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2.xml" ContentType="application/vnd.openxmlformats-officedocument.presentationml.tags+xml"/>
  <Override PartName="/ppt/notesSlides/notesSlide3.xml" ContentType="application/vnd.openxmlformats-officedocument.presentationml.notesSlide+xml"/>
  <Override PartName="/ppt/tags/tag32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24.xml" ContentType="application/vnd.openxmlformats-officedocument.presentationml.tags+xml"/>
  <Override PartName="/ppt/notesSlides/notesSlide6.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327.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328.xml" ContentType="application/vnd.openxmlformats-officedocument.presentationml.tags+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329.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8.xml" ContentType="application/vnd.openxmlformats-officedocument.presentationml.notesSlide+xml"/>
  <Override PartName="/ppt/charts/chart5.xml" ContentType="application/vnd.openxmlformats-officedocument.drawingml.chart+xml"/>
  <Override PartName="/ppt/tags/tag337.xml" ContentType="application/vnd.openxmlformats-officedocument.presentationml.tags+xml"/>
  <Override PartName="/ppt/charts/chart6.xml" ContentType="application/vnd.openxmlformats-officedocument.drawingml.chart+xml"/>
  <Override PartName="/ppt/theme/themeOverride5.xml" ContentType="application/vnd.openxmlformats-officedocument.themeOverr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9.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0.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12.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tags/tag354.xml" ContentType="application/vnd.openxmlformats-officedocument.presentationml.tags+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6.xml" ContentType="application/vnd.openxmlformats-officedocument.themeOverr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7.xml" ContentType="application/vnd.openxmlformats-officedocument.themeOverrid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8.xml" ContentType="application/vnd.openxmlformats-officedocument.themeOverride+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14.xml" ContentType="application/vnd.openxmlformats-officedocument.presentationml.notesSlid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15.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tags/tag371.xml" ContentType="application/vnd.openxmlformats-officedocument.presentationml.tags+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16.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drawings/drawing1.xml" ContentType="application/vnd.openxmlformats-officedocument.drawingml.chartshapes+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2.xml" ContentType="application/vnd.openxmlformats-officedocument.drawingml.chartshapes+xml"/>
  <Override PartName="/ppt/tags/tag372.xml" ContentType="application/vnd.openxmlformats-officedocument.presentationml.tags+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9.xml" ContentType="application/vnd.openxmlformats-officedocument.themeOverride+xml"/>
  <Override PartName="/ppt/tags/tag373.xml" ContentType="application/vnd.openxmlformats-officedocument.presentationml.tags+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10.xml" ContentType="application/vnd.openxmlformats-officedocument.themeOverride+xml"/>
  <Override PartName="/ppt/tags/tag374.xml" ContentType="application/vnd.openxmlformats-officedocument.presentationml.tags+xml"/>
  <Override PartName="/ppt/notesSlides/notesSlide17.xml" ContentType="application/vnd.openxmlformats-officedocument.presentationml.notesSlide+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11.xml" ContentType="application/vnd.openxmlformats-officedocument.themeOverride+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18.xml" ContentType="application/vnd.openxmlformats-officedocument.presentationml.notesSlide+xml"/>
  <Override PartName="/ppt/charts/chart37.xml" ContentType="application/vnd.openxmlformats-officedocument.drawingml.chart+xml"/>
  <Override PartName="/ppt/charts/style33.xml" ContentType="application/vnd.ms-office.chartstyle+xml"/>
  <Override PartName="/ppt/charts/colors33.xml" ContentType="application/vnd.ms-office.chartcolorstyle+xml"/>
  <Override PartName="/ppt/tags/tag375.xml" ContentType="application/vnd.openxmlformats-officedocument.presentationml.tags+xml"/>
  <Override PartName="/ppt/notesSlides/notesSlide19.xml" ContentType="application/vnd.openxmlformats-officedocument.presentationml.notesSlide+xml"/>
  <Override PartName="/ppt/charts/chart38.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9.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20.xml" ContentType="application/vnd.openxmlformats-officedocument.presentationml.notesSlide+xml"/>
  <Override PartName="/ppt/charts/chart40.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1.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21.xml" ContentType="application/vnd.openxmlformats-officedocument.presentationml.notesSlide+xml"/>
  <Override PartName="/ppt/charts/chart42.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3.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4.xml" ContentType="application/vnd.openxmlformats-officedocument.drawingml.chart+xml"/>
  <Override PartName="/ppt/charts/style40.xml" ContentType="application/vnd.ms-office.chartstyle+xml"/>
  <Override PartName="/ppt/charts/colors40.xml" ContentType="application/vnd.ms-office.chartcolorstyle+xml"/>
  <Override PartName="/ppt/drawings/drawing3.xml" ContentType="application/vnd.openxmlformats-officedocument.drawingml.chartshapes+xml"/>
  <Override PartName="/ppt/notesSlides/notesSlide22.xml" ContentType="application/vnd.openxmlformats-officedocument.presentationml.notesSlide+xml"/>
  <Override PartName="/ppt/charts/chart45.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6.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7.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8.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9.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0.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1.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2.xml" ContentType="application/vnd.openxmlformats-officedocument.drawingml.chart+xml"/>
  <Override PartName="/ppt/charts/style48.xml" ContentType="application/vnd.ms-office.chartstyle+xml"/>
  <Override PartName="/ppt/charts/colors48.xml" ContentType="application/vnd.ms-office.chartcolorstyle+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notesSlides/notesSlide23.xml" ContentType="application/vnd.openxmlformats-officedocument.presentationml.notesSlide+xml"/>
  <Override PartName="/ppt/charts/chart53.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12.xml" ContentType="application/vnd.openxmlformats-officedocument.themeOverride+xml"/>
  <Override PartName="/ppt/notesSlides/notesSlide24.xml" ContentType="application/vnd.openxmlformats-officedocument.presentationml.notesSlide+xml"/>
  <Override PartName="/ppt/charts/chart54.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13.xml" ContentType="application/vnd.openxmlformats-officedocument.themeOverride+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25.xml" ContentType="application/vnd.openxmlformats-officedocument.presentationml.notesSlide+xml"/>
  <Override PartName="/ppt/charts/chart55.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14.xml" ContentType="application/vnd.openxmlformats-officedocument.themeOverride+xml"/>
  <Override PartName="/ppt/tags/tag382.xml" ContentType="application/vnd.openxmlformats-officedocument.presentationml.tags+xml"/>
  <Override PartName="/ppt/notesSlides/notesSlide26.xml" ContentType="application/vnd.openxmlformats-officedocument.presentationml.notesSlide+xml"/>
  <Override PartName="/ppt/charts/chart56.xml" ContentType="application/vnd.openxmlformats-officedocument.drawingml.chart+xml"/>
  <Override PartName="/ppt/charts/style52.xml" ContentType="application/vnd.ms-office.chartstyle+xml"/>
  <Override PartName="/ppt/charts/colors52.xml" ContentType="application/vnd.ms-office.chartcolorstyle+xml"/>
  <Override PartName="/ppt/drawings/drawing4.xml" ContentType="application/vnd.openxmlformats-officedocument.drawingml.chartshapes+xml"/>
  <Override PartName="/ppt/tags/tag383.xml" ContentType="application/vnd.openxmlformats-officedocument.presentationml.tags+xml"/>
  <Override PartName="/ppt/charts/chart57.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8.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tags/tag384.xml" ContentType="application/vnd.openxmlformats-officedocument.presentationml.tags+xml"/>
  <Override PartName="/ppt/charts/chartEx1.xml" ContentType="application/vnd.ms-office.chartex+xml"/>
  <Override PartName="/ppt/charts/style57.xml" ContentType="application/vnd.ms-office.chartstyle+xml"/>
  <Override PartName="/ppt/charts/colors57.xml" ContentType="application/vnd.ms-office.chartcolorstyle+xml"/>
  <Override PartName="/ppt/tags/tag385.xml" ContentType="application/vnd.openxmlformats-officedocument.presentationml.tags+xml"/>
  <Override PartName="/ppt/charts/chartEx2.xml" ContentType="application/vnd.ms-office.chartex+xml"/>
  <Override PartName="/ppt/charts/style58.xml" ContentType="application/vnd.ms-office.chartstyle+xml"/>
  <Override PartName="/ppt/charts/colors58.xml" ContentType="application/vnd.ms-office.chartcolorstyle+xml"/>
  <Override PartName="/ppt/notesSlides/notesSlide27.xml" ContentType="application/vnd.openxmlformats-officedocument.presentationml.notesSlide+xml"/>
  <Override PartName="/ppt/charts/chartEx3.xml" ContentType="application/vnd.ms-office.chartex+xml"/>
  <Override PartName="/ppt/charts/style59.xml" ContentType="application/vnd.ms-office.chartstyle+xml"/>
  <Override PartName="/ppt/charts/colors59.xml" ContentType="application/vnd.ms-office.chartcolorstyle+xml"/>
  <Override PartName="/ppt/tags/tag386.xml" ContentType="application/vnd.openxmlformats-officedocument.presentationml.tags+xml"/>
  <Override PartName="/ppt/charts/chartEx4.xml" ContentType="application/vnd.ms-office.chartex+xml"/>
  <Override PartName="/ppt/charts/style60.xml" ContentType="application/vnd.ms-office.chartstyle+xml"/>
  <Override PartName="/ppt/charts/colors60.xml" ContentType="application/vnd.ms-office.chartcolorstyle+xml"/>
  <Override PartName="/ppt/tags/tag387.xml" ContentType="application/vnd.openxmlformats-officedocument.presentationml.tags+xml"/>
  <Override PartName="/ppt/charts/chartEx5.xml" ContentType="application/vnd.ms-office.chartex+xml"/>
  <Override PartName="/ppt/charts/style61.xml" ContentType="application/vnd.ms-office.chartstyle+xml"/>
  <Override PartName="/ppt/charts/colors61.xml" ContentType="application/vnd.ms-office.chartcolorstyl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charts/chart61.xml" ContentType="application/vnd.openxmlformats-officedocument.drawingml.chart+xml"/>
  <Override PartName="/ppt/charts/style62.xml" ContentType="application/vnd.ms-office.chartstyle+xml"/>
  <Override PartName="/ppt/charts/colors62.xml" ContentType="application/vnd.ms-office.chartcolorstyle+xml"/>
  <Override PartName="/ppt/theme/themeOverride15.xml" ContentType="application/vnd.openxmlformats-officedocument.themeOverride+xml"/>
  <Override PartName="/ppt/drawings/drawing5.xml" ContentType="application/vnd.openxmlformats-officedocument.drawingml.chartshapes+xml"/>
  <Override PartName="/ppt/tags/tag392.xml" ContentType="application/vnd.openxmlformats-officedocument.presentationml.tags+xml"/>
  <Override PartName="/ppt/notesSlides/notesSlide28.xml" ContentType="application/vnd.openxmlformats-officedocument.presentationml.notesSlide+xml"/>
  <Override PartName="/ppt/charts/chart62.xml" ContentType="application/vnd.openxmlformats-officedocument.drawingml.chart+xml"/>
  <Override PartName="/ppt/charts/style63.xml" ContentType="application/vnd.ms-office.chartstyle+xml"/>
  <Override PartName="/ppt/charts/colors63.xml" ContentType="application/vnd.ms-office.chartcolorstyle+xml"/>
  <Override PartName="/ppt/tags/tag393.xml" ContentType="application/vnd.openxmlformats-officedocument.presentationml.tags+xml"/>
  <Override PartName="/ppt/charts/chart63.xml" ContentType="application/vnd.openxmlformats-officedocument.drawingml.chart+xml"/>
  <Override PartName="/ppt/charts/style64.xml" ContentType="application/vnd.ms-office.chartstyle+xml"/>
  <Override PartName="/ppt/charts/colors64.xml" ContentType="application/vnd.ms-office.chartcolorstyle+xml"/>
  <Override PartName="/ppt/tags/tag394.xml" ContentType="application/vnd.openxmlformats-officedocument.presentationml.tags+xml"/>
  <Override PartName="/ppt/tags/tag395.xml" ContentType="application/vnd.openxmlformats-officedocument.presentationml.tags+xml"/>
  <Override PartName="/ppt/notesSlides/notesSlide29.xml" ContentType="application/vnd.openxmlformats-officedocument.presentationml.notesSlide+xml"/>
  <Override PartName="/ppt/charts/chart64.xml" ContentType="application/vnd.openxmlformats-officedocument.drawingml.chart+xml"/>
  <Override PartName="/ppt/charts/style65.xml" ContentType="application/vnd.ms-office.chartstyle+xml"/>
  <Override PartName="/ppt/charts/colors65.xml" ContentType="application/vnd.ms-office.chartcolorstyl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notesSlides/notesSlide30.xml" ContentType="application/vnd.openxmlformats-officedocument.presentationml.notesSlide+xml"/>
  <Override PartName="/ppt/charts/chart65.xml" ContentType="application/vnd.openxmlformats-officedocument.drawingml.chart+xml"/>
  <Override PartName="/ppt/charts/style66.xml" ContentType="application/vnd.ms-office.chartstyle+xml"/>
  <Override PartName="/ppt/charts/colors66.xml" ContentType="application/vnd.ms-office.chartcolorstyle+xml"/>
  <Override PartName="/ppt/drawings/drawing6.xml" ContentType="application/vnd.openxmlformats-officedocument.drawingml.chartshape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notesSlides/notesSlide31.xml" ContentType="application/vnd.openxmlformats-officedocument.presentationml.notesSlide+xml"/>
  <Override PartName="/ppt/charts/chart66.xml" ContentType="application/vnd.openxmlformats-officedocument.drawingml.chart+xml"/>
  <Override PartName="/ppt/charts/style67.xml" ContentType="application/vnd.ms-office.chartstyle+xml"/>
  <Override PartName="/ppt/charts/colors67.xml" ContentType="application/vnd.ms-office.chartcolorstyle+xml"/>
  <Override PartName="/ppt/tags/tag423.xml" ContentType="application/vnd.openxmlformats-officedocument.presentationml.tags+xml"/>
  <Override PartName="/ppt/tags/tag424.xml" ContentType="application/vnd.openxmlformats-officedocument.presentationml.tags+xml"/>
  <Override PartName="/ppt/notesSlides/notesSlide32.xml" ContentType="application/vnd.openxmlformats-officedocument.presentationml.notesSlide+xml"/>
  <Override PartName="/ppt/charts/chart67.xml" ContentType="application/vnd.openxmlformats-officedocument.drawingml.chart+xml"/>
  <Override PartName="/ppt/charts/style68.xml" ContentType="application/vnd.ms-office.chartstyle+xml"/>
  <Override PartName="/ppt/charts/colors68.xml" ContentType="application/vnd.ms-office.chartcolorstyle+xml"/>
  <Override PartName="/ppt/tags/tag425.xml" ContentType="application/vnd.openxmlformats-officedocument.presentationml.tags+xml"/>
  <Override PartName="/ppt/tags/tag426.xml" ContentType="application/vnd.openxmlformats-officedocument.presentationml.tags+xml"/>
  <Override PartName="/ppt/notesSlides/notesSlide33.xml" ContentType="application/vnd.openxmlformats-officedocument.presentationml.notesSlide+xml"/>
  <Override PartName="/ppt/charts/chart68.xml" ContentType="application/vnd.openxmlformats-officedocument.drawingml.chart+xml"/>
  <Override PartName="/ppt/charts/style69.xml" ContentType="application/vnd.ms-office.chartstyle+xml"/>
  <Override PartName="/ppt/charts/colors69.xml" ContentType="application/vnd.ms-office.chartcolorstyle+xml"/>
  <Override PartName="/ppt/tags/tag427.xml" ContentType="application/vnd.openxmlformats-officedocument.presentationml.tags+xml"/>
  <Override PartName="/ppt/tags/tag428.xml" ContentType="application/vnd.openxmlformats-officedocument.presentationml.tags+xml"/>
  <Override PartName="/ppt/notesSlides/notesSlide34.xml" ContentType="application/vnd.openxmlformats-officedocument.presentationml.notesSlide+xml"/>
  <Override PartName="/ppt/charts/chart69.xml" ContentType="application/vnd.openxmlformats-officedocument.drawingml.chart+xml"/>
  <Override PartName="/ppt/charts/style70.xml" ContentType="application/vnd.ms-office.chartstyle+xml"/>
  <Override PartName="/ppt/charts/colors70.xml" ContentType="application/vnd.ms-office.chartcolorstyle+xml"/>
  <Override PartName="/ppt/tags/tag429.xml" ContentType="application/vnd.openxmlformats-officedocument.presentationml.tags+xml"/>
  <Override PartName="/ppt/tags/tag430.xml" ContentType="application/vnd.openxmlformats-officedocument.presentationml.tags+xml"/>
  <Override PartName="/ppt/notesSlides/notesSlide35.xml" ContentType="application/vnd.openxmlformats-officedocument.presentationml.notesSlide+xml"/>
  <Override PartName="/ppt/charts/chart70.xml" ContentType="application/vnd.openxmlformats-officedocument.drawingml.chart+xml"/>
  <Override PartName="/ppt/charts/style71.xml" ContentType="application/vnd.ms-office.chartstyle+xml"/>
  <Override PartName="/ppt/charts/colors71.xml" ContentType="application/vnd.ms-office.chartcolorstyle+xml"/>
  <Override PartName="/ppt/tags/tag431.xml" ContentType="application/vnd.openxmlformats-officedocument.presentationml.tags+xml"/>
  <Override PartName="/ppt/tags/tag432.xml" ContentType="application/vnd.openxmlformats-officedocument.presentationml.tags+xml"/>
  <Override PartName="/ppt/notesSlides/notesSlide36.xml" ContentType="application/vnd.openxmlformats-officedocument.presentationml.notesSlide+xml"/>
  <Override PartName="/ppt/charts/chart71.xml" ContentType="application/vnd.openxmlformats-officedocument.drawingml.chart+xml"/>
  <Override PartName="/ppt/charts/style72.xml" ContentType="application/vnd.ms-office.chartstyle+xml"/>
  <Override PartName="/ppt/charts/colors72.xml" ContentType="application/vnd.ms-office.chartcolorstyle+xml"/>
  <Override PartName="/ppt/tags/tag433.xml" ContentType="application/vnd.openxmlformats-officedocument.presentationml.tags+xml"/>
  <Override PartName="/ppt/tags/tag434.xml" ContentType="application/vnd.openxmlformats-officedocument.presentationml.tags+xml"/>
  <Override PartName="/ppt/notesSlides/notesSlide37.xml" ContentType="application/vnd.openxmlformats-officedocument.presentationml.notesSlide+xml"/>
  <Override PartName="/ppt/charts/chart72.xml" ContentType="application/vnd.openxmlformats-officedocument.drawingml.chart+xml"/>
  <Override PartName="/ppt/charts/style73.xml" ContentType="application/vnd.ms-office.chartstyle+xml"/>
  <Override PartName="/ppt/charts/colors73.xml" ContentType="application/vnd.ms-office.chartcolorstyle+xml"/>
  <Override PartName="/ppt/tags/tag435.xml" ContentType="application/vnd.openxmlformats-officedocument.presentationml.tags+xml"/>
  <Override PartName="/ppt/charts/chart73.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4.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5.xml" ContentType="application/vnd.openxmlformats-officedocument.drawingml.chart+xml"/>
  <Override PartName="/ppt/charts/style76.xml" ContentType="application/vnd.ms-office.chartstyle+xml"/>
  <Override PartName="/ppt/charts/colors76.xml" ContentType="application/vnd.ms-office.chartcolorstyle+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notesSlides/notesSlide38.xml" ContentType="application/vnd.openxmlformats-officedocument.presentationml.notesSlide+xml"/>
  <Override PartName="/ppt/charts/chart76.xml" ContentType="application/vnd.openxmlformats-officedocument.drawingml.chart+xml"/>
  <Override PartName="/ppt/charts/chart77.xml" ContentType="application/vnd.openxmlformats-officedocument.drawingml.chart+xml"/>
  <Override PartName="/ppt/tags/tag454.xml" ContentType="application/vnd.openxmlformats-officedocument.presentationml.tags+xml"/>
  <Override PartName="/ppt/charts/chart78.xml" ContentType="application/vnd.openxmlformats-officedocument.drawingml.chart+xml"/>
  <Override PartName="/ppt/charts/style77.xml" ContentType="application/vnd.ms-office.chartstyle+xml"/>
  <Override PartName="/ppt/charts/colors77.xml" ContentType="application/vnd.ms-office.chartcolorstyle+xml"/>
  <Override PartName="/ppt/notesSlides/notesSlide39.xml" ContentType="application/vnd.openxmlformats-officedocument.presentationml.notesSlide+xml"/>
  <Override PartName="/ppt/charts/chart79.xml" ContentType="application/vnd.openxmlformats-officedocument.drawingml.chart+xml"/>
  <Override PartName="/ppt/charts/style78.xml" ContentType="application/vnd.ms-office.chartstyle+xml"/>
  <Override PartName="/ppt/charts/colors78.xml" ContentType="application/vnd.ms-office.chartcolorstyle+xml"/>
  <Override PartName="/ppt/notesSlides/notesSlide40.xml" ContentType="application/vnd.openxmlformats-officedocument.presentationml.notesSlide+xml"/>
  <Override PartName="/ppt/charts/chartEx6.xml" ContentType="application/vnd.ms-office.chartex+xml"/>
  <Override PartName="/ppt/charts/style79.xml" ContentType="application/vnd.ms-office.chartstyle+xml"/>
  <Override PartName="/ppt/charts/colors79.xml" ContentType="application/vnd.ms-office.chartcolorstyl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tags/tag455.xml" ContentType="application/vnd.openxmlformats-officedocument.presentationml.tags+xml"/>
  <Override PartName="/ppt/tags/tag456.xml" ContentType="application/vnd.openxmlformats-officedocument.presentationml.tags+xml"/>
  <Override PartName="/ppt/notesSlides/notesSlide41.xml" ContentType="application/vnd.openxmlformats-officedocument.presentationml.notesSlide+xml"/>
  <Override PartName="/ppt/tags/tag457.xml" ContentType="application/vnd.openxmlformats-officedocument.presentationml.tags+xml"/>
  <Override PartName="/ppt/notesSlides/notesSlide42.xml" ContentType="application/vnd.openxmlformats-officedocument.presentationml.notesSlide+xml"/>
  <Override PartName="/ppt/tags/tag458.xml" ContentType="application/vnd.openxmlformats-officedocument.presentationml.tags+xml"/>
  <Override PartName="/ppt/tags/tag459.xml" ContentType="application/vnd.openxmlformats-officedocument.presentationml.tags+xml"/>
  <Override PartName="/ppt/notesSlides/notesSlide43.xml" ContentType="application/vnd.openxmlformats-officedocument.presentationml.notesSlide+xml"/>
  <Override PartName="/ppt/tags/tag460.xml" ContentType="application/vnd.openxmlformats-officedocument.presentationml.tags+xml"/>
  <Override PartName="/ppt/notesSlides/notesSlide44.xml" ContentType="application/vnd.openxmlformats-officedocument.presentationml.notesSlide+xml"/>
  <Override PartName="/ppt/tags/tag461.xml" ContentType="application/vnd.openxmlformats-officedocument.presentationml.tags+xml"/>
  <Override PartName="/ppt/notesSlides/notesSlide45.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52.xml" ContentType="application/vnd.openxmlformats-officedocument.presentationml.notesSlide+xml"/>
  <Override PartName="/ppt/tags/tag495.xml" ContentType="application/vnd.openxmlformats-officedocument.presentationml.tags+xml"/>
  <Override PartName="/ppt/notesSlides/notesSlide53.xml" ContentType="application/vnd.openxmlformats-officedocument.presentationml.notesSlid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tags/tag496.xml" ContentType="application/vnd.openxmlformats-officedocument.presentationml.tags+xml"/>
  <Override PartName="/ppt/notesSlides/notesSlide54.xml" ContentType="application/vnd.openxmlformats-officedocument.presentationml.notesSlid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drawings/drawing7.xml" ContentType="application/vnd.openxmlformats-officedocument.drawingml.chartshapes+xml"/>
  <Override PartName="/ppt/notesSlides/notesSlide55.xml" ContentType="application/vnd.openxmlformats-officedocument.presentationml.notesSlide+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505.xml" ContentType="application/vnd.openxmlformats-officedocument.presentationml.tags+xml"/>
  <Override PartName="/ppt/notesSlides/notesSlide58.xml" ContentType="application/vnd.openxmlformats-officedocument.presentationml.notesSlide+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54.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555.xml" ContentType="application/vnd.openxmlformats-officedocument.presentationml.tags+xml"/>
  <Override PartName="/ppt/notesSlides/notesSlide73.xml" ContentType="application/vnd.openxmlformats-officedocument.presentationml.notesSlide+xml"/>
  <Override PartName="/ppt/tags/tag556.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1.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notesSlides/notesSlide79.xml" ContentType="application/vnd.openxmlformats-officedocument.presentationml.notesSlide+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notesSlides/notesSlide80.xml" ContentType="application/vnd.openxmlformats-officedocument.presentationml.notesSlide+xml"/>
  <Override PartName="/ppt/tags/tag580.xml" ContentType="application/vnd.openxmlformats-officedocument.presentationml.tags+xml"/>
  <Override PartName="/ppt/tags/tag581.xml" ContentType="application/vnd.openxmlformats-officedocument.presentationml.tags+xml"/>
  <Override PartName="/ppt/notesSlides/notesSlide81.xml" ContentType="application/vnd.openxmlformats-officedocument.presentationml.notesSlide+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notesSlides/notesSlide82.xml" ContentType="application/vnd.openxmlformats-officedocument.presentationml.notesSlide+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notesSlides/notesSlide83.xml" ContentType="application/vnd.openxmlformats-officedocument.presentationml.notesSlide+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notesSlides/notesSlide84.xml" ContentType="application/vnd.openxmlformats-officedocument.presentationml.notesSlide+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notesSlides/notesSlide85.xml" ContentType="application/vnd.openxmlformats-officedocument.presentationml.notesSlide+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notesSlides/notesSlide86.xml" ContentType="application/vnd.openxmlformats-officedocument.presentationml.notesSlide+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notesSlides/notesSlide87.xml" ContentType="application/vnd.openxmlformats-officedocument.presentationml.notesSlide+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notesSlides/notesSlide88.xml" ContentType="application/vnd.openxmlformats-officedocument.presentationml.notesSlide+xml"/>
  <Override PartName="/ppt/charts/chart87.xml" ContentType="application/vnd.openxmlformats-officedocument.drawingml.chart+xml"/>
  <Override PartName="/ppt/tags/tag858.xml" ContentType="application/vnd.openxmlformats-officedocument.presentationml.tags+xml"/>
  <Override PartName="/ppt/notesSlides/notesSlide89.xml" ContentType="application/vnd.openxmlformats-officedocument.presentationml.notesSlide+xml"/>
  <Override PartName="/ppt/tags/tag859.xml" ContentType="application/vnd.openxmlformats-officedocument.presentationml.tags+xml"/>
  <Override PartName="/ppt/notesSlides/notesSlide90.xml" ContentType="application/vnd.openxmlformats-officedocument.presentationml.notesSlide+xml"/>
  <Override PartName="/ppt/tags/tag860.xml" ContentType="application/vnd.openxmlformats-officedocument.presentationml.tags+xml"/>
  <Override PartName="/ppt/notesSlides/notesSlide91.xml" ContentType="application/vnd.openxmlformats-officedocument.presentationml.notesSlide+xml"/>
  <Override PartName="/ppt/tags/tag861.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862.xml" ContentType="application/vnd.openxmlformats-officedocument.presentationml.tags+xml"/>
  <Override PartName="/ppt/notesSlides/notesSlide94.xml" ContentType="application/vnd.openxmlformats-officedocument.presentationml.notesSlide+xml"/>
  <Override PartName="/ppt/tags/tag863.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864.xml" ContentType="application/vnd.openxmlformats-officedocument.presentationml.tags+xml"/>
  <Override PartName="/ppt/notesSlides/notesSlide97.xml" ContentType="application/vnd.openxmlformats-officedocument.presentationml.notesSlide+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869.xml" ContentType="application/vnd.openxmlformats-officedocument.presentationml.tags+xml"/>
  <Override PartName="/ppt/notesSlides/notesSlide101.xml" ContentType="application/vnd.openxmlformats-officedocument.presentationml.notesSlide+xml"/>
  <Override PartName="/ppt/tags/tag870.xml" ContentType="application/vnd.openxmlformats-officedocument.presentationml.tags+xml"/>
  <Override PartName="/ppt/notesSlides/notesSlide10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5" r:id="rId1"/>
  </p:sldMasterIdLst>
  <p:notesMasterIdLst>
    <p:notesMasterId r:id="rId218"/>
  </p:notesMasterIdLst>
  <p:handoutMasterIdLst>
    <p:handoutMasterId r:id="rId219"/>
  </p:handoutMasterIdLst>
  <p:sldIdLst>
    <p:sldId id="2147470740" r:id="rId2"/>
    <p:sldId id="2147473400" r:id="rId3"/>
    <p:sldId id="2147470932" r:id="rId4"/>
    <p:sldId id="2147470934" r:id="rId5"/>
    <p:sldId id="2147470823" r:id="rId6"/>
    <p:sldId id="2147471081" r:id="rId7"/>
    <p:sldId id="2147471228" r:id="rId8"/>
    <p:sldId id="293" r:id="rId9"/>
    <p:sldId id="298" r:id="rId10"/>
    <p:sldId id="2147471029" r:id="rId11"/>
    <p:sldId id="2147471030" r:id="rId12"/>
    <p:sldId id="2147470904" r:id="rId13"/>
    <p:sldId id="2147471262" r:id="rId14"/>
    <p:sldId id="2147471120" r:id="rId15"/>
    <p:sldId id="2147471031" r:id="rId16"/>
    <p:sldId id="2147470936" r:id="rId17"/>
    <p:sldId id="2147470939" r:id="rId18"/>
    <p:sldId id="2147470940" r:id="rId19"/>
    <p:sldId id="2147470941" r:id="rId20"/>
    <p:sldId id="2147471532" r:id="rId21"/>
    <p:sldId id="2147470927" r:id="rId22"/>
    <p:sldId id="2147471533" r:id="rId23"/>
    <p:sldId id="2147470751" r:id="rId24"/>
    <p:sldId id="2349" r:id="rId25"/>
    <p:sldId id="2353" r:id="rId26"/>
    <p:sldId id="2147473384" r:id="rId27"/>
    <p:sldId id="2147471131" r:id="rId28"/>
    <p:sldId id="2147470937" r:id="rId29"/>
    <p:sldId id="2147471297" r:id="rId30"/>
    <p:sldId id="2147473391" r:id="rId31"/>
    <p:sldId id="2147470910" r:id="rId32"/>
    <p:sldId id="2147470578" r:id="rId33"/>
    <p:sldId id="2147471146" r:id="rId34"/>
    <p:sldId id="2147471148" r:id="rId35"/>
    <p:sldId id="2147471250" r:id="rId36"/>
    <p:sldId id="2147471082" r:id="rId37"/>
    <p:sldId id="2147471083" r:id="rId38"/>
    <p:sldId id="2147471132" r:id="rId39"/>
    <p:sldId id="2147471133" r:id="rId40"/>
    <p:sldId id="2147471084" r:id="rId41"/>
    <p:sldId id="2147471126" r:id="rId42"/>
    <p:sldId id="2315" r:id="rId43"/>
    <p:sldId id="2147471275" r:id="rId44"/>
    <p:sldId id="2147473392" r:id="rId45"/>
    <p:sldId id="2147471145" r:id="rId46"/>
    <p:sldId id="2147470750" r:id="rId47"/>
    <p:sldId id="2147471251" r:id="rId48"/>
    <p:sldId id="2147471281" r:id="rId49"/>
    <p:sldId id="2147471282" r:id="rId50"/>
    <p:sldId id="2147470888" r:id="rId51"/>
    <p:sldId id="2147470887" r:id="rId52"/>
    <p:sldId id="2147471291" r:id="rId53"/>
    <p:sldId id="2147471283" r:id="rId54"/>
    <p:sldId id="2147470862" r:id="rId55"/>
    <p:sldId id="2352" r:id="rId56"/>
    <p:sldId id="2147471274" r:id="rId57"/>
    <p:sldId id="2147471086" r:id="rId58"/>
    <p:sldId id="2147470938" r:id="rId59"/>
    <p:sldId id="2147471298" r:id="rId60"/>
    <p:sldId id="2147470863" r:id="rId61"/>
    <p:sldId id="2147470515" r:id="rId62"/>
    <p:sldId id="4315" r:id="rId63"/>
    <p:sldId id="2147470514" r:id="rId64"/>
    <p:sldId id="2147471239" r:id="rId65"/>
    <p:sldId id="2147471246" r:id="rId66"/>
    <p:sldId id="2147471240" r:id="rId67"/>
    <p:sldId id="2147471245" r:id="rId68"/>
    <p:sldId id="2147471247" r:id="rId69"/>
    <p:sldId id="2147471248" r:id="rId70"/>
    <p:sldId id="2147471249" r:id="rId71"/>
    <p:sldId id="2147471092" r:id="rId72"/>
    <p:sldId id="2147471149" r:id="rId73"/>
    <p:sldId id="2147470560" r:id="rId74"/>
    <p:sldId id="2147471237" r:id="rId75"/>
    <p:sldId id="2147470756" r:id="rId76"/>
    <p:sldId id="2147471231" r:id="rId77"/>
    <p:sldId id="2147473389" r:id="rId78"/>
    <p:sldId id="2147470962" r:id="rId79"/>
    <p:sldId id="2147470963" r:id="rId80"/>
    <p:sldId id="2147470964" r:id="rId81"/>
    <p:sldId id="2147471130" r:id="rId82"/>
    <p:sldId id="2147471078" r:id="rId83"/>
    <p:sldId id="2147470867" r:id="rId84"/>
    <p:sldId id="2147471236" r:id="rId85"/>
    <p:sldId id="2147470516" r:id="rId86"/>
    <p:sldId id="2147471232" r:id="rId87"/>
    <p:sldId id="2147471235" r:id="rId88"/>
    <p:sldId id="2355" r:id="rId89"/>
    <p:sldId id="2147471234" r:id="rId90"/>
    <p:sldId id="2147471233" r:id="rId91"/>
    <p:sldId id="2147471162" r:id="rId92"/>
    <p:sldId id="2147470587" r:id="rId93"/>
    <p:sldId id="2147470930" r:id="rId94"/>
    <p:sldId id="2147470931" r:id="rId95"/>
    <p:sldId id="2147473382" r:id="rId96"/>
    <p:sldId id="2147473383" r:id="rId97"/>
    <p:sldId id="2147471107" r:id="rId98"/>
    <p:sldId id="2147473393" r:id="rId99"/>
    <p:sldId id="2147473394" r:id="rId100"/>
    <p:sldId id="2147471175" r:id="rId101"/>
    <p:sldId id="2147471199" r:id="rId102"/>
    <p:sldId id="2147471209" r:id="rId103"/>
    <p:sldId id="2147471210" r:id="rId104"/>
    <p:sldId id="2147471176" r:id="rId105"/>
    <p:sldId id="2147471218" r:id="rId106"/>
    <p:sldId id="2147471238" r:id="rId107"/>
    <p:sldId id="2147471284" r:id="rId108"/>
    <p:sldId id="2147471286" r:id="rId109"/>
    <p:sldId id="2147471227" r:id="rId110"/>
    <p:sldId id="2147471301" r:id="rId111"/>
    <p:sldId id="2147471302" r:id="rId112"/>
    <p:sldId id="2147471259" r:id="rId113"/>
    <p:sldId id="2147470561" r:id="rId114"/>
    <p:sldId id="2147471106" r:id="rId115"/>
    <p:sldId id="2147470954" r:id="rId116"/>
    <p:sldId id="4311" r:id="rId117"/>
    <p:sldId id="2147470967" r:id="rId118"/>
    <p:sldId id="2147471150" r:id="rId119"/>
    <p:sldId id="2147470920" r:id="rId120"/>
    <p:sldId id="2147470960" r:id="rId121"/>
    <p:sldId id="2366" r:id="rId122"/>
    <p:sldId id="2335" r:id="rId123"/>
    <p:sldId id="2147471280" r:id="rId124"/>
    <p:sldId id="2147470952" r:id="rId125"/>
    <p:sldId id="2147470874" r:id="rId126"/>
    <p:sldId id="2147470928" r:id="rId127"/>
    <p:sldId id="2147471190" r:id="rId128"/>
    <p:sldId id="2147470880" r:id="rId129"/>
    <p:sldId id="2147471139" r:id="rId130"/>
    <p:sldId id="2147470956" r:id="rId131"/>
    <p:sldId id="2147470957" r:id="rId132"/>
    <p:sldId id="4293" r:id="rId133"/>
    <p:sldId id="4296" r:id="rId134"/>
    <p:sldId id="2147471261" r:id="rId135"/>
    <p:sldId id="4308" r:id="rId136"/>
    <p:sldId id="4319" r:id="rId137"/>
    <p:sldId id="2147471260" r:id="rId138"/>
    <p:sldId id="2147470554" r:id="rId139"/>
    <p:sldId id="2147470555" r:id="rId140"/>
    <p:sldId id="2147473381" r:id="rId141"/>
    <p:sldId id="2147471276" r:id="rId142"/>
    <p:sldId id="2147470532" r:id="rId143"/>
    <p:sldId id="262" r:id="rId144"/>
    <p:sldId id="2305" r:id="rId145"/>
    <p:sldId id="2147471300" r:id="rId146"/>
    <p:sldId id="2147471299" r:id="rId147"/>
    <p:sldId id="2147470580" r:id="rId148"/>
    <p:sldId id="2147470581" r:id="rId149"/>
    <p:sldId id="2147471177" r:id="rId150"/>
    <p:sldId id="2147470878" r:id="rId151"/>
    <p:sldId id="2147471287" r:id="rId152"/>
    <p:sldId id="2147470872" r:id="rId153"/>
    <p:sldId id="272" r:id="rId154"/>
    <p:sldId id="4300" r:id="rId155"/>
    <p:sldId id="2147473395" r:id="rId156"/>
    <p:sldId id="2147473396" r:id="rId157"/>
    <p:sldId id="2147473397" r:id="rId158"/>
    <p:sldId id="1879" r:id="rId159"/>
    <p:sldId id="2147471067" r:id="rId160"/>
    <p:sldId id="2147473398" r:id="rId161"/>
    <p:sldId id="2147473399" r:id="rId162"/>
    <p:sldId id="2147471153" r:id="rId163"/>
    <p:sldId id="4281" r:id="rId164"/>
    <p:sldId id="2147473307" r:id="rId165"/>
    <p:sldId id="2147473354" r:id="rId166"/>
    <p:sldId id="2147473380" r:id="rId167"/>
    <p:sldId id="2147471549" r:id="rId168"/>
    <p:sldId id="2147471277" r:id="rId169"/>
    <p:sldId id="2147471278" r:id="rId170"/>
    <p:sldId id="2147473379" r:id="rId171"/>
    <p:sldId id="2147471552" r:id="rId172"/>
    <p:sldId id="2147471553" r:id="rId173"/>
    <p:sldId id="2147471554" r:id="rId174"/>
    <p:sldId id="2147471555" r:id="rId175"/>
    <p:sldId id="2147471556" r:id="rId176"/>
    <p:sldId id="2147471557" r:id="rId177"/>
    <p:sldId id="2147471558" r:id="rId178"/>
    <p:sldId id="2147471559" r:id="rId179"/>
    <p:sldId id="2147471560" r:id="rId180"/>
    <p:sldId id="2147471110" r:id="rId181"/>
    <p:sldId id="2147471121" r:id="rId182"/>
    <p:sldId id="2147471516" r:id="rId183"/>
    <p:sldId id="2147473357" r:id="rId184"/>
    <p:sldId id="2147473343" r:id="rId185"/>
    <p:sldId id="2147473314" r:id="rId186"/>
    <p:sldId id="2147471526" r:id="rId187"/>
    <p:sldId id="274" r:id="rId188"/>
    <p:sldId id="2147473358" r:id="rId189"/>
    <p:sldId id="2147471517" r:id="rId190"/>
    <p:sldId id="2147473359" r:id="rId191"/>
    <p:sldId id="2147473360" r:id="rId192"/>
    <p:sldId id="2147473361" r:id="rId193"/>
    <p:sldId id="2147473352" r:id="rId194"/>
    <p:sldId id="2147473362" r:id="rId195"/>
    <p:sldId id="2147473363" r:id="rId196"/>
    <p:sldId id="2147473364" r:id="rId197"/>
    <p:sldId id="316" r:id="rId198"/>
    <p:sldId id="2147471518" r:id="rId199"/>
    <p:sldId id="2147473365" r:id="rId200"/>
    <p:sldId id="2147473366" r:id="rId201"/>
    <p:sldId id="2147473367" r:id="rId202"/>
    <p:sldId id="2147473368" r:id="rId203"/>
    <p:sldId id="2147473369" r:id="rId204"/>
    <p:sldId id="2147473370" r:id="rId205"/>
    <p:sldId id="2147473371" r:id="rId206"/>
    <p:sldId id="2147471519" r:id="rId207"/>
    <p:sldId id="2147471520" r:id="rId208"/>
    <p:sldId id="2147471515" r:id="rId209"/>
    <p:sldId id="2147473372" r:id="rId210"/>
    <p:sldId id="2147473373" r:id="rId211"/>
    <p:sldId id="2147473374" r:id="rId212"/>
    <p:sldId id="2147473375" r:id="rId213"/>
    <p:sldId id="2147473376" r:id="rId214"/>
    <p:sldId id="2147473377" r:id="rId215"/>
    <p:sldId id="2147473378" r:id="rId216"/>
    <p:sldId id="2147470855" r:id="rId217"/>
  </p:sldIdLst>
  <p:sldSz cx="12192000" cy="6858000"/>
  <p:notesSz cx="6858000" cy="9144000"/>
  <p:custDataLst>
    <p:tags r:id="rId220"/>
  </p:custData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overview" id="{8DF8FDAA-4785-474B-B6B6-7610BF09B2EA}">
          <p14:sldIdLst>
            <p14:sldId id="2147470740"/>
            <p14:sldId id="2147473400"/>
            <p14:sldId id="2147470932"/>
            <p14:sldId id="2147470934"/>
          </p14:sldIdLst>
        </p14:section>
        <p14:section name="Template" id="{7295C9B3-76C4-9A40-B779-66AE9833B4E4}">
          <p14:sldIdLst>
            <p14:sldId id="2147470823"/>
          </p14:sldIdLst>
        </p14:section>
        <p14:section name="1. Front pages and content" id="{BC9888E5-F834-E647-B48A-AE32FE14E7C7}">
          <p14:sldIdLst>
            <p14:sldId id="2147471081"/>
            <p14:sldId id="2147471228"/>
            <p14:sldId id="293"/>
            <p14:sldId id="298"/>
          </p14:sldIdLst>
        </p14:section>
        <p14:section name="2. Executive summary" id="{76D3C88E-DD0F-C54E-8DB9-A598ACEB0C2B}">
          <p14:sldIdLst>
            <p14:sldId id="2147471029"/>
            <p14:sldId id="2147471030"/>
            <p14:sldId id="2147470904"/>
            <p14:sldId id="2147471262"/>
            <p14:sldId id="2147471120"/>
          </p14:sldIdLst>
        </p14:section>
        <p14:section name="3. Divider slides" id="{EF493BE7-8E9D-A645-83BF-A824F8CA534E}">
          <p14:sldIdLst>
            <p14:sldId id="2147471031"/>
          </p14:sldIdLst>
        </p14:section>
        <p14:section name="4. Graph slides" id="{786B8667-1A55-6B4F-A4A1-057E75F4BD3B}">
          <p14:sldIdLst/>
        </p14:section>
        <p14:section name="4a. Column and bar charts" id="{D5BF2741-60F4-4A4D-AFFD-CE7747095E63}">
          <p14:sldIdLst>
            <p14:sldId id="2147470936"/>
            <p14:sldId id="2147470939"/>
            <p14:sldId id="2147470940"/>
            <p14:sldId id="2147470941"/>
            <p14:sldId id="2147471532"/>
            <p14:sldId id="2147470927"/>
            <p14:sldId id="2147471533"/>
            <p14:sldId id="2147470751"/>
            <p14:sldId id="2349"/>
            <p14:sldId id="2353"/>
            <p14:sldId id="2147473384"/>
            <p14:sldId id="2147471131"/>
            <p14:sldId id="2147470937"/>
            <p14:sldId id="2147471297"/>
            <p14:sldId id="2147473391"/>
            <p14:sldId id="2147470910"/>
            <p14:sldId id="2147470578"/>
            <p14:sldId id="2147471146"/>
            <p14:sldId id="2147471148"/>
            <p14:sldId id="2147471250"/>
            <p14:sldId id="2147471082"/>
            <p14:sldId id="2147471083"/>
            <p14:sldId id="2147471132"/>
            <p14:sldId id="2147471133"/>
            <p14:sldId id="2147471084"/>
            <p14:sldId id="2147471126"/>
            <p14:sldId id="2315"/>
            <p14:sldId id="2147471275"/>
            <p14:sldId id="2147473392"/>
          </p14:sldIdLst>
        </p14:section>
        <p14:section name="4b. Line charts" id="{24C24F6C-3394-CD45-8B5E-51C2B6138168}">
          <p14:sldIdLst>
            <p14:sldId id="2147471145"/>
            <p14:sldId id="2147470750"/>
            <p14:sldId id="2147471251"/>
            <p14:sldId id="2147471281"/>
            <p14:sldId id="2147471282"/>
            <p14:sldId id="2147470888"/>
            <p14:sldId id="2147470887"/>
            <p14:sldId id="2147471291"/>
          </p14:sldIdLst>
        </p14:section>
        <p14:section name="4c. Waterfall charts" id="{2BAA8515-0F06-4A48-A15D-B2153D591D1D}">
          <p14:sldIdLst>
            <p14:sldId id="2147471283"/>
            <p14:sldId id="2147470862"/>
            <p14:sldId id="2352"/>
            <p14:sldId id="2147471274"/>
            <p14:sldId id="2147471086"/>
            <p14:sldId id="2147470938"/>
            <p14:sldId id="2147471298"/>
            <p14:sldId id="2147470863"/>
          </p14:sldIdLst>
        </p14:section>
        <p14:section name="4d. Bubble and scatter charts" id="{39A505FE-76E6-DA40-BAAB-CD68A9325050}">
          <p14:sldIdLst>
            <p14:sldId id="2147470515"/>
            <p14:sldId id="4315"/>
            <p14:sldId id="2147470514"/>
            <p14:sldId id="2147471239"/>
            <p14:sldId id="2147471246"/>
            <p14:sldId id="2147471240"/>
            <p14:sldId id="2147471245"/>
            <p14:sldId id="2147471247"/>
            <p14:sldId id="2147471248"/>
            <p14:sldId id="2147471249"/>
          </p14:sldIdLst>
        </p14:section>
        <p14:section name="4e. Pie charts" id="{8E20EDA3-2097-074A-84FD-E8F18273A8D6}">
          <p14:sldIdLst>
            <p14:sldId id="2147471092"/>
            <p14:sldId id="2147471149"/>
            <p14:sldId id="2147470560"/>
            <p14:sldId id="2147471237"/>
          </p14:sldIdLst>
        </p14:section>
        <p14:section name="4f. Multiple chart types in one slide" id="{AED8F912-08DD-8D42-B354-A08F6A9C4A86}">
          <p14:sldIdLst>
            <p14:sldId id="2147470756"/>
            <p14:sldId id="2147471231"/>
            <p14:sldId id="2147473389"/>
          </p14:sldIdLst>
        </p14:section>
        <p14:section name="4g. Harvey ball slides" id="{B01C26A8-4E40-3140-9D61-DB2672698B42}">
          <p14:sldIdLst>
            <p14:sldId id="2147470962"/>
            <p14:sldId id="2147470963"/>
            <p14:sldId id="2147470964"/>
          </p14:sldIdLst>
        </p14:section>
        <p14:section name="5. Text slides" id="{6FBAF98A-ACD9-304A-BC88-5B44140B9DB7}">
          <p14:sldIdLst/>
        </p14:section>
        <p14:section name="5a. Slides describing trends or main takeaways/actions" id="{FCBD28AF-4C20-B143-AD6E-2F35EEE8B858}">
          <p14:sldIdLst>
            <p14:sldId id="2147471130"/>
            <p14:sldId id="2147471078"/>
            <p14:sldId id="2147470867"/>
            <p14:sldId id="2147471236"/>
            <p14:sldId id="2147470516"/>
            <p14:sldId id="2147471232"/>
            <p14:sldId id="2147471235"/>
            <p14:sldId id="2355"/>
            <p14:sldId id="2147471234"/>
            <p14:sldId id="2147471233"/>
            <p14:sldId id="2147471162"/>
            <p14:sldId id="2147470587"/>
            <p14:sldId id="2147470930"/>
            <p14:sldId id="2147470931"/>
          </p14:sldIdLst>
        </p14:section>
        <p14:section name="5b. Assessment and option comparison slides" id="{52CD5E4C-118B-1042-82B9-D34B5D2ADB5E}">
          <p14:sldIdLst>
            <p14:sldId id="2147473382"/>
            <p14:sldId id="2147473383"/>
            <p14:sldId id="2147471107"/>
            <p14:sldId id="2147473393"/>
            <p14:sldId id="2147473394"/>
            <p14:sldId id="2147471175"/>
            <p14:sldId id="2147471199"/>
            <p14:sldId id="2147471209"/>
            <p14:sldId id="2147471210"/>
            <p14:sldId id="2147471176"/>
          </p14:sldIdLst>
        </p14:section>
        <p14:section name="5c. Competitor analysis slides" id="{BC78069F-D3FA-E945-988E-290534D6399A}">
          <p14:sldIdLst>
            <p14:sldId id="2147471218"/>
            <p14:sldId id="2147471238"/>
            <p14:sldId id="2147471284"/>
            <p14:sldId id="2147471286"/>
            <p14:sldId id="2147471227"/>
            <p14:sldId id="2147471301"/>
            <p14:sldId id="2147471302"/>
            <p14:sldId id="2147471259"/>
            <p14:sldId id="2147470561"/>
          </p14:sldIdLst>
        </p14:section>
        <p14:section name="5d. Org and team charts" id="{0AB31B81-7E72-CF42-921F-64A1BB9053FB}">
          <p14:sldIdLst>
            <p14:sldId id="2147471106"/>
            <p14:sldId id="2147470954"/>
            <p14:sldId id="4311"/>
            <p14:sldId id="2147470967"/>
            <p14:sldId id="2147471150"/>
          </p14:sldIdLst>
        </p14:section>
        <p14:section name="5e. Tree diagrams" id="{9307BDEE-2979-FA47-BC91-5461DDFE9C6B}">
          <p14:sldIdLst>
            <p14:sldId id="2147470920"/>
            <p14:sldId id="2147470960"/>
          </p14:sldIdLst>
        </p14:section>
        <p14:section name="5f. Process and customer journey slides" id="{A0B21068-1BAD-4847-ABDE-CFC6ACF11CCA}">
          <p14:sldIdLst>
            <p14:sldId id="2366"/>
            <p14:sldId id="2335"/>
            <p14:sldId id="2147471280"/>
            <p14:sldId id="2147470952"/>
            <p14:sldId id="2147470874"/>
            <p14:sldId id="2147470928"/>
            <p14:sldId id="2147471190"/>
            <p14:sldId id="2147470880"/>
            <p14:sldId id="2147471139"/>
            <p14:sldId id="2147470956"/>
            <p14:sldId id="2147470957"/>
          </p14:sldIdLst>
        </p14:section>
        <p14:section name="5g. Hypotheses slides" id="{E92BE8F6-8DA7-2F46-8D50-85235E9C83C9}">
          <p14:sldIdLst>
            <p14:sldId id="4293"/>
            <p14:sldId id="4296"/>
            <p14:sldId id="2147471261"/>
          </p14:sldIdLst>
        </p14:section>
        <p14:section name="5h. M&amp;A specific slides" id="{AF41B2AE-CE17-1A47-A717-5B1C8549FE26}">
          <p14:sldIdLst>
            <p14:sldId id="4308"/>
            <p14:sldId id="4319"/>
            <p14:sldId id="2147471260"/>
          </p14:sldIdLst>
        </p14:section>
        <p14:section name="5i. Initiatives / findings and recommendations slides" id="{48945919-A970-1049-BE1D-EFADCB4C25FE}">
          <p14:sldIdLst>
            <p14:sldId id="2147470554"/>
            <p14:sldId id="2147470555"/>
            <p14:sldId id="2147473381"/>
            <p14:sldId id="2147471276"/>
            <p14:sldId id="2147470532"/>
            <p14:sldId id="262"/>
            <p14:sldId id="2305"/>
            <p14:sldId id="2147471300"/>
            <p14:sldId id="2147471299"/>
          </p14:sldIdLst>
        </p14:section>
        <p14:section name="5h. Misc text slides" id="{02A5AA3F-0294-1448-B19D-7E8D7E8070A3}">
          <p14:sldIdLst>
            <p14:sldId id="2147470580"/>
            <p14:sldId id="2147470581"/>
            <p14:sldId id="2147471177"/>
            <p14:sldId id="2147470878"/>
            <p14:sldId id="2147471287"/>
            <p14:sldId id="2147470872"/>
            <p14:sldId id="272"/>
          </p14:sldIdLst>
        </p14:section>
        <p14:section name="6. Timeline and implementation plan slides" id="{573E1692-184D-2943-AB5C-946AA304080B}">
          <p14:sldIdLst/>
        </p14:section>
        <p14:section name="6a. One or two page roadmap/timeline slides" id="{410A2D61-34ED-E84A-AACC-E91C8C7DDC7A}">
          <p14:sldIdLst>
            <p14:sldId id="4300"/>
            <p14:sldId id="2147473395"/>
            <p14:sldId id="2147473396"/>
            <p14:sldId id="2147473397"/>
            <p14:sldId id="1879"/>
            <p14:sldId id="2147471067"/>
            <p14:sldId id="2147473398"/>
            <p14:sldId id="2147473399"/>
            <p14:sldId id="2147471153"/>
            <p14:sldId id="4281"/>
            <p14:sldId id="2147473307"/>
            <p14:sldId id="2147473354"/>
            <p14:sldId id="2147473380"/>
            <p14:sldId id="2147471549"/>
            <p14:sldId id="2147471277"/>
            <p14:sldId id="2147471278"/>
          </p14:sldIdLst>
        </p14:section>
        <p14:section name="6b. Detailed implementation plan" id="{D5FCF174-1770-0448-AA33-2FAC07039000}">
          <p14:sldIdLst>
            <p14:sldId id="2147473379"/>
            <p14:sldId id="2147471552"/>
            <p14:sldId id="2147471553"/>
            <p14:sldId id="2147471554"/>
            <p14:sldId id="2147471555"/>
            <p14:sldId id="2147471556"/>
            <p14:sldId id="2147471557"/>
            <p14:sldId id="2147471558"/>
            <p14:sldId id="2147471559"/>
            <p14:sldId id="2147471560"/>
          </p14:sldIdLst>
        </p14:section>
        <p14:section name="6c. Next steps slides" id="{9447CA5D-60FD-A44C-938E-C938EEB061A9}">
          <p14:sldIdLst>
            <p14:sldId id="2147471110"/>
            <p14:sldId id="2147471121"/>
          </p14:sldIdLst>
        </p14:section>
        <p14:section name="Appendix A. Frameworks" id="{C3D61537-03AB-A44E-B8D9-6456ABA3BD67}">
          <p14:sldIdLst>
            <p14:sldId id="2147471516"/>
            <p14:sldId id="2147473357"/>
            <p14:sldId id="2147473343"/>
            <p14:sldId id="2147473314"/>
            <p14:sldId id="2147471526"/>
            <p14:sldId id="274"/>
            <p14:sldId id="2147473358"/>
            <p14:sldId id="2147471517"/>
            <p14:sldId id="2147473359"/>
            <p14:sldId id="2147473360"/>
            <p14:sldId id="2147473361"/>
            <p14:sldId id="2147473352"/>
            <p14:sldId id="2147473362"/>
            <p14:sldId id="2147473363"/>
            <p14:sldId id="2147473364"/>
            <p14:sldId id="316"/>
            <p14:sldId id="2147471518"/>
            <p14:sldId id="2147473365"/>
            <p14:sldId id="2147473366"/>
            <p14:sldId id="2147473367"/>
            <p14:sldId id="2147473368"/>
            <p14:sldId id="2147473369"/>
            <p14:sldId id="2147473370"/>
            <p14:sldId id="2147473371"/>
            <p14:sldId id="2147471519"/>
            <p14:sldId id="2147471520"/>
          </p14:sldIdLst>
        </p14:section>
        <p14:section name="Appendix B. Checklist" id="{786778BE-1245-7A4C-BABA-82B747FB840A}">
          <p14:sldIdLst>
            <p14:sldId id="2147471515"/>
            <p14:sldId id="2147473372"/>
            <p14:sldId id="2147473373"/>
            <p14:sldId id="2147473374"/>
            <p14:sldId id="2147473375"/>
            <p14:sldId id="2147473376"/>
            <p14:sldId id="2147473377"/>
            <p14:sldId id="2147473378"/>
          </p14:sldIdLst>
        </p14:section>
        <p14:section name="End" id="{4294C5DB-D966-6844-ADE1-3492AD7FCC36}">
          <p14:sldIdLst>
            <p14:sldId id="2147470855"/>
          </p14:sldIdLst>
        </p14:section>
      </p14:sectionLst>
    </p:ex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3D7"/>
    <a:srgbClr val="99E6A9"/>
    <a:srgbClr val="D9EED3"/>
    <a:srgbClr val="8AE694"/>
    <a:srgbClr val="F0ACAD"/>
    <a:srgbClr val="D8EED2"/>
    <a:srgbClr val="FFD2D3"/>
    <a:srgbClr val="F9D3D2"/>
    <a:srgbClr val="BDF1C6"/>
    <a:srgbClr val="AAF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3B622A-7F09-2F13-09B3-DA5A010EAF31}" v="1" dt="2026-01-18T20:32:00.392"/>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3688"/>
  </p:normalViewPr>
  <p:slideViewPr>
    <p:cSldViewPr snapToGrid="0" showGuides="1">
      <p:cViewPr>
        <p:scale>
          <a:sx n="85" d="100"/>
          <a:sy n="85" d="100"/>
        </p:scale>
        <p:origin x="952" y="808"/>
      </p:cViewPr>
      <p:guideLst>
        <p:guide orient="horz" pos="2115"/>
        <p:guide pos="3817"/>
      </p:guideLst>
    </p:cSldViewPr>
  </p:slideViewPr>
  <p:outlineViewPr>
    <p:cViewPr>
      <p:scale>
        <a:sx n="33" d="100"/>
        <a:sy n="33" d="100"/>
      </p:scale>
      <p:origin x="0" y="-8536"/>
    </p:cViewPr>
  </p:outlineViewPr>
  <p:notesTextViewPr>
    <p:cViewPr>
      <p:scale>
        <a:sx n="90" d="100"/>
        <a:sy n="90" d="100"/>
      </p:scale>
      <p:origin x="0" y="0"/>
    </p:cViewPr>
  </p:notesTextViewPr>
  <p:sorterViewPr>
    <p:cViewPr>
      <p:scale>
        <a:sx n="1" d="1"/>
        <a:sy n="1" d="1"/>
      </p:scale>
      <p:origin x="0" y="0"/>
    </p:cViewPr>
  </p:sorter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gs" Target="tags/tag1.xml"/><Relationship Id="rId225"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ed Azmi Alkurd" userId="S::kalkurd@gmu.edu::d8a8490c-4d79-451d-b1ff-270e6eecfde3" providerId="AD" clId="Web-{D32FBE85-08C4-8241-3F04-BD04B4871C2F}"/>
    <pc:docChg chg="modSld">
      <pc:chgData name="Khaled Azmi Alkurd" userId="S::kalkurd@gmu.edu::d8a8490c-4d79-451d-b1ff-270e6eecfde3" providerId="AD" clId="Web-{D32FBE85-08C4-8241-3F04-BD04B4871C2F}" dt="2026-01-12T12:20:57.675" v="1" actId="1076"/>
      <pc:docMkLst>
        <pc:docMk/>
      </pc:docMkLst>
      <pc:sldChg chg="modSp">
        <pc:chgData name="Khaled Azmi Alkurd" userId="S::kalkurd@gmu.edu::d8a8490c-4d79-451d-b1ff-270e6eecfde3" providerId="AD" clId="Web-{D32FBE85-08C4-8241-3F04-BD04B4871C2F}" dt="2026-01-12T12:20:57.675" v="1" actId="1076"/>
        <pc:sldMkLst>
          <pc:docMk/>
          <pc:sldMk cId="1648550982" sldId="2147471237"/>
        </pc:sldMkLst>
        <pc:graphicFrameChg chg="mod">
          <ac:chgData name="Khaled Azmi Alkurd" userId="S::kalkurd@gmu.edu::d8a8490c-4d79-451d-b1ff-270e6eecfde3" providerId="AD" clId="Web-{D32FBE85-08C4-8241-3F04-BD04B4871C2F}" dt="2026-01-12T12:20:57.675" v="1" actId="1076"/>
          <ac:graphicFrameMkLst>
            <pc:docMk/>
            <pc:sldMk cId="1648550982" sldId="2147471237"/>
            <ac:graphicFrameMk id="4" creationId="{BC37CC52-4D70-C959-70FD-8EC03C684D97}"/>
          </ac:graphicFrameMkLst>
        </pc:graphicFrameChg>
      </pc:sldChg>
    </pc:docChg>
  </pc:docChgLst>
  <pc:docChgLst>
    <pc:chgData name="Khaled Azmi Alkurd" userId="S::kalkurd@gmu.edu::d8a8490c-4d79-451d-b1ff-270e6eecfde3" providerId="AD" clId="Web-{DC3B622A-7F09-2F13-09B3-DA5A010EAF31}"/>
    <pc:docChg chg="addSld modSection">
      <pc:chgData name="Khaled Azmi Alkurd" userId="S::kalkurd@gmu.edu::d8a8490c-4d79-451d-b1ff-270e6eecfde3" providerId="AD" clId="Web-{DC3B622A-7F09-2F13-09B3-DA5A010EAF31}" dt="2026-01-18T20:32:00.392" v="0"/>
      <pc:docMkLst>
        <pc:docMk/>
      </pc:docMkLst>
      <pc:sldChg chg="new">
        <pc:chgData name="Khaled Azmi Alkurd" userId="S::kalkurd@gmu.edu::d8a8490c-4d79-451d-b1ff-270e6eecfde3" providerId="AD" clId="Web-{DC3B622A-7F09-2F13-09B3-DA5A010EAF31}" dt="2026-01-18T20:32:00.392" v="0"/>
        <pc:sldMkLst>
          <pc:docMk/>
          <pc:sldMk cId="1995145174" sldId="214747340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22.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23.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24.xlsx"/></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chartUserShapes" Target="../drawings/drawing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2.xm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31.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32.xlsx"/></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33.xlsx"/></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2.xml"/><Relationship Id="rId1" Type="http://schemas.microsoft.com/office/2011/relationships/chartStyle" Target="style3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3.xml"/><Relationship Id="rId1" Type="http://schemas.microsoft.com/office/2011/relationships/chartStyle" Target="style3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4.xml"/><Relationship Id="rId1" Type="http://schemas.microsoft.com/office/2011/relationships/chartStyle" Target="style3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6.xml"/><Relationship Id="rId1" Type="http://schemas.microsoft.com/office/2011/relationships/chartStyle" Target="style3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7.xml"/><Relationship Id="rId1" Type="http://schemas.microsoft.com/office/2011/relationships/chartStyle" Target="style3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8.xml"/><Relationship Id="rId1" Type="http://schemas.microsoft.com/office/2011/relationships/chartStyle" Target="style38.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9.xml"/><Relationship Id="rId1" Type="http://schemas.microsoft.com/office/2011/relationships/chartStyle" Target="style39.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chartUserShapes" Target="../drawings/drawing3.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1.xml"/><Relationship Id="rId1" Type="http://schemas.microsoft.com/office/2011/relationships/chartStyle" Target="style41.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2.xml"/><Relationship Id="rId1" Type="http://schemas.microsoft.com/office/2011/relationships/chartStyle" Target="style4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3.xml"/><Relationship Id="rId1" Type="http://schemas.microsoft.com/office/2011/relationships/chartStyle" Target="style4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4.xml"/><Relationship Id="rId1" Type="http://schemas.microsoft.com/office/2011/relationships/chartStyle" Target="style4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5.xml"/><Relationship Id="rId1" Type="http://schemas.microsoft.com/office/2011/relationships/chartStyle" Target="style45.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6.xml"/><Relationship Id="rId1" Type="http://schemas.microsoft.com/office/2011/relationships/chartStyle" Target="style4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7.xml"/><Relationship Id="rId1" Type="http://schemas.microsoft.com/office/2011/relationships/chartStyle" Target="style4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8.xml"/><Relationship Id="rId1" Type="http://schemas.microsoft.com/office/2011/relationships/chartStyle" Target="style48.xml"/></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package" Target="../embeddings/Microsoft_Excel_Worksheet51.xlsx"/></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52.xlsx"/></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package" Target="../embeddings/Microsoft_Excel_Worksheet53.xlsx"/></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chartUserShapes" Target="../drawings/drawing4.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3.xml"/><Relationship Id="rId1" Type="http://schemas.microsoft.com/office/2011/relationships/chartStyle" Target="style53.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4.xml"/><Relationship Id="rId1" Type="http://schemas.microsoft.com/office/2011/relationships/chartStyle" Target="style54.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62.xml"/><Relationship Id="rId1" Type="http://schemas.microsoft.com/office/2011/relationships/chartStyle" Target="style62.xml"/><Relationship Id="rId5" Type="http://schemas.openxmlformats.org/officeDocument/2006/relationships/chartUserShapes" Target="../drawings/drawing5.xml"/><Relationship Id="rId4" Type="http://schemas.openxmlformats.org/officeDocument/2006/relationships/package" Target="../embeddings/Microsoft_Excel_Worksheet64.xlsx"/></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3.xml"/><Relationship Id="rId1" Type="http://schemas.microsoft.com/office/2011/relationships/chartStyle" Target="style63.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4.xml"/><Relationship Id="rId1" Type="http://schemas.microsoft.com/office/2011/relationships/chartStyle" Target="style64.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5.xml"/><Relationship Id="rId1" Type="http://schemas.microsoft.com/office/2011/relationships/chartStyle" Target="style65.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6.xml"/><Relationship Id="rId1" Type="http://schemas.microsoft.com/office/2011/relationships/chartStyle" Target="style66.xml"/><Relationship Id="rId4" Type="http://schemas.openxmlformats.org/officeDocument/2006/relationships/chartUserShapes" Target="../drawings/drawing6.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7.xml"/><Relationship Id="rId1" Type="http://schemas.microsoft.com/office/2011/relationships/chartStyle" Target="style67.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8.xml"/><Relationship Id="rId1" Type="http://schemas.microsoft.com/office/2011/relationships/chartStyle" Target="style68.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9.xml"/><Relationship Id="rId1" Type="http://schemas.microsoft.com/office/2011/relationships/chartStyle" Target="style69.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0.xml"/><Relationship Id="rId1" Type="http://schemas.microsoft.com/office/2011/relationships/chartStyle" Target="style70.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1.xml"/><Relationship Id="rId1" Type="http://schemas.microsoft.com/office/2011/relationships/chartStyle" Target="style71.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2.xml"/><Relationship Id="rId1" Type="http://schemas.microsoft.com/office/2011/relationships/chartStyle" Target="style72.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3.xml"/><Relationship Id="rId1" Type="http://schemas.microsoft.com/office/2011/relationships/chartStyle" Target="style73.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4.xml"/><Relationship Id="rId1" Type="http://schemas.microsoft.com/office/2011/relationships/chartStyle" Target="style74.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5.xml"/><Relationship Id="rId1" Type="http://schemas.microsoft.com/office/2011/relationships/chartStyle" Target="style75.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6.xml"/><Relationship Id="rId1" Type="http://schemas.microsoft.com/office/2011/relationships/chartStyle" Target="style76.xml"/></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Binary_Worksheet79.xlsb"/></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Binary_Worksheet80.xlsb"/></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77.xml"/><Relationship Id="rId1" Type="http://schemas.microsoft.com/office/2011/relationships/chartStyle" Target="style77.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78.xml"/><Relationship Id="rId1" Type="http://schemas.microsoft.com/office/2011/relationships/chartStyle" Target="style78.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80.xml"/><Relationship Id="rId1" Type="http://schemas.microsoft.com/office/2011/relationships/chartStyle" Target="style80.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81.xml"/><Relationship Id="rId1" Type="http://schemas.microsoft.com/office/2011/relationships/chartStyle" Target="style81.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82.xml"/><Relationship Id="rId1" Type="http://schemas.microsoft.com/office/2011/relationships/chartStyle" Target="style82.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83.xml"/><Relationship Id="rId1" Type="http://schemas.microsoft.com/office/2011/relationships/chartStyle" Target="style83.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84.xml"/><Relationship Id="rId1" Type="http://schemas.microsoft.com/office/2011/relationships/chartStyle" Target="style84.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85.xml"/><Relationship Id="rId1" Type="http://schemas.microsoft.com/office/2011/relationships/chartStyle" Target="style85.xml"/></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86.xml"/><Relationship Id="rId1" Type="http://schemas.microsoft.com/office/2011/relationships/chartStyle" Target="style86.xml"/><Relationship Id="rId4" Type="http://schemas.openxmlformats.org/officeDocument/2006/relationships/chartUserShapes" Target="../drawings/drawing7.xml"/></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57.xml"/><Relationship Id="rId2" Type="http://schemas.microsoft.com/office/2011/relationships/chartStyle" Target="style57.xml"/><Relationship Id="rId1" Type="http://schemas.openxmlformats.org/officeDocument/2006/relationships/package" Target="../embeddings/Microsoft_Excel_Worksheet59.xlsx"/></Relationships>
</file>

<file path=ppt/charts/_rels/chartEx2.xml.rels><?xml version="1.0" encoding="UTF-8" standalone="yes"?>
<Relationships xmlns="http://schemas.openxmlformats.org/package/2006/relationships"><Relationship Id="rId3" Type="http://schemas.microsoft.com/office/2011/relationships/chartColorStyle" Target="colors58.xml"/><Relationship Id="rId2" Type="http://schemas.microsoft.com/office/2011/relationships/chartStyle" Target="style58.xml"/><Relationship Id="rId1" Type="http://schemas.openxmlformats.org/officeDocument/2006/relationships/package" Target="../embeddings/Microsoft_Excel_Worksheet60.xlsx"/></Relationships>
</file>

<file path=ppt/charts/_rels/chartEx3.xml.rels><?xml version="1.0" encoding="UTF-8" standalone="yes"?>
<Relationships xmlns="http://schemas.openxmlformats.org/package/2006/relationships"><Relationship Id="rId3" Type="http://schemas.microsoft.com/office/2011/relationships/chartColorStyle" Target="colors59.xml"/><Relationship Id="rId2" Type="http://schemas.microsoft.com/office/2011/relationships/chartStyle" Target="style59.xml"/><Relationship Id="rId1" Type="http://schemas.openxmlformats.org/officeDocument/2006/relationships/package" Target="../embeddings/Microsoft_Excel_Worksheet61.xlsx"/></Relationships>
</file>

<file path=ppt/charts/_rels/chartEx4.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package" Target="../embeddings/Microsoft_Excel_Worksheet62.xlsx"/></Relationships>
</file>

<file path=ppt/charts/_rels/chartEx5.xml.rels><?xml version="1.0" encoding="UTF-8" standalone="yes"?>
<Relationships xmlns="http://schemas.openxmlformats.org/package/2006/relationships"><Relationship Id="rId3" Type="http://schemas.microsoft.com/office/2011/relationships/chartColorStyle" Target="colors61.xml"/><Relationship Id="rId2" Type="http://schemas.microsoft.com/office/2011/relationships/chartStyle" Target="style61.xml"/><Relationship Id="rId1" Type="http://schemas.openxmlformats.org/officeDocument/2006/relationships/package" Target="../embeddings/Microsoft_Excel_Worksheet63.xlsx"/></Relationships>
</file>

<file path=ppt/charts/_rels/chartEx6.xml.rels><?xml version="1.0" encoding="UTF-8" standalone="yes"?>
<Relationships xmlns="http://schemas.openxmlformats.org/package/2006/relationships"><Relationship Id="rId3" Type="http://schemas.microsoft.com/office/2011/relationships/chartColorStyle" Target="colors79.xml"/><Relationship Id="rId2" Type="http://schemas.microsoft.com/office/2011/relationships/chartStyle" Target="style79.xml"/><Relationship Id="rId1" Type="http://schemas.openxmlformats.org/officeDocument/2006/relationships/package" Target="../embeddings/Microsoft_Excel_Worksheet8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col"/>
        <c:grouping val="cluster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22A3DF"/>
              </a:solidFill>
              <a:ln>
                <a:noFill/>
              </a:ln>
              <a:effectLst/>
            </c:spPr>
            <c:extLst>
              <c:ext xmlns:c16="http://schemas.microsoft.com/office/drawing/2014/chart" uri="{C3380CC4-5D6E-409C-BE32-E72D297353CC}">
                <c16:uniqueId val="{00000001-295C-4201-A861-447926D5D06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[Segment/group]</c:v>
                </c:pt>
                <c:pt idx="1">
                  <c:v>[Focus]</c:v>
                </c:pt>
                <c:pt idx="2">
                  <c:v>[Segment/group]</c:v>
                </c:pt>
                <c:pt idx="3">
                  <c:v>[Segment/group]</c:v>
                </c:pt>
                <c:pt idx="4">
                  <c:v>[Segment/group]</c:v>
                </c:pt>
                <c:pt idx="5">
                  <c:v>[Segment/group]</c:v>
                </c:pt>
                <c:pt idx="6">
                  <c:v>[Segment/group]</c:v>
                </c:pt>
                <c:pt idx="7">
                  <c:v>[Segment/group]</c:v>
                </c:pt>
                <c:pt idx="8">
                  <c:v>[Segment/group]</c:v>
                </c:pt>
                <c:pt idx="9">
                  <c:v>[Segment/group]</c:v>
                </c:pt>
              </c:strCache>
            </c:strRef>
          </c:cat>
          <c:val>
            <c:numRef>
              <c:f>Sheet1!$B$2:$B$11</c:f>
              <c:numCache>
                <c:formatCode>General</c:formatCode>
                <c:ptCount val="10"/>
                <c:pt idx="0">
                  <c:v>670</c:v>
                </c:pt>
                <c:pt idx="1">
                  <c:v>623</c:v>
                </c:pt>
                <c:pt idx="2">
                  <c:v>580</c:v>
                </c:pt>
                <c:pt idx="3">
                  <c:v>564</c:v>
                </c:pt>
                <c:pt idx="4">
                  <c:v>514</c:v>
                </c:pt>
                <c:pt idx="5">
                  <c:v>421</c:v>
                </c:pt>
                <c:pt idx="6">
                  <c:v>376</c:v>
                </c:pt>
                <c:pt idx="7">
                  <c:v>360</c:v>
                </c:pt>
                <c:pt idx="8">
                  <c:v>342</c:v>
                </c:pt>
                <c:pt idx="9">
                  <c:v>301</c:v>
                </c:pt>
              </c:numCache>
            </c:numRef>
          </c:val>
          <c:extLst>
            <c:ext xmlns:c16="http://schemas.microsoft.com/office/drawing/2014/chart" uri="{C3380CC4-5D6E-409C-BE32-E72D297353CC}">
              <c16:uniqueId val="{0000000B-295C-4201-A861-447926D5D067}"/>
            </c:ext>
          </c:extLst>
        </c:ser>
        <c:dLbls>
          <c:showLegendKey val="0"/>
          <c:showVal val="0"/>
          <c:showCatName val="0"/>
          <c:showSerName val="0"/>
          <c:showPercent val="0"/>
          <c:showBubbleSize val="0"/>
        </c:dLbls>
        <c:gapWidth val="80"/>
        <c:axId val="1158103200"/>
        <c:axId val="1158104032"/>
      </c:barChart>
      <c:catAx>
        <c:axId val="115810320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3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42674469020051"/>
          <c:y val="3.8205681988157783E-2"/>
          <c:w val="0.85532626081712504"/>
          <c:h val="0.57741658018469011"/>
        </c:manualLayout>
      </c:layout>
      <c:barChart>
        <c:barDir val="col"/>
        <c:grouping val="clustered"/>
        <c:varyColors val="0"/>
        <c:ser>
          <c:idx val="0"/>
          <c:order val="0"/>
          <c:tx>
            <c:strRef>
              <c:f>Sheet1!$B$1</c:f>
              <c:strCache>
                <c:ptCount val="1"/>
                <c:pt idx="0">
                  <c:v>2018</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0.96</c:v>
                </c:pt>
                <c:pt idx="1">
                  <c:v>0.95</c:v>
                </c:pt>
                <c:pt idx="2">
                  <c:v>0.94</c:v>
                </c:pt>
                <c:pt idx="3">
                  <c:v>0.9</c:v>
                </c:pt>
                <c:pt idx="4">
                  <c:v>0.88</c:v>
                </c:pt>
                <c:pt idx="5">
                  <c:v>0.88</c:v>
                </c:pt>
                <c:pt idx="6">
                  <c:v>0.87</c:v>
                </c:pt>
                <c:pt idx="7">
                  <c:v>0.9</c:v>
                </c:pt>
              </c:numCache>
            </c:numRef>
          </c:val>
          <c:extLst>
            <c:ext xmlns:c16="http://schemas.microsoft.com/office/drawing/2014/chart" uri="{C3380CC4-5D6E-409C-BE32-E72D297353CC}">
              <c16:uniqueId val="{00000000-DB37-7749-A388-EDBE1F57E15B}"/>
            </c:ext>
          </c:extLst>
        </c:ser>
        <c:ser>
          <c:idx val="1"/>
          <c:order val="1"/>
          <c:tx>
            <c:strRef>
              <c:f>Sheet1!$C$1</c:f>
              <c:strCache>
                <c:ptCount val="1"/>
                <c:pt idx="0">
                  <c:v>202x</c:v>
                </c:pt>
              </c:strCache>
            </c:strRef>
          </c:tx>
          <c:spPr>
            <a:solidFill>
              <a:schemeClr val="accent2"/>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0.98</c:v>
                </c:pt>
                <c:pt idx="1">
                  <c:v>0.93</c:v>
                </c:pt>
                <c:pt idx="2">
                  <c:v>0.94</c:v>
                </c:pt>
                <c:pt idx="3">
                  <c:v>0.89</c:v>
                </c:pt>
                <c:pt idx="4">
                  <c:v>0.9</c:v>
                </c:pt>
                <c:pt idx="5">
                  <c:v>0.87</c:v>
                </c:pt>
                <c:pt idx="6">
                  <c:v>0.88</c:v>
                </c:pt>
                <c:pt idx="7">
                  <c:v>0.873</c:v>
                </c:pt>
              </c:numCache>
            </c:numRef>
          </c:val>
          <c:extLst>
            <c:ext xmlns:c16="http://schemas.microsoft.com/office/drawing/2014/chart" uri="{C3380CC4-5D6E-409C-BE32-E72D297353CC}">
              <c16:uniqueId val="{00000001-DB37-7749-A388-EDBE1F57E15B}"/>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Graph!$B$1</c:f>
              <c:strCache>
                <c:ptCount val="1"/>
                <c:pt idx="0">
                  <c:v>Profit</c:v>
                </c:pt>
              </c:strCache>
            </c:strRef>
          </c:tx>
          <c:spPr>
            <a:solidFill>
              <a:schemeClr val="accent2"/>
            </a:solidFill>
            <a:ln>
              <a:noFill/>
            </a:ln>
            <a:effectLst/>
          </c:spPr>
          <c:invertIfNegative val="0"/>
          <c:dLbls>
            <c:dLbl>
              <c:idx val="0"/>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891-0345-840A-823A2651C644}"/>
                </c:ext>
              </c:extLst>
            </c:dLbl>
            <c:dLbl>
              <c:idx val="1"/>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891-0345-840A-823A2651C644}"/>
                </c:ext>
              </c:extLst>
            </c:dLbl>
            <c:dLbl>
              <c:idx val="2"/>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891-0345-840A-823A2651C644}"/>
                </c:ext>
              </c:extLst>
            </c:dLbl>
            <c:dLbl>
              <c:idx val="3"/>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891-0345-840A-823A2651C644}"/>
                </c:ext>
              </c:extLst>
            </c:dLbl>
            <c:dLbl>
              <c:idx val="4"/>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891-0345-840A-823A2651C64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Graph!$A$2:$A$6</c:f>
              <c:numCache>
                <c:formatCode>General</c:formatCode>
                <c:ptCount val="5"/>
                <c:pt idx="0">
                  <c:v>2017</c:v>
                </c:pt>
                <c:pt idx="1">
                  <c:v>2018</c:v>
                </c:pt>
                <c:pt idx="2">
                  <c:v>2019</c:v>
                </c:pt>
                <c:pt idx="3">
                  <c:v>2020</c:v>
                </c:pt>
                <c:pt idx="4">
                  <c:v>2021</c:v>
                </c:pt>
              </c:numCache>
            </c:numRef>
          </c:cat>
          <c:val>
            <c:numRef>
              <c:f>Graph!$B$2:$B$6</c:f>
              <c:numCache>
                <c:formatCode>General</c:formatCode>
                <c:ptCount val="5"/>
                <c:pt idx="0">
                  <c:v>0.9</c:v>
                </c:pt>
                <c:pt idx="1">
                  <c:v>1.7</c:v>
                </c:pt>
                <c:pt idx="2">
                  <c:v>2.4</c:v>
                </c:pt>
                <c:pt idx="3">
                  <c:v>2.5</c:v>
                </c:pt>
                <c:pt idx="4">
                  <c:v>3</c:v>
                </c:pt>
              </c:numCache>
            </c:numRef>
          </c:val>
          <c:extLst>
            <c:ext xmlns:c16="http://schemas.microsoft.com/office/drawing/2014/chart" uri="{C3380CC4-5D6E-409C-BE32-E72D297353CC}">
              <c16:uniqueId val="{00000005-B891-0345-840A-823A2651C644}"/>
            </c:ext>
          </c:extLst>
        </c:ser>
        <c:dLbls>
          <c:showLegendKey val="0"/>
          <c:showVal val="0"/>
          <c:showCatName val="0"/>
          <c:showSerName val="0"/>
          <c:showPercent val="0"/>
          <c:showBubbleSize val="0"/>
        </c:dLbls>
        <c:gapWidth val="219"/>
        <c:overlap val="-27"/>
        <c:axId val="315504"/>
        <c:axId val="292737776"/>
      </c:barChart>
      <c:catAx>
        <c:axId val="31550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2737776"/>
        <c:crosses val="autoZero"/>
        <c:auto val="1"/>
        <c:lblAlgn val="ctr"/>
        <c:lblOffset val="100"/>
        <c:noMultiLvlLbl val="0"/>
      </c:catAx>
      <c:valAx>
        <c:axId val="292737776"/>
        <c:scaling>
          <c:orientation val="minMax"/>
          <c:max val="6"/>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155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accent1"/>
            </a:solidFill>
            <a:ln>
              <a:noFill/>
            </a:ln>
            <a:effectLst/>
          </c:spPr>
          <c:invertIfNegative val="0"/>
          <c:dLbls>
            <c:dLbl>
              <c:idx val="0"/>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029-9B4D-9874-5F18AD04750A}"/>
                </c:ext>
              </c:extLst>
            </c:dLbl>
            <c:dLbl>
              <c:idx val="1"/>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029-9B4D-9874-5F18AD04750A}"/>
                </c:ext>
              </c:extLst>
            </c:dLbl>
            <c:dLbl>
              <c:idx val="2"/>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1029-9B4D-9874-5F18AD04750A}"/>
                </c:ext>
              </c:extLst>
            </c:dLbl>
            <c:dLbl>
              <c:idx val="3"/>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029-9B4D-9874-5F18AD04750A}"/>
                </c:ext>
              </c:extLst>
            </c:dLbl>
            <c:dLbl>
              <c:idx val="4"/>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029-9B4D-9874-5F18AD04750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1.8</c:v>
                </c:pt>
                <c:pt idx="1">
                  <c:v>2.5</c:v>
                </c:pt>
                <c:pt idx="2">
                  <c:v>3.5</c:v>
                </c:pt>
                <c:pt idx="3">
                  <c:v>4.5</c:v>
                </c:pt>
                <c:pt idx="4">
                  <c:v>5.3</c:v>
                </c:pt>
              </c:numCache>
            </c:numRef>
          </c:val>
          <c:extLst>
            <c:ext xmlns:c16="http://schemas.microsoft.com/office/drawing/2014/chart" uri="{C3380CC4-5D6E-409C-BE32-E72D297353CC}">
              <c16:uniqueId val="{00000005-1029-9B4D-9874-5F18AD04750A}"/>
            </c:ext>
          </c:extLst>
        </c:ser>
        <c:dLbls>
          <c:showLegendKey val="0"/>
          <c:showVal val="0"/>
          <c:showCatName val="0"/>
          <c:showSerName val="0"/>
          <c:showPercent val="0"/>
          <c:showBubbleSize val="0"/>
        </c:dLbls>
        <c:gapWidth val="219"/>
        <c:overlap val="-27"/>
        <c:axId val="315504"/>
        <c:axId val="292737776"/>
      </c:barChart>
      <c:catAx>
        <c:axId val="31550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2737776"/>
        <c:crosses val="autoZero"/>
        <c:auto val="1"/>
        <c:lblAlgn val="ctr"/>
        <c:lblOffset val="100"/>
        <c:noMultiLvlLbl val="0"/>
      </c:catAx>
      <c:valAx>
        <c:axId val="292737776"/>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155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Product 1</c:v>
                </c:pt>
                <c:pt idx="1">
                  <c:v>Product 2</c:v>
                </c:pt>
                <c:pt idx="2">
                  <c:v>Product 3</c:v>
                </c:pt>
                <c:pt idx="3">
                  <c:v>Product 4</c:v>
                </c:pt>
                <c:pt idx="4">
                  <c:v>Product 5</c:v>
                </c:pt>
                <c:pt idx="5">
                  <c:v>Product 6</c:v>
                </c:pt>
                <c:pt idx="6">
                  <c:v>Product 7</c:v>
                </c:pt>
                <c:pt idx="7">
                  <c:v>Product 8</c:v>
                </c:pt>
                <c:pt idx="8">
                  <c:v>Product 9</c:v>
                </c:pt>
                <c:pt idx="9">
                  <c:v>Product 10</c:v>
                </c:pt>
                <c:pt idx="10">
                  <c:v>Product 11</c:v>
                </c:pt>
                <c:pt idx="11">
                  <c:v>Product 12</c:v>
                </c:pt>
              </c:strCache>
            </c:strRef>
          </c:cat>
          <c:val>
            <c:numRef>
              <c:f>Sheet1!$B$2:$B$13</c:f>
              <c:numCache>
                <c:formatCode>0</c:formatCode>
                <c:ptCount val="12"/>
                <c:pt idx="0">
                  <c:v>2401111</c:v>
                </c:pt>
                <c:pt idx="1">
                  <c:v>1022045</c:v>
                </c:pt>
                <c:pt idx="2">
                  <c:v>956804</c:v>
                </c:pt>
                <c:pt idx="3">
                  <c:v>936284</c:v>
                </c:pt>
                <c:pt idx="4">
                  <c:v>792344.51855699997</c:v>
                </c:pt>
                <c:pt idx="5">
                  <c:v>410864.55798599997</c:v>
                </c:pt>
                <c:pt idx="6">
                  <c:v>390207.18556800002</c:v>
                </c:pt>
                <c:pt idx="7">
                  <c:v>354357.65</c:v>
                </c:pt>
                <c:pt idx="8">
                  <c:v>174989.31563899998</c:v>
                </c:pt>
                <c:pt idx="9">
                  <c:v>151712.66263800001</c:v>
                </c:pt>
                <c:pt idx="10">
                  <c:v>82147.178328999988</c:v>
                </c:pt>
                <c:pt idx="11">
                  <c:v>14996.8</c:v>
                </c:pt>
              </c:numCache>
            </c:numRef>
          </c:val>
          <c:extLst>
            <c:ext xmlns:c16="http://schemas.microsoft.com/office/drawing/2014/chart" uri="{C3380CC4-5D6E-409C-BE32-E72D297353CC}">
              <c16:uniqueId val="{00000000-FE10-3042-9067-B140E5D8BF7C}"/>
            </c:ext>
          </c:extLst>
        </c:ser>
        <c:ser>
          <c:idx val="1"/>
          <c:order val="1"/>
          <c:tx>
            <c:strRef>
              <c:f>Sheet1!$C$1</c:f>
              <c:strCache>
                <c:ptCount val="1"/>
                <c:pt idx="0">
                  <c:v>Costs</c:v>
                </c:pt>
              </c:strCache>
            </c:strRef>
          </c:tx>
          <c:spPr>
            <a:solidFill>
              <a:schemeClr val="bg1">
                <a:lumMod val="75000"/>
              </a:schemeClr>
            </a:solidFill>
            <a:ln>
              <a:noFill/>
            </a:ln>
            <a:effectLst/>
          </c:spPr>
          <c:invertIfNegative val="0"/>
          <c:cat>
            <c:strRef>
              <c:f>Sheet1!$A$2:$A$13</c:f>
              <c:strCache>
                <c:ptCount val="12"/>
                <c:pt idx="0">
                  <c:v>Product 1</c:v>
                </c:pt>
                <c:pt idx="1">
                  <c:v>Product 2</c:v>
                </c:pt>
                <c:pt idx="2">
                  <c:v>Product 3</c:v>
                </c:pt>
                <c:pt idx="3">
                  <c:v>Product 4</c:v>
                </c:pt>
                <c:pt idx="4">
                  <c:v>Product 5</c:v>
                </c:pt>
                <c:pt idx="5">
                  <c:v>Product 6</c:v>
                </c:pt>
                <c:pt idx="6">
                  <c:v>Product 7</c:v>
                </c:pt>
                <c:pt idx="7">
                  <c:v>Product 8</c:v>
                </c:pt>
                <c:pt idx="8">
                  <c:v>Product 9</c:v>
                </c:pt>
                <c:pt idx="9">
                  <c:v>Product 10</c:v>
                </c:pt>
                <c:pt idx="10">
                  <c:v>Product 11</c:v>
                </c:pt>
                <c:pt idx="11">
                  <c:v>Product 12</c:v>
                </c:pt>
              </c:strCache>
            </c:strRef>
          </c:cat>
          <c:val>
            <c:numRef>
              <c:f>Sheet1!$C$2:$C$13</c:f>
              <c:numCache>
                <c:formatCode>0</c:formatCode>
                <c:ptCount val="12"/>
                <c:pt idx="0">
                  <c:v>1786609.99</c:v>
                </c:pt>
                <c:pt idx="1">
                  <c:v>785671.88199999998</c:v>
                </c:pt>
                <c:pt idx="2">
                  <c:v>1098562.45</c:v>
                </c:pt>
                <c:pt idx="3">
                  <c:v>470619.21600000001</c:v>
                </c:pt>
                <c:pt idx="4">
                  <c:v>360001.05800000002</c:v>
                </c:pt>
                <c:pt idx="5">
                  <c:v>137028.10999999999</c:v>
                </c:pt>
                <c:pt idx="6">
                  <c:v>131060.235</c:v>
                </c:pt>
                <c:pt idx="7">
                  <c:v>178624.26</c:v>
                </c:pt>
                <c:pt idx="8">
                  <c:v>132570.139</c:v>
                </c:pt>
                <c:pt idx="9">
                  <c:v>73209.823000000004</c:v>
                </c:pt>
                <c:pt idx="10">
                  <c:v>55351.724999999999</c:v>
                </c:pt>
                <c:pt idx="11">
                  <c:v>142538.25200000001</c:v>
                </c:pt>
              </c:numCache>
            </c:numRef>
          </c:val>
          <c:extLst>
            <c:ext xmlns:c16="http://schemas.microsoft.com/office/drawing/2014/chart" uri="{C3380CC4-5D6E-409C-BE32-E72D297353CC}">
              <c16:uniqueId val="{00000001-FE10-3042-9067-B140E5D8BF7C}"/>
            </c:ext>
          </c:extLst>
        </c:ser>
        <c:dLbls>
          <c:showLegendKey val="0"/>
          <c:showVal val="0"/>
          <c:showCatName val="0"/>
          <c:showSerName val="0"/>
          <c:showPercent val="0"/>
          <c:showBubbleSize val="0"/>
        </c:dLbls>
        <c:gapWidth val="219"/>
        <c:overlap val="-27"/>
        <c:axId val="1998766095"/>
        <c:axId val="1991277727"/>
      </c:barChart>
      <c:catAx>
        <c:axId val="199876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91277727"/>
        <c:crosses val="autoZero"/>
        <c:auto val="1"/>
        <c:lblAlgn val="ctr"/>
        <c:lblOffset val="100"/>
        <c:noMultiLvlLbl val="0"/>
      </c:catAx>
      <c:valAx>
        <c:axId val="1991277727"/>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98766095"/>
        <c:crosses val="autoZero"/>
        <c:crossBetween val="between"/>
        <c:dispUnits>
          <c:builtInUnit val="thousand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Premiums</c:v>
                </c:pt>
              </c:strCache>
            </c:strRef>
          </c:tx>
          <c:spPr>
            <a:solidFill>
              <a:schemeClr val="accent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1448</c:v>
                </c:pt>
                <c:pt idx="1">
                  <c:v>1395</c:v>
                </c:pt>
                <c:pt idx="2">
                  <c:v>1579</c:v>
                </c:pt>
                <c:pt idx="3">
                  <c:v>1628</c:v>
                </c:pt>
                <c:pt idx="4">
                  <c:v>1675</c:v>
                </c:pt>
              </c:numCache>
            </c:numRef>
          </c:val>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Combined ratio</c:v>
                </c:pt>
              </c:strCache>
            </c:strRef>
          </c:tx>
          <c:spPr>
            <a:solidFill>
              <a:schemeClr val="accent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1166</c:v>
                </c:pt>
                <c:pt idx="1">
                  <c:v>1259</c:v>
                </c:pt>
                <c:pt idx="2">
                  <c:v>1150</c:v>
                </c:pt>
                <c:pt idx="3">
                  <c:v>1110</c:v>
                </c:pt>
                <c:pt idx="4" formatCode="0">
                  <c:v>1480</c:v>
                </c:pt>
              </c:numCache>
            </c:numRef>
          </c:val>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209</c:v>
                </c:pt>
                <c:pt idx="1">
                  <c:v>220</c:v>
                </c:pt>
                <c:pt idx="2">
                  <c:v>227</c:v>
                </c:pt>
                <c:pt idx="3">
                  <c:v>341</c:v>
                </c:pt>
                <c:pt idx="4">
                  <c:v>390</c:v>
                </c:pt>
              </c:numCache>
            </c:numRef>
          </c:val>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239</c:v>
                </c:pt>
                <c:pt idx="1">
                  <c:v>208</c:v>
                </c:pt>
                <c:pt idx="2">
                  <c:v>213</c:v>
                </c:pt>
                <c:pt idx="3">
                  <c:v>340</c:v>
                </c:pt>
                <c:pt idx="4">
                  <c:v>351</c:v>
                </c:pt>
              </c:numCache>
            </c:numRef>
          </c:val>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1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FB8E-264D-A489-8D41459DBCA3}"/>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FB8E-264D-A489-8D41459DBCA3}"/>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FB8E-264D-A489-8D41459DBCA3}"/>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FB8E-264D-A489-8D41459DBCA3}"/>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0-B829-C845-AB08-2DD92F258F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1BD7-BB41-B859-B0FF03621F5A}"/>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1BD7-BB41-B859-B0FF03621F5A}"/>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1BD7-BB41-B859-B0FF03621F5A}"/>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1BD7-BB41-B859-B0FF03621F5A}"/>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1BD7-BB41-B859-B0FF03621F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51C2C"/>
            </a:solidFill>
            <a:ln>
              <a:noFill/>
            </a:ln>
            <a:effectLst/>
          </c:spPr>
          <c:invertIfNegative val="0"/>
          <c:dPt>
            <c:idx val="0"/>
            <c:invertIfNegative val="0"/>
            <c:bubble3D val="0"/>
            <c:spPr>
              <a:solidFill>
                <a:srgbClr val="051C2C"/>
              </a:solidFill>
              <a:ln>
                <a:noFill/>
              </a:ln>
              <a:effectLst/>
            </c:spPr>
            <c:extLst>
              <c:ext xmlns:c16="http://schemas.microsoft.com/office/drawing/2014/chart" uri="{C3380CC4-5D6E-409C-BE32-E72D297353CC}">
                <c16:uniqueId val="{00000000-1410-4C71-AC2C-B350F0EB4184}"/>
              </c:ext>
            </c:extLst>
          </c:dPt>
          <c:dPt>
            <c:idx val="1"/>
            <c:invertIfNegative val="0"/>
            <c:bubble3D val="0"/>
            <c:spPr>
              <a:solidFill>
                <a:srgbClr val="051C2C"/>
              </a:solidFill>
              <a:ln>
                <a:noFill/>
              </a:ln>
              <a:effectLst/>
            </c:spPr>
            <c:extLst>
              <c:ext xmlns:c16="http://schemas.microsoft.com/office/drawing/2014/chart" uri="{C3380CC4-5D6E-409C-BE32-E72D297353CC}">
                <c16:uniqueId val="{00000001-1410-4C71-AC2C-B350F0EB4184}"/>
              </c:ext>
            </c:extLst>
          </c:dPt>
          <c:dPt>
            <c:idx val="2"/>
            <c:invertIfNegative val="0"/>
            <c:bubble3D val="0"/>
            <c:spPr>
              <a:solidFill>
                <a:srgbClr val="051C2C"/>
              </a:solidFill>
              <a:ln>
                <a:noFill/>
              </a:ln>
              <a:effectLst/>
            </c:spPr>
            <c:extLst>
              <c:ext xmlns:c16="http://schemas.microsoft.com/office/drawing/2014/chart" uri="{C3380CC4-5D6E-409C-BE32-E72D297353CC}">
                <c16:uniqueId val="{00000002-1410-4C71-AC2C-B350F0EB4184}"/>
              </c:ext>
            </c:extLst>
          </c:dPt>
          <c:dPt>
            <c:idx val="3"/>
            <c:invertIfNegative val="0"/>
            <c:bubble3D val="0"/>
            <c:spPr>
              <a:solidFill>
                <a:srgbClr val="051C2C"/>
              </a:solidFill>
              <a:ln>
                <a:noFill/>
              </a:ln>
              <a:effectLst/>
            </c:spPr>
            <c:extLst>
              <c:ext xmlns:c16="http://schemas.microsoft.com/office/drawing/2014/chart" uri="{C3380CC4-5D6E-409C-BE32-E72D297353CC}">
                <c16:uniqueId val="{00000003-1410-4C71-AC2C-B350F0EB4184}"/>
              </c:ext>
            </c:extLst>
          </c:dPt>
          <c:dPt>
            <c:idx val="4"/>
            <c:invertIfNegative val="0"/>
            <c:bubble3D val="0"/>
            <c:spPr>
              <a:solidFill>
                <a:srgbClr val="051C2C"/>
              </a:solidFill>
              <a:ln>
                <a:noFill/>
              </a:ln>
              <a:effectLst/>
            </c:spPr>
            <c:extLst>
              <c:ext xmlns:c16="http://schemas.microsoft.com/office/drawing/2014/chart" uri="{C3380CC4-5D6E-409C-BE32-E72D297353CC}">
                <c16:uniqueId val="{00000004-1410-4C71-AC2C-B350F0EB4184}"/>
              </c:ext>
            </c:extLst>
          </c:dPt>
          <c:dPt>
            <c:idx val="5"/>
            <c:invertIfNegative val="0"/>
            <c:bubble3D val="0"/>
            <c:spPr>
              <a:solidFill>
                <a:srgbClr val="051C2C"/>
              </a:solidFill>
              <a:ln>
                <a:noFill/>
              </a:ln>
              <a:effectLst/>
            </c:spPr>
            <c:extLst>
              <c:ext xmlns:c16="http://schemas.microsoft.com/office/drawing/2014/chart" uri="{C3380CC4-5D6E-409C-BE32-E72D297353CC}">
                <c16:uniqueId val="{00000005-1410-4C71-AC2C-B350F0EB4184}"/>
              </c:ext>
            </c:extLst>
          </c:dPt>
          <c:dPt>
            <c:idx val="6"/>
            <c:invertIfNegative val="0"/>
            <c:bubble3D val="0"/>
            <c:spPr>
              <a:solidFill>
                <a:srgbClr val="051C2C"/>
              </a:solidFill>
              <a:ln>
                <a:noFill/>
              </a:ln>
              <a:effectLst/>
            </c:spPr>
            <c:extLst>
              <c:ext xmlns:c16="http://schemas.microsoft.com/office/drawing/2014/chart" uri="{C3380CC4-5D6E-409C-BE32-E72D297353CC}">
                <c16:uniqueId val="{00000006-1410-4C71-AC2C-B350F0EB4184}"/>
              </c:ext>
            </c:extLst>
          </c:dPt>
          <c:dPt>
            <c:idx val="7"/>
            <c:invertIfNegative val="0"/>
            <c:bubble3D val="0"/>
            <c:spPr>
              <a:solidFill>
                <a:srgbClr val="051C2C"/>
              </a:solidFill>
              <a:ln>
                <a:noFill/>
              </a:ln>
              <a:effectLst/>
            </c:spPr>
            <c:extLst>
              <c:ext xmlns:c16="http://schemas.microsoft.com/office/drawing/2014/chart" uri="{C3380CC4-5D6E-409C-BE32-E72D297353CC}">
                <c16:uniqueId val="{00000007-1410-4C71-AC2C-B350F0EB4184}"/>
              </c:ext>
            </c:extLst>
          </c:dPt>
          <c:dPt>
            <c:idx val="8"/>
            <c:invertIfNegative val="0"/>
            <c:bubble3D val="0"/>
            <c:spPr>
              <a:solidFill>
                <a:srgbClr val="051C2C"/>
              </a:solidFill>
              <a:ln>
                <a:noFill/>
              </a:ln>
              <a:effectLst/>
            </c:spPr>
            <c:extLst>
              <c:ext xmlns:c16="http://schemas.microsoft.com/office/drawing/2014/chart" uri="{C3380CC4-5D6E-409C-BE32-E72D297353CC}">
                <c16:uniqueId val="{00000008-1410-4C71-AC2C-B350F0EB4184}"/>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09-1410-4C71-AC2C-B350F0EB4184}"/>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BA4C-6D44-B8E9-58BA5FD3BA49}"/>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BA4C-6D44-B8E9-58BA5FD3BA49}"/>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BA4C-6D44-B8E9-58BA5FD3BA49}"/>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BA4C-6D44-B8E9-58BA5FD3BA49}"/>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BA4C-6D44-B8E9-58BA5FD3BA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5075-EC41-BC3F-9BE051AE7534}"/>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5075-EC41-BC3F-9BE051AE7534}"/>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5075-EC41-BC3F-9BE051AE7534}"/>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5075-EC41-BC3F-9BE051AE7534}"/>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5075-EC41-BC3F-9BE051AE75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0.14000000000000001</c:v>
                </c:pt>
                <c:pt idx="1">
                  <c:v>0.18</c:v>
                </c:pt>
              </c:numCache>
            </c:numRef>
          </c:val>
          <c:extLst>
            <c:ext xmlns:c16="http://schemas.microsoft.com/office/drawing/2014/chart" uri="{C3380CC4-5D6E-409C-BE32-E72D297353CC}">
              <c16:uniqueId val="{00000000-EBE2-8345-BCCE-F15DD9EA7335}"/>
            </c:ext>
          </c:extLst>
        </c:ser>
        <c:ser>
          <c:idx val="1"/>
          <c:order val="1"/>
          <c:tx>
            <c:strRef>
              <c:f>Sheet1!$C$1</c:f>
              <c:strCache>
                <c:ptCount val="1"/>
                <c:pt idx="0">
                  <c:v>Series 2</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0.43</c:v>
                </c:pt>
                <c:pt idx="1">
                  <c:v>0.49</c:v>
                </c:pt>
              </c:numCache>
            </c:numRef>
          </c:val>
          <c:extLst>
            <c:ext xmlns:c16="http://schemas.microsoft.com/office/drawing/2014/chart" uri="{C3380CC4-5D6E-409C-BE32-E72D297353CC}">
              <c16:uniqueId val="{00000001-EBE2-8345-BCCE-F15DD9EA7335}"/>
            </c:ext>
          </c:extLst>
        </c:ser>
        <c:ser>
          <c:idx val="2"/>
          <c:order val="2"/>
          <c:tx>
            <c:strRef>
              <c:f>Sheet1!$D$1</c:f>
              <c:strCache>
                <c:ptCount val="1"/>
                <c:pt idx="0">
                  <c:v>Series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0.38</c:v>
                </c:pt>
                <c:pt idx="1">
                  <c:v>0.27</c:v>
                </c:pt>
              </c:numCache>
            </c:numRef>
          </c:val>
          <c:extLst>
            <c:ext xmlns:c16="http://schemas.microsoft.com/office/drawing/2014/chart" uri="{C3380CC4-5D6E-409C-BE32-E72D297353CC}">
              <c16:uniqueId val="{00000002-EBE2-8345-BCCE-F15DD9EA7335}"/>
            </c:ext>
          </c:extLst>
        </c:ser>
        <c:ser>
          <c:idx val="3"/>
          <c:order val="3"/>
          <c:tx>
            <c:strRef>
              <c:f>Sheet1!$E$1</c:f>
              <c:strCache>
                <c:ptCount val="1"/>
                <c:pt idx="0">
                  <c:v>Series 4</c:v>
                </c:pt>
              </c:strCache>
            </c:strRef>
          </c:tx>
          <c:spPr>
            <a:solidFill>
              <a:schemeClr val="bg1">
                <a:lumMod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0.05</c:v>
                </c:pt>
                <c:pt idx="1">
                  <c:v>0.06</c:v>
                </c:pt>
              </c:numCache>
            </c:numRef>
          </c:val>
          <c:extLst>
            <c:ext xmlns:c16="http://schemas.microsoft.com/office/drawing/2014/chart" uri="{C3380CC4-5D6E-409C-BE32-E72D297353CC}">
              <c16:uniqueId val="{00000003-EBE2-8345-BCCE-F15DD9EA7335}"/>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0.14000000000000001</c:v>
                </c:pt>
                <c:pt idx="1">
                  <c:v>0.15</c:v>
                </c:pt>
              </c:numCache>
            </c:numRef>
          </c:val>
          <c:extLst>
            <c:ext xmlns:c16="http://schemas.microsoft.com/office/drawing/2014/chart" uri="{C3380CC4-5D6E-409C-BE32-E72D297353CC}">
              <c16:uniqueId val="{00000000-5119-F04D-9D6F-B0E2A825F18D}"/>
            </c:ext>
          </c:extLst>
        </c:ser>
        <c:ser>
          <c:idx val="1"/>
          <c:order val="1"/>
          <c:tx>
            <c:strRef>
              <c:f>Sheet1!$C$1</c:f>
              <c:strCache>
                <c:ptCount val="1"/>
                <c:pt idx="0">
                  <c:v>Series 2</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0.64</c:v>
                </c:pt>
                <c:pt idx="1">
                  <c:v>0.6</c:v>
                </c:pt>
              </c:numCache>
            </c:numRef>
          </c:val>
          <c:extLst>
            <c:ext xmlns:c16="http://schemas.microsoft.com/office/drawing/2014/chart" uri="{C3380CC4-5D6E-409C-BE32-E72D297353CC}">
              <c16:uniqueId val="{00000001-5119-F04D-9D6F-B0E2A825F18D}"/>
            </c:ext>
          </c:extLst>
        </c:ser>
        <c:ser>
          <c:idx val="2"/>
          <c:order val="2"/>
          <c:tx>
            <c:strRef>
              <c:f>Sheet1!$D$1</c:f>
              <c:strCache>
                <c:ptCount val="1"/>
                <c:pt idx="0">
                  <c:v>Series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0.17</c:v>
                </c:pt>
                <c:pt idx="1">
                  <c:v>0.13</c:v>
                </c:pt>
              </c:numCache>
            </c:numRef>
          </c:val>
          <c:extLst>
            <c:ext xmlns:c16="http://schemas.microsoft.com/office/drawing/2014/chart" uri="{C3380CC4-5D6E-409C-BE32-E72D297353CC}">
              <c16:uniqueId val="{00000002-5119-F04D-9D6F-B0E2A825F18D}"/>
            </c:ext>
          </c:extLst>
        </c:ser>
        <c:ser>
          <c:idx val="3"/>
          <c:order val="3"/>
          <c:tx>
            <c:strRef>
              <c:f>Sheet1!$E$1</c:f>
              <c:strCache>
                <c:ptCount val="1"/>
                <c:pt idx="0">
                  <c:v>Series 4</c:v>
                </c:pt>
              </c:strCache>
            </c:strRef>
          </c:tx>
          <c:spPr>
            <a:solidFill>
              <a:schemeClr val="bg1">
                <a:lumMod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0.05</c:v>
                </c:pt>
                <c:pt idx="1">
                  <c:v>0.12</c:v>
                </c:pt>
              </c:numCache>
            </c:numRef>
          </c:val>
          <c:extLst>
            <c:ext xmlns:c16="http://schemas.microsoft.com/office/drawing/2014/chart" uri="{C3380CC4-5D6E-409C-BE32-E72D297353CC}">
              <c16:uniqueId val="{00000003-5119-F04D-9D6F-B0E2A825F18D}"/>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FFFFFF">
                <a:lumMod val="75000"/>
              </a:srgbClr>
            </a:solidFill>
            <a:ln>
              <a:noFill/>
            </a:ln>
            <a:effectLst/>
          </c:spPr>
          <c:invertIfNegative val="0"/>
          <c:dPt>
            <c:idx val="0"/>
            <c:invertIfNegative val="0"/>
            <c:bubble3D val="0"/>
            <c:spPr>
              <a:solidFill>
                <a:srgbClr val="FFFFFF">
                  <a:lumMod val="75000"/>
                </a:srgbClr>
              </a:solidFill>
              <a:ln>
                <a:noFill/>
              </a:ln>
              <a:effectLst/>
            </c:spPr>
            <c:extLst>
              <c:ext xmlns:c16="http://schemas.microsoft.com/office/drawing/2014/chart" uri="{C3380CC4-5D6E-409C-BE32-E72D297353CC}">
                <c16:uniqueId val="{00000001-8DD9-47BA-BACC-B50EF6C3151B}"/>
              </c:ext>
            </c:extLst>
          </c:dPt>
          <c:dPt>
            <c:idx val="1"/>
            <c:invertIfNegative val="0"/>
            <c:bubble3D val="0"/>
            <c:spPr>
              <a:solidFill>
                <a:srgbClr val="051C2C"/>
              </a:solidFill>
              <a:ln>
                <a:noFill/>
              </a:ln>
              <a:effectLst/>
            </c:spPr>
            <c:extLst>
              <c:ext xmlns:c16="http://schemas.microsoft.com/office/drawing/2014/chart" uri="{C3380CC4-5D6E-409C-BE32-E72D297353CC}">
                <c16:uniqueId val="{00000002-8DD9-47BA-BACC-B50EF6C3151B}"/>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2023</c:v>
                </c:pt>
              </c:numCache>
            </c:numRef>
          </c:cat>
          <c:val>
            <c:numRef>
              <c:f>Sheet1!$B$2:$B$3</c:f>
              <c:numCache>
                <c:formatCode>General</c:formatCode>
                <c:ptCount val="2"/>
                <c:pt idx="0">
                  <c:v>67</c:v>
                </c:pt>
                <c:pt idx="1">
                  <c:v>104</c:v>
                </c:pt>
              </c:numCache>
            </c:numRef>
          </c:val>
          <c:extLst>
            <c:ext xmlns:c16="http://schemas.microsoft.com/office/drawing/2014/chart" uri="{C3380CC4-5D6E-409C-BE32-E72D297353CC}">
              <c16:uniqueId val="{00000003-8DD9-47BA-BACC-B50EF6C3151B}"/>
            </c:ext>
          </c:extLst>
        </c:ser>
        <c:dLbls>
          <c:showLegendKey val="0"/>
          <c:showVal val="0"/>
          <c:showCatName val="0"/>
          <c:showSerName val="0"/>
          <c:showPercent val="0"/>
          <c:showBubbleSize val="0"/>
        </c:dLbls>
        <c:gapWidth val="80"/>
        <c:axId val="1274016480"/>
        <c:axId val="1274013568"/>
      </c:barChart>
      <c:catAx>
        <c:axId val="1274016480"/>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74013568"/>
        <c:crosses val="autoZero"/>
        <c:auto val="1"/>
        <c:lblAlgn val="ctr"/>
        <c:lblOffset val="100"/>
        <c:noMultiLvlLbl val="0"/>
      </c:catAx>
      <c:valAx>
        <c:axId val="1274013568"/>
        <c:scaling>
          <c:orientation val="minMax"/>
        </c:scaling>
        <c:delete val="1"/>
        <c:axPos val="l"/>
        <c:numFmt formatCode="General" sourceLinked="1"/>
        <c:majorTickMark val="none"/>
        <c:minorTickMark val="none"/>
        <c:tickLblPos val="nextTo"/>
        <c:crossAx val="1274016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86705202312139E-2"/>
          <c:y val="0.14778138827232504"/>
          <c:w val="0.89826589595375728"/>
          <c:h val="0.73920279504641451"/>
        </c:manualLayout>
      </c:layout>
      <c:barChart>
        <c:barDir val="col"/>
        <c:grouping val="clustered"/>
        <c:varyColors val="0"/>
        <c:ser>
          <c:idx val="0"/>
          <c:order val="0"/>
          <c:tx>
            <c:strRef>
              <c:f>Sheet1!$B$1</c:f>
              <c:strCache>
                <c:ptCount val="1"/>
                <c:pt idx="0">
                  <c:v>Series 1</c:v>
                </c:pt>
              </c:strCache>
            </c:strRef>
          </c:tx>
          <c:spPr>
            <a:solidFill>
              <a:srgbClr val="FFFFFF">
                <a:lumMod val="75000"/>
              </a:srgbClr>
            </a:solidFill>
            <a:ln>
              <a:noFill/>
            </a:ln>
            <a:effectLst/>
          </c:spPr>
          <c:invertIfNegative val="0"/>
          <c:dPt>
            <c:idx val="0"/>
            <c:invertIfNegative val="0"/>
            <c:bubble3D val="0"/>
            <c:spPr>
              <a:solidFill>
                <a:srgbClr val="FFFFFF">
                  <a:lumMod val="75000"/>
                </a:srgbClr>
              </a:solidFill>
              <a:ln>
                <a:noFill/>
              </a:ln>
              <a:effectLst/>
            </c:spPr>
            <c:extLst>
              <c:ext xmlns:c16="http://schemas.microsoft.com/office/drawing/2014/chart" uri="{C3380CC4-5D6E-409C-BE32-E72D297353CC}">
                <c16:uniqueId val="{00000001-AAEB-4994-887E-4B3E2FDC1822}"/>
              </c:ext>
            </c:extLst>
          </c:dPt>
          <c:dPt>
            <c:idx val="1"/>
            <c:invertIfNegative val="0"/>
            <c:bubble3D val="0"/>
            <c:spPr>
              <a:solidFill>
                <a:srgbClr val="051C2C"/>
              </a:solidFill>
              <a:ln>
                <a:noFill/>
              </a:ln>
              <a:effectLst/>
            </c:spPr>
            <c:extLst>
              <c:ext xmlns:c16="http://schemas.microsoft.com/office/drawing/2014/chart" uri="{C3380CC4-5D6E-409C-BE32-E72D297353CC}">
                <c16:uniqueId val="{00000002-AAEB-4994-887E-4B3E2FDC1822}"/>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2023</c:v>
                </c:pt>
              </c:numCache>
            </c:numRef>
          </c:cat>
          <c:val>
            <c:numRef>
              <c:f>Sheet1!$B$2:$B$3</c:f>
              <c:numCache>
                <c:formatCode>General</c:formatCode>
                <c:ptCount val="2"/>
                <c:pt idx="0">
                  <c:v>723</c:v>
                </c:pt>
                <c:pt idx="1">
                  <c:v>657</c:v>
                </c:pt>
              </c:numCache>
            </c:numRef>
          </c:val>
          <c:extLst>
            <c:ext xmlns:c16="http://schemas.microsoft.com/office/drawing/2014/chart" uri="{C3380CC4-5D6E-409C-BE32-E72D297353CC}">
              <c16:uniqueId val="{00000003-AAEB-4994-887E-4B3E2FDC1822}"/>
            </c:ext>
          </c:extLst>
        </c:ser>
        <c:dLbls>
          <c:showLegendKey val="0"/>
          <c:showVal val="0"/>
          <c:showCatName val="0"/>
          <c:showSerName val="0"/>
          <c:showPercent val="0"/>
          <c:showBubbleSize val="0"/>
        </c:dLbls>
        <c:gapWidth val="80"/>
        <c:axId val="1274016480"/>
        <c:axId val="1274013568"/>
      </c:barChart>
      <c:catAx>
        <c:axId val="1274016480"/>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74013568"/>
        <c:crosses val="autoZero"/>
        <c:auto val="1"/>
        <c:lblAlgn val="ctr"/>
        <c:lblOffset val="100"/>
        <c:noMultiLvlLbl val="0"/>
      </c:catAx>
      <c:valAx>
        <c:axId val="1274013568"/>
        <c:scaling>
          <c:orientation val="minMax"/>
          <c:min val="0"/>
        </c:scaling>
        <c:delete val="1"/>
        <c:axPos val="l"/>
        <c:numFmt formatCode="General" sourceLinked="1"/>
        <c:majorTickMark val="out"/>
        <c:minorTickMark val="none"/>
        <c:tickLblPos val="nextTo"/>
        <c:crossAx val="1274016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FFFFFF">
                <a:lumMod val="75000"/>
              </a:srgbClr>
            </a:solidFill>
            <a:ln>
              <a:noFill/>
            </a:ln>
            <a:effectLst/>
          </c:spPr>
          <c:invertIfNegative val="0"/>
          <c:dPt>
            <c:idx val="0"/>
            <c:invertIfNegative val="0"/>
            <c:bubble3D val="0"/>
            <c:spPr>
              <a:solidFill>
                <a:srgbClr val="FFFFFF">
                  <a:lumMod val="75000"/>
                </a:srgbClr>
              </a:solidFill>
              <a:ln>
                <a:noFill/>
              </a:ln>
              <a:effectLst/>
            </c:spPr>
            <c:extLst>
              <c:ext xmlns:c16="http://schemas.microsoft.com/office/drawing/2014/chart" uri="{C3380CC4-5D6E-409C-BE32-E72D297353CC}">
                <c16:uniqueId val="{00000001-2BFC-5243-BC41-FED7CC35B247}"/>
              </c:ext>
            </c:extLst>
          </c:dPt>
          <c:dPt>
            <c:idx val="1"/>
            <c:invertIfNegative val="0"/>
            <c:bubble3D val="0"/>
            <c:spPr>
              <a:solidFill>
                <a:srgbClr val="051C2C"/>
              </a:solidFill>
              <a:ln>
                <a:noFill/>
              </a:ln>
              <a:effectLst/>
            </c:spPr>
            <c:extLst>
              <c:ext xmlns:c16="http://schemas.microsoft.com/office/drawing/2014/chart" uri="{C3380CC4-5D6E-409C-BE32-E72D297353CC}">
                <c16:uniqueId val="{00000003-2BFC-5243-BC41-FED7CC35B247}"/>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2023</c:v>
                </c:pt>
              </c:numCache>
            </c:numRef>
          </c:cat>
          <c:val>
            <c:numRef>
              <c:f>Sheet1!$B$2:$B$3</c:f>
              <c:numCache>
                <c:formatCode>0.00%</c:formatCode>
                <c:ptCount val="2"/>
                <c:pt idx="0">
                  <c:v>0.374</c:v>
                </c:pt>
                <c:pt idx="1">
                  <c:v>0.45</c:v>
                </c:pt>
              </c:numCache>
            </c:numRef>
          </c:val>
          <c:extLst>
            <c:ext xmlns:c16="http://schemas.microsoft.com/office/drawing/2014/chart" uri="{C3380CC4-5D6E-409C-BE32-E72D297353CC}">
              <c16:uniqueId val="{00000004-2BFC-5243-BC41-FED7CC35B247}"/>
            </c:ext>
          </c:extLst>
        </c:ser>
        <c:dLbls>
          <c:showLegendKey val="0"/>
          <c:showVal val="0"/>
          <c:showCatName val="0"/>
          <c:showSerName val="0"/>
          <c:showPercent val="0"/>
          <c:showBubbleSize val="0"/>
        </c:dLbls>
        <c:gapWidth val="80"/>
        <c:axId val="1274016480"/>
        <c:axId val="1274013568"/>
      </c:barChart>
      <c:catAx>
        <c:axId val="1274016480"/>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74013568"/>
        <c:crosses val="autoZero"/>
        <c:auto val="1"/>
        <c:lblAlgn val="ctr"/>
        <c:lblOffset val="100"/>
        <c:noMultiLvlLbl val="0"/>
      </c:catAx>
      <c:valAx>
        <c:axId val="1274013568"/>
        <c:scaling>
          <c:orientation val="minMax"/>
        </c:scaling>
        <c:delete val="1"/>
        <c:axPos val="l"/>
        <c:numFmt formatCode="0.00%" sourceLinked="1"/>
        <c:majorTickMark val="out"/>
        <c:minorTickMark val="none"/>
        <c:tickLblPos val="nextTo"/>
        <c:crossAx val="1274016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36286045131404E-2"/>
          <c:y val="0.17335442127140566"/>
          <c:w val="0.94710833222312019"/>
          <c:h val="0.69412433500561066"/>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Sheet1!$B$2:$B$5</c:f>
              <c:numCache>
                <c:formatCode>General</c:formatCode>
                <c:ptCount val="4"/>
                <c:pt idx="0">
                  <c:v>22</c:v>
                </c:pt>
                <c:pt idx="1">
                  <c:v>18</c:v>
                </c:pt>
                <c:pt idx="2">
                  <c:v>34</c:v>
                </c:pt>
                <c:pt idx="3">
                  <c:v>36</c:v>
                </c:pt>
              </c:numCache>
            </c:numRef>
          </c:val>
          <c:extLst>
            <c:ext xmlns:c16="http://schemas.microsoft.com/office/drawing/2014/chart" uri="{C3380CC4-5D6E-409C-BE32-E72D297353CC}">
              <c16:uniqueId val="{00000000-C474-1E46-A7C2-0810CF3D207A}"/>
            </c:ext>
          </c:extLst>
        </c:ser>
        <c:ser>
          <c:idx val="1"/>
          <c:order val="1"/>
          <c:tx>
            <c:strRef>
              <c:f>Sheet1!$C$1</c:f>
              <c:strCache>
                <c:ptCount val="1"/>
                <c:pt idx="0">
                  <c:v>Series 2</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Sheet1!$C$2:$C$5</c:f>
              <c:numCache>
                <c:formatCode>General</c:formatCode>
                <c:ptCount val="4"/>
                <c:pt idx="0">
                  <c:v>6</c:v>
                </c:pt>
                <c:pt idx="1">
                  <c:v>10</c:v>
                </c:pt>
                <c:pt idx="2">
                  <c:v>7</c:v>
                </c:pt>
                <c:pt idx="3">
                  <c:v>8</c:v>
                </c:pt>
              </c:numCache>
            </c:numRef>
          </c:val>
          <c:extLst>
            <c:ext xmlns:c16="http://schemas.microsoft.com/office/drawing/2014/chart" uri="{C3380CC4-5D6E-409C-BE32-E72D297353CC}">
              <c16:uniqueId val="{00000001-C474-1E46-A7C2-0810CF3D207A}"/>
            </c:ext>
          </c:extLst>
        </c:ser>
        <c:ser>
          <c:idx val="2"/>
          <c:order val="2"/>
          <c:tx>
            <c:strRef>
              <c:f>Sheet1!$D$1</c:f>
              <c:strCache>
                <c:ptCount val="1"/>
                <c:pt idx="0">
                  <c:v>Series 3</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Sheet1!$D$2:$D$5</c:f>
              <c:numCache>
                <c:formatCode>General</c:formatCode>
                <c:ptCount val="4"/>
                <c:pt idx="0">
                  <c:v>7</c:v>
                </c:pt>
                <c:pt idx="1">
                  <c:v>7</c:v>
                </c:pt>
                <c:pt idx="2">
                  <c:v>9</c:v>
                </c:pt>
                <c:pt idx="3">
                  <c:v>6</c:v>
                </c:pt>
              </c:numCache>
            </c:numRef>
          </c:val>
          <c:extLst>
            <c:ext xmlns:c16="http://schemas.microsoft.com/office/drawing/2014/chart" uri="{C3380CC4-5D6E-409C-BE32-E72D297353CC}">
              <c16:uniqueId val="{00000002-C474-1E46-A7C2-0810CF3D207A}"/>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Sheet1!$E$2:$E$5</c:f>
              <c:numCache>
                <c:formatCode>General</c:formatCode>
                <c:ptCount val="4"/>
                <c:pt idx="0">
                  <c:v>18</c:v>
                </c:pt>
                <c:pt idx="1">
                  <c:v>7</c:v>
                </c:pt>
                <c:pt idx="2">
                  <c:v>14</c:v>
                </c:pt>
                <c:pt idx="3">
                  <c:v>13</c:v>
                </c:pt>
              </c:numCache>
            </c:numRef>
          </c:val>
          <c:extLst>
            <c:ext xmlns:c16="http://schemas.microsoft.com/office/drawing/2014/chart" uri="{C3380CC4-5D6E-409C-BE32-E72D297353CC}">
              <c16:uniqueId val="{00000004-C474-1E46-A7C2-0810CF3D207A}"/>
            </c:ext>
          </c:extLst>
        </c:ser>
        <c:ser>
          <c:idx val="4"/>
          <c:order val="4"/>
          <c:tx>
            <c:strRef>
              <c:f>Sheet1!$F$1</c:f>
              <c:strCache>
                <c:ptCount val="1"/>
                <c:pt idx="0">
                  <c:v>Series 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Sheet1!$F$2:$F$5</c:f>
              <c:numCache>
                <c:formatCode>General</c:formatCode>
                <c:ptCount val="4"/>
                <c:pt idx="0">
                  <c:v>47</c:v>
                </c:pt>
                <c:pt idx="1">
                  <c:v>58</c:v>
                </c:pt>
                <c:pt idx="2">
                  <c:v>36</c:v>
                </c:pt>
                <c:pt idx="3">
                  <c:v>37</c:v>
                </c:pt>
              </c:numCache>
            </c:numRef>
          </c:val>
          <c:extLst>
            <c:ext xmlns:c16="http://schemas.microsoft.com/office/drawing/2014/chart" uri="{C3380CC4-5D6E-409C-BE32-E72D297353CC}">
              <c16:uniqueId val="{00000005-C474-1E46-A7C2-0810CF3D207A}"/>
            </c:ext>
          </c:extLst>
        </c:ser>
        <c:dLbls>
          <c:dLblPos val="outEnd"/>
          <c:showLegendKey val="0"/>
          <c:showVal val="1"/>
          <c:showCatName val="0"/>
          <c:showSerName val="0"/>
          <c:showPercent val="0"/>
          <c:showBubbleSize val="0"/>
        </c:dLbls>
        <c:gapWidth val="219"/>
        <c:overlap val="-27"/>
        <c:axId val="721385759"/>
        <c:axId val="1027272271"/>
      </c:barChart>
      <c:catAx>
        <c:axId val="72138575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027272271"/>
        <c:crosses val="autoZero"/>
        <c:auto val="1"/>
        <c:lblAlgn val="ctr"/>
        <c:lblOffset val="100"/>
        <c:noMultiLvlLbl val="0"/>
      </c:catAx>
      <c:valAx>
        <c:axId val="1027272271"/>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21385759"/>
        <c:crosses val="autoZero"/>
        <c:crossBetween val="between"/>
      </c:valAx>
      <c:spPr>
        <a:noFill/>
        <a:ln>
          <a:noFill/>
        </a:ln>
        <a:effectLst/>
      </c:spPr>
    </c:plotArea>
    <c:legend>
      <c:legendPos val="r"/>
      <c:layout>
        <c:manualLayout>
          <c:xMode val="edge"/>
          <c:yMode val="edge"/>
          <c:x val="0.9073912276873709"/>
          <c:y val="1.6773134298387005E-2"/>
          <c:w val="7.9761658730286386E-2"/>
          <c:h val="0.292458878759815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36286045131404E-2"/>
          <c:y val="0.17335442127140566"/>
          <c:w val="0.94710833222312019"/>
          <c:h val="0.69412433500561066"/>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Sheet1!$B$2:$B$5</c:f>
              <c:numCache>
                <c:formatCode>General</c:formatCode>
                <c:ptCount val="4"/>
                <c:pt idx="0">
                  <c:v>22</c:v>
                </c:pt>
                <c:pt idx="1">
                  <c:v>18</c:v>
                </c:pt>
                <c:pt idx="2">
                  <c:v>34</c:v>
                </c:pt>
                <c:pt idx="3">
                  <c:v>36</c:v>
                </c:pt>
              </c:numCache>
            </c:numRef>
          </c:val>
          <c:extLst>
            <c:ext xmlns:c16="http://schemas.microsoft.com/office/drawing/2014/chart" uri="{C3380CC4-5D6E-409C-BE32-E72D297353CC}">
              <c16:uniqueId val="{00000000-C474-1E46-A7C2-0810CF3D207A}"/>
            </c:ext>
          </c:extLst>
        </c:ser>
        <c:ser>
          <c:idx val="1"/>
          <c:order val="1"/>
          <c:tx>
            <c:strRef>
              <c:f>Sheet1!$C$1</c:f>
              <c:strCache>
                <c:ptCount val="1"/>
                <c:pt idx="0">
                  <c:v>Series 2</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Sheet1!$C$2:$C$5</c:f>
              <c:numCache>
                <c:formatCode>General</c:formatCode>
                <c:ptCount val="4"/>
                <c:pt idx="0">
                  <c:v>6</c:v>
                </c:pt>
                <c:pt idx="1">
                  <c:v>10</c:v>
                </c:pt>
                <c:pt idx="2">
                  <c:v>7</c:v>
                </c:pt>
                <c:pt idx="3">
                  <c:v>8</c:v>
                </c:pt>
              </c:numCache>
            </c:numRef>
          </c:val>
          <c:extLst>
            <c:ext xmlns:c16="http://schemas.microsoft.com/office/drawing/2014/chart" uri="{C3380CC4-5D6E-409C-BE32-E72D297353CC}">
              <c16:uniqueId val="{00000001-C474-1E46-A7C2-0810CF3D207A}"/>
            </c:ext>
          </c:extLst>
        </c:ser>
        <c:ser>
          <c:idx val="2"/>
          <c:order val="2"/>
          <c:tx>
            <c:strRef>
              <c:f>Sheet1!$D$1</c:f>
              <c:strCache>
                <c:ptCount val="1"/>
                <c:pt idx="0">
                  <c:v>Series 3</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Sheet1!$D$2:$D$5</c:f>
              <c:numCache>
                <c:formatCode>General</c:formatCode>
                <c:ptCount val="4"/>
                <c:pt idx="0">
                  <c:v>7</c:v>
                </c:pt>
                <c:pt idx="1">
                  <c:v>7</c:v>
                </c:pt>
                <c:pt idx="2">
                  <c:v>9</c:v>
                </c:pt>
                <c:pt idx="3">
                  <c:v>6</c:v>
                </c:pt>
              </c:numCache>
            </c:numRef>
          </c:val>
          <c:extLst>
            <c:ext xmlns:c16="http://schemas.microsoft.com/office/drawing/2014/chart" uri="{C3380CC4-5D6E-409C-BE32-E72D297353CC}">
              <c16:uniqueId val="{00000002-C474-1E46-A7C2-0810CF3D207A}"/>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Sheet1!$E$2:$E$5</c:f>
              <c:numCache>
                <c:formatCode>General</c:formatCode>
                <c:ptCount val="4"/>
                <c:pt idx="0">
                  <c:v>18</c:v>
                </c:pt>
                <c:pt idx="1">
                  <c:v>7</c:v>
                </c:pt>
                <c:pt idx="2">
                  <c:v>14</c:v>
                </c:pt>
                <c:pt idx="3">
                  <c:v>13</c:v>
                </c:pt>
              </c:numCache>
            </c:numRef>
          </c:val>
          <c:extLst>
            <c:ext xmlns:c16="http://schemas.microsoft.com/office/drawing/2014/chart" uri="{C3380CC4-5D6E-409C-BE32-E72D297353CC}">
              <c16:uniqueId val="{00000004-C474-1E46-A7C2-0810CF3D207A}"/>
            </c:ext>
          </c:extLst>
        </c:ser>
        <c:ser>
          <c:idx val="4"/>
          <c:order val="4"/>
          <c:tx>
            <c:strRef>
              <c:f>Sheet1!$F$1</c:f>
              <c:strCache>
                <c:ptCount val="1"/>
                <c:pt idx="0">
                  <c:v>Series 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Sheet1!$F$2:$F$5</c:f>
              <c:numCache>
                <c:formatCode>General</c:formatCode>
                <c:ptCount val="4"/>
                <c:pt idx="0">
                  <c:v>47</c:v>
                </c:pt>
                <c:pt idx="1">
                  <c:v>58</c:v>
                </c:pt>
                <c:pt idx="2">
                  <c:v>36</c:v>
                </c:pt>
                <c:pt idx="3">
                  <c:v>37</c:v>
                </c:pt>
              </c:numCache>
            </c:numRef>
          </c:val>
          <c:extLst>
            <c:ext xmlns:c16="http://schemas.microsoft.com/office/drawing/2014/chart" uri="{C3380CC4-5D6E-409C-BE32-E72D297353CC}">
              <c16:uniqueId val="{00000005-C474-1E46-A7C2-0810CF3D207A}"/>
            </c:ext>
          </c:extLst>
        </c:ser>
        <c:dLbls>
          <c:dLblPos val="outEnd"/>
          <c:showLegendKey val="0"/>
          <c:showVal val="1"/>
          <c:showCatName val="0"/>
          <c:showSerName val="0"/>
          <c:showPercent val="0"/>
          <c:showBubbleSize val="0"/>
        </c:dLbls>
        <c:gapWidth val="219"/>
        <c:overlap val="-27"/>
        <c:axId val="721385759"/>
        <c:axId val="1027272271"/>
      </c:barChart>
      <c:catAx>
        <c:axId val="72138575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027272271"/>
        <c:crosses val="autoZero"/>
        <c:auto val="1"/>
        <c:lblAlgn val="ctr"/>
        <c:lblOffset val="100"/>
        <c:noMultiLvlLbl val="0"/>
      </c:catAx>
      <c:valAx>
        <c:axId val="1027272271"/>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21385759"/>
        <c:crosses val="autoZero"/>
        <c:crossBetween val="between"/>
      </c:valAx>
      <c:spPr>
        <a:noFill/>
        <a:ln>
          <a:noFill/>
        </a:ln>
        <a:effectLst/>
      </c:spPr>
    </c:plotArea>
    <c:legend>
      <c:legendPos val="r"/>
      <c:layout>
        <c:manualLayout>
          <c:xMode val="edge"/>
          <c:yMode val="edge"/>
          <c:x val="0.9073912276873709"/>
          <c:y val="1.6773134298387005E-2"/>
          <c:w val="7.9761658730286386E-2"/>
          <c:h val="0.292458878759815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94598218647775E-2"/>
          <c:y val="0.15737318810390305"/>
          <c:w val="0.93451305943982199"/>
          <c:h val="0.75083078234902523"/>
        </c:manualLayout>
      </c:layout>
      <c:barChart>
        <c:barDir val="col"/>
        <c:grouping val="percentStacked"/>
        <c:varyColors val="0"/>
        <c:ser>
          <c:idx val="0"/>
          <c:order val="0"/>
          <c:tx>
            <c:strRef>
              <c:f>Sheet1!$B$1</c:f>
              <c:strCache>
                <c:ptCount val="1"/>
                <c:pt idx="0">
                  <c:v>Category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Sheet1!$B$2:$B$12</c:f>
              <c:numCache>
                <c:formatCode>0%</c:formatCode>
                <c:ptCount val="11"/>
                <c:pt idx="0">
                  <c:v>0.36645312690414777</c:v>
                </c:pt>
                <c:pt idx="1">
                  <c:v>0.66815307363538967</c:v>
                </c:pt>
                <c:pt idx="2">
                  <c:v>0.54463659113962237</c:v>
                </c:pt>
                <c:pt idx="3">
                  <c:v>0.4616977350425393</c:v>
                </c:pt>
                <c:pt idx="4">
                  <c:v>0.46371562368773012</c:v>
                </c:pt>
                <c:pt idx="5">
                  <c:v>0.59307418119700106</c:v>
                </c:pt>
                <c:pt idx="6">
                  <c:v>0.45322863504073035</c:v>
                </c:pt>
                <c:pt idx="7">
                  <c:v>0.57169270815769768</c:v>
                </c:pt>
                <c:pt idx="8">
                  <c:v>0.4221889316375414</c:v>
                </c:pt>
                <c:pt idx="9">
                  <c:v>0.39502179240793261</c:v>
                </c:pt>
                <c:pt idx="10">
                  <c:v>0.50922142971754047</c:v>
                </c:pt>
              </c:numCache>
            </c:numRef>
          </c:val>
          <c:extLst>
            <c:ext xmlns:c16="http://schemas.microsoft.com/office/drawing/2014/chart" uri="{C3380CC4-5D6E-409C-BE32-E72D297353CC}">
              <c16:uniqueId val="{00000000-6B05-A745-83CF-58D860ED276F}"/>
            </c:ext>
          </c:extLst>
        </c:ser>
        <c:ser>
          <c:idx val="1"/>
          <c:order val="1"/>
          <c:tx>
            <c:strRef>
              <c:f>Sheet1!$C$1</c:f>
              <c:strCache>
                <c:ptCount val="1"/>
                <c:pt idx="0">
                  <c:v>Category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Sheet1!$C$2:$C$12</c:f>
              <c:numCache>
                <c:formatCode>0%</c:formatCode>
                <c:ptCount val="11"/>
                <c:pt idx="0">
                  <c:v>0.63354687309585223</c:v>
                </c:pt>
                <c:pt idx="1">
                  <c:v>0.33184692636461033</c:v>
                </c:pt>
                <c:pt idx="2">
                  <c:v>0.45536340886037763</c:v>
                </c:pt>
                <c:pt idx="3">
                  <c:v>0.5383022649574607</c:v>
                </c:pt>
                <c:pt idx="4">
                  <c:v>0.53628437631226988</c:v>
                </c:pt>
                <c:pt idx="5">
                  <c:v>0.40692581880299894</c:v>
                </c:pt>
                <c:pt idx="6">
                  <c:v>0.54677136495926959</c:v>
                </c:pt>
                <c:pt idx="7">
                  <c:v>0.42830729184230232</c:v>
                </c:pt>
                <c:pt idx="8">
                  <c:v>0.57781106836245866</c:v>
                </c:pt>
                <c:pt idx="9">
                  <c:v>0.60497820759206733</c:v>
                </c:pt>
                <c:pt idx="10">
                  <c:v>0.49077857028245953</c:v>
                </c:pt>
              </c:numCache>
            </c:numRef>
          </c:val>
          <c:extLst>
            <c:ext xmlns:c16="http://schemas.microsoft.com/office/drawing/2014/chart" uri="{C3380CC4-5D6E-409C-BE32-E72D297353CC}">
              <c16:uniqueId val="{00000001-6B05-A745-83CF-58D860ED276F}"/>
            </c:ext>
          </c:extLst>
        </c:ser>
        <c:dLbls>
          <c:showLegendKey val="0"/>
          <c:showVal val="0"/>
          <c:showCatName val="0"/>
          <c:showSerName val="0"/>
          <c:showPercent val="0"/>
          <c:showBubbleSize val="0"/>
        </c:dLbls>
        <c:gapWidth val="150"/>
        <c:overlap val="100"/>
        <c:axId val="1732129183"/>
        <c:axId val="1663238863"/>
      </c:barChart>
      <c:catAx>
        <c:axId val="173212918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63238863"/>
        <c:crosses val="autoZero"/>
        <c:auto val="1"/>
        <c:lblAlgn val="ctr"/>
        <c:lblOffset val="100"/>
        <c:noMultiLvlLbl val="0"/>
      </c:catAx>
      <c:valAx>
        <c:axId val="1663238863"/>
        <c:scaling>
          <c:orientation val="minMax"/>
          <c:min val="0"/>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32129183"/>
        <c:crosses val="autoZero"/>
        <c:crossBetween val="between"/>
      </c:valAx>
      <c:spPr>
        <a:noFill/>
        <a:ln>
          <a:noFill/>
        </a:ln>
        <a:effectLst/>
      </c:spPr>
    </c:plotArea>
    <c:legend>
      <c:legendPos val="b"/>
      <c:layout>
        <c:manualLayout>
          <c:xMode val="edge"/>
          <c:yMode val="edge"/>
          <c:x val="0.71079896564318645"/>
          <c:y val="4.0543358385709168E-2"/>
          <c:w val="0.2881522734180611"/>
          <c:h val="5.387329044134141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51C2C"/>
            </a:solidFill>
            <a:ln>
              <a:noFill/>
            </a:ln>
            <a:effectLst/>
          </c:spPr>
          <c:invertIfNegative val="0"/>
          <c:dPt>
            <c:idx val="0"/>
            <c:invertIfNegative val="0"/>
            <c:bubble3D val="0"/>
            <c:spPr>
              <a:solidFill>
                <a:srgbClr val="051C2C"/>
              </a:solidFill>
              <a:ln>
                <a:noFill/>
              </a:ln>
              <a:effectLst/>
            </c:spPr>
            <c:extLst>
              <c:ext xmlns:c16="http://schemas.microsoft.com/office/drawing/2014/chart" uri="{C3380CC4-5D6E-409C-BE32-E72D297353CC}">
                <c16:uniqueId val="{00000001-8DBD-B148-9968-73AECB183387}"/>
              </c:ext>
            </c:extLst>
          </c:dPt>
          <c:dPt>
            <c:idx val="1"/>
            <c:invertIfNegative val="0"/>
            <c:bubble3D val="0"/>
            <c:spPr>
              <a:solidFill>
                <a:srgbClr val="051C2C"/>
              </a:solidFill>
              <a:ln>
                <a:noFill/>
              </a:ln>
              <a:effectLst/>
            </c:spPr>
            <c:extLst>
              <c:ext xmlns:c16="http://schemas.microsoft.com/office/drawing/2014/chart" uri="{C3380CC4-5D6E-409C-BE32-E72D297353CC}">
                <c16:uniqueId val="{00000003-8DBD-B148-9968-73AECB183387}"/>
              </c:ext>
            </c:extLst>
          </c:dPt>
          <c:dPt>
            <c:idx val="2"/>
            <c:invertIfNegative val="0"/>
            <c:bubble3D val="0"/>
            <c:spPr>
              <a:solidFill>
                <a:srgbClr val="051C2C"/>
              </a:solidFill>
              <a:ln>
                <a:noFill/>
              </a:ln>
              <a:effectLst/>
            </c:spPr>
            <c:extLst>
              <c:ext xmlns:c16="http://schemas.microsoft.com/office/drawing/2014/chart" uri="{C3380CC4-5D6E-409C-BE32-E72D297353CC}">
                <c16:uniqueId val="{00000005-8DBD-B148-9968-73AECB183387}"/>
              </c:ext>
            </c:extLst>
          </c:dPt>
          <c:dPt>
            <c:idx val="3"/>
            <c:invertIfNegative val="0"/>
            <c:bubble3D val="0"/>
            <c:spPr>
              <a:solidFill>
                <a:srgbClr val="051C2C"/>
              </a:solidFill>
              <a:ln>
                <a:noFill/>
              </a:ln>
              <a:effectLst/>
            </c:spPr>
            <c:extLst>
              <c:ext xmlns:c16="http://schemas.microsoft.com/office/drawing/2014/chart" uri="{C3380CC4-5D6E-409C-BE32-E72D297353CC}">
                <c16:uniqueId val="{00000007-8DBD-B148-9968-73AECB183387}"/>
              </c:ext>
            </c:extLst>
          </c:dPt>
          <c:dPt>
            <c:idx val="4"/>
            <c:invertIfNegative val="0"/>
            <c:bubble3D val="0"/>
            <c:spPr>
              <a:solidFill>
                <a:srgbClr val="051C2C"/>
              </a:solidFill>
              <a:ln>
                <a:noFill/>
              </a:ln>
              <a:effectLst/>
            </c:spPr>
            <c:extLst>
              <c:ext xmlns:c16="http://schemas.microsoft.com/office/drawing/2014/chart" uri="{C3380CC4-5D6E-409C-BE32-E72D297353CC}">
                <c16:uniqueId val="{00000009-8DBD-B148-9968-73AECB183387}"/>
              </c:ext>
            </c:extLst>
          </c:dPt>
          <c:dPt>
            <c:idx val="5"/>
            <c:invertIfNegative val="0"/>
            <c:bubble3D val="0"/>
            <c:spPr>
              <a:solidFill>
                <a:srgbClr val="051C2C"/>
              </a:solidFill>
              <a:ln>
                <a:noFill/>
              </a:ln>
              <a:effectLst/>
            </c:spPr>
            <c:extLst>
              <c:ext xmlns:c16="http://schemas.microsoft.com/office/drawing/2014/chart" uri="{C3380CC4-5D6E-409C-BE32-E72D297353CC}">
                <c16:uniqueId val="{0000000B-8DBD-B148-9968-73AECB183387}"/>
              </c:ext>
            </c:extLst>
          </c:dPt>
          <c:dPt>
            <c:idx val="6"/>
            <c:invertIfNegative val="0"/>
            <c:bubble3D val="0"/>
            <c:spPr>
              <a:solidFill>
                <a:srgbClr val="051C2C"/>
              </a:solidFill>
              <a:ln>
                <a:noFill/>
              </a:ln>
              <a:effectLst/>
            </c:spPr>
            <c:extLst>
              <c:ext xmlns:c16="http://schemas.microsoft.com/office/drawing/2014/chart" uri="{C3380CC4-5D6E-409C-BE32-E72D297353CC}">
                <c16:uniqueId val="{0000000D-8DBD-B148-9968-73AECB183387}"/>
              </c:ext>
            </c:extLst>
          </c:dPt>
          <c:dPt>
            <c:idx val="7"/>
            <c:invertIfNegative val="0"/>
            <c:bubble3D val="0"/>
            <c:spPr>
              <a:solidFill>
                <a:srgbClr val="051C2C"/>
              </a:solidFill>
              <a:ln>
                <a:noFill/>
              </a:ln>
              <a:effectLst/>
            </c:spPr>
            <c:extLst>
              <c:ext xmlns:c16="http://schemas.microsoft.com/office/drawing/2014/chart" uri="{C3380CC4-5D6E-409C-BE32-E72D297353CC}">
                <c16:uniqueId val="{0000000F-8DBD-B148-9968-73AECB183387}"/>
              </c:ext>
            </c:extLst>
          </c:dPt>
          <c:dPt>
            <c:idx val="8"/>
            <c:invertIfNegative val="0"/>
            <c:bubble3D val="0"/>
            <c:spPr>
              <a:solidFill>
                <a:srgbClr val="051C2C"/>
              </a:solidFill>
              <a:ln>
                <a:noFill/>
              </a:ln>
              <a:effectLst/>
            </c:spPr>
            <c:extLst>
              <c:ext xmlns:c16="http://schemas.microsoft.com/office/drawing/2014/chart" uri="{C3380CC4-5D6E-409C-BE32-E72D297353CC}">
                <c16:uniqueId val="{00000011-8DBD-B148-9968-73AECB183387}"/>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12-8DBD-B148-9968-73AECB183387}"/>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94598218647775E-2"/>
          <c:y val="0.15737318810390305"/>
          <c:w val="0.93451305943982199"/>
          <c:h val="0.63324761771689664"/>
        </c:manualLayout>
      </c:layout>
      <c:barChart>
        <c:barDir val="col"/>
        <c:grouping val="percentStacked"/>
        <c:varyColors val="0"/>
        <c:ser>
          <c:idx val="0"/>
          <c:order val="0"/>
          <c:tx>
            <c:strRef>
              <c:f>Sheet1!$B$1</c:f>
              <c:strCache>
                <c:ptCount val="1"/>
                <c:pt idx="0">
                  <c:v>Category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Sheet1!$B$2:$B$12</c:f>
              <c:numCache>
                <c:formatCode>0%</c:formatCode>
                <c:ptCount val="11"/>
                <c:pt idx="0">
                  <c:v>0.36645312690414777</c:v>
                </c:pt>
                <c:pt idx="1">
                  <c:v>0.66815307363538967</c:v>
                </c:pt>
                <c:pt idx="2">
                  <c:v>0.54463659113962237</c:v>
                </c:pt>
                <c:pt idx="3">
                  <c:v>0.4616977350425393</c:v>
                </c:pt>
                <c:pt idx="4">
                  <c:v>0.46371562368773012</c:v>
                </c:pt>
                <c:pt idx="5">
                  <c:v>0.59307418119700106</c:v>
                </c:pt>
                <c:pt idx="6">
                  <c:v>0.45322863504073035</c:v>
                </c:pt>
                <c:pt idx="7">
                  <c:v>0.57169270815769768</c:v>
                </c:pt>
                <c:pt idx="8">
                  <c:v>0.4221889316375414</c:v>
                </c:pt>
                <c:pt idx="9">
                  <c:v>0.39502179240793261</c:v>
                </c:pt>
                <c:pt idx="10">
                  <c:v>0.50922142971754047</c:v>
                </c:pt>
              </c:numCache>
            </c:numRef>
          </c:val>
          <c:extLst>
            <c:ext xmlns:c16="http://schemas.microsoft.com/office/drawing/2014/chart" uri="{C3380CC4-5D6E-409C-BE32-E72D297353CC}">
              <c16:uniqueId val="{00000000-EC9D-B549-A6C3-3FB800AB2FE9}"/>
            </c:ext>
          </c:extLst>
        </c:ser>
        <c:ser>
          <c:idx val="1"/>
          <c:order val="1"/>
          <c:tx>
            <c:strRef>
              <c:f>Sheet1!$C$1</c:f>
              <c:strCache>
                <c:ptCount val="1"/>
                <c:pt idx="0">
                  <c:v>Category 2</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Sheet1!$C$2:$C$12</c:f>
              <c:numCache>
                <c:formatCode>0%</c:formatCode>
                <c:ptCount val="11"/>
                <c:pt idx="0">
                  <c:v>0.13505032272989775</c:v>
                </c:pt>
                <c:pt idx="1">
                  <c:v>0.14087269782303233</c:v>
                </c:pt>
                <c:pt idx="2">
                  <c:v>6.4595217842293121E-2</c:v>
                </c:pt>
                <c:pt idx="3">
                  <c:v>5.7160838433908498E-2</c:v>
                </c:pt>
                <c:pt idx="4">
                  <c:v>7.5861773089221721E-2</c:v>
                </c:pt>
                <c:pt idx="5">
                  <c:v>2.2864000103361551E-2</c:v>
                </c:pt>
                <c:pt idx="6">
                  <c:v>6.0897401932598468E-2</c:v>
                </c:pt>
                <c:pt idx="7">
                  <c:v>0.12180002317036166</c:v>
                </c:pt>
                <c:pt idx="8">
                  <c:v>0.10436612472583613</c:v>
                </c:pt>
                <c:pt idx="9">
                  <c:v>4.2236034625921869E-2</c:v>
                </c:pt>
                <c:pt idx="10">
                  <c:v>0</c:v>
                </c:pt>
              </c:numCache>
            </c:numRef>
          </c:val>
          <c:extLst>
            <c:ext xmlns:c16="http://schemas.microsoft.com/office/drawing/2014/chart" uri="{C3380CC4-5D6E-409C-BE32-E72D297353CC}">
              <c16:uniqueId val="{00000001-EC9D-B549-A6C3-3FB800AB2FE9}"/>
            </c:ext>
          </c:extLst>
        </c:ser>
        <c:ser>
          <c:idx val="2"/>
          <c:order val="2"/>
          <c:tx>
            <c:strRef>
              <c:f>Sheet1!$D$1</c:f>
              <c:strCache>
                <c:ptCount val="1"/>
                <c:pt idx="0">
                  <c:v>Category 3</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Sheet1!$D$2:$D$12</c:f>
              <c:numCache>
                <c:formatCode>0%</c:formatCode>
                <c:ptCount val="11"/>
                <c:pt idx="0">
                  <c:v>0.17955472878297168</c:v>
                </c:pt>
                <c:pt idx="1">
                  <c:v>4.8751326039608599E-2</c:v>
                </c:pt>
                <c:pt idx="2">
                  <c:v>0.13287446786996457</c:v>
                </c:pt>
                <c:pt idx="3">
                  <c:v>0.18823276481656975</c:v>
                </c:pt>
                <c:pt idx="4">
                  <c:v>0.14952135570924269</c:v>
                </c:pt>
                <c:pt idx="5">
                  <c:v>0.20643460358443089</c:v>
                </c:pt>
                <c:pt idx="6">
                  <c:v>0.27185176133875949</c:v>
                </c:pt>
                <c:pt idx="7">
                  <c:v>7.3430083637621199E-2</c:v>
                </c:pt>
                <c:pt idx="8">
                  <c:v>5.7933461551162448E-2</c:v>
                </c:pt>
                <c:pt idx="9">
                  <c:v>0.34840243570255008</c:v>
                </c:pt>
                <c:pt idx="10">
                  <c:v>6.1331639412623137E-2</c:v>
                </c:pt>
              </c:numCache>
            </c:numRef>
          </c:val>
          <c:extLst>
            <c:ext xmlns:c16="http://schemas.microsoft.com/office/drawing/2014/chart" uri="{C3380CC4-5D6E-409C-BE32-E72D297353CC}">
              <c16:uniqueId val="{00000002-EC9D-B549-A6C3-3FB800AB2FE9}"/>
            </c:ext>
          </c:extLst>
        </c:ser>
        <c:ser>
          <c:idx val="3"/>
          <c:order val="3"/>
          <c:tx>
            <c:strRef>
              <c:f>Sheet1!$E$1</c:f>
              <c:strCache>
                <c:ptCount val="1"/>
                <c:pt idx="0">
                  <c:v>Category 4</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Sheet1!$E$2:$E$12</c:f>
              <c:numCache>
                <c:formatCode>0%</c:formatCode>
                <c:ptCount val="11"/>
                <c:pt idx="0">
                  <c:v>6.6849435846244476E-2</c:v>
                </c:pt>
                <c:pt idx="1">
                  <c:v>7.1384863665271567E-2</c:v>
                </c:pt>
                <c:pt idx="2">
                  <c:v>0.19139542352085276</c:v>
                </c:pt>
                <c:pt idx="3">
                  <c:v>0.17305845432507344</c:v>
                </c:pt>
                <c:pt idx="4">
                  <c:v>0.15267047983072857</c:v>
                </c:pt>
                <c:pt idx="5">
                  <c:v>6.5327409360570243E-2</c:v>
                </c:pt>
                <c:pt idx="6">
                  <c:v>6.9096773676645643E-2</c:v>
                </c:pt>
                <c:pt idx="7">
                  <c:v>0.14265507635526675</c:v>
                </c:pt>
                <c:pt idx="8">
                  <c:v>9.540317194916495E-2</c:v>
                </c:pt>
                <c:pt idx="9">
                  <c:v>7.8744467443090646E-2</c:v>
                </c:pt>
                <c:pt idx="10">
                  <c:v>0.41914026218334927</c:v>
                </c:pt>
              </c:numCache>
            </c:numRef>
          </c:val>
          <c:extLst>
            <c:ext xmlns:c16="http://schemas.microsoft.com/office/drawing/2014/chart" uri="{C3380CC4-5D6E-409C-BE32-E72D297353CC}">
              <c16:uniqueId val="{00000005-EC9D-B549-A6C3-3FB800AB2FE9}"/>
            </c:ext>
          </c:extLst>
        </c:ser>
        <c:ser>
          <c:idx val="4"/>
          <c:order val="4"/>
          <c:tx>
            <c:strRef>
              <c:f>Sheet1!$F$1</c:f>
              <c:strCache>
                <c:ptCount val="1"/>
                <c:pt idx="0">
                  <c:v>Category 5</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Sheet1!$F$2:$F$12</c:f>
              <c:numCache>
                <c:formatCode>0%</c:formatCode>
                <c:ptCount val="11"/>
                <c:pt idx="0">
                  <c:v>0.22628842731336765</c:v>
                </c:pt>
                <c:pt idx="1">
                  <c:v>3.8658737433079356E-2</c:v>
                </c:pt>
                <c:pt idx="2">
                  <c:v>1.155756068672173E-3</c:v>
                </c:pt>
                <c:pt idx="3">
                  <c:v>6.3016986632753222E-2</c:v>
                </c:pt>
                <c:pt idx="4">
                  <c:v>8.8224379811630338E-2</c:v>
                </c:pt>
                <c:pt idx="5">
                  <c:v>8.9822552265746966E-2</c:v>
                </c:pt>
                <c:pt idx="6">
                  <c:v>0.12926320796348476</c:v>
                </c:pt>
                <c:pt idx="7">
                  <c:v>6.1869566617567019E-2</c:v>
                </c:pt>
                <c:pt idx="8">
                  <c:v>0.23807304733388976</c:v>
                </c:pt>
                <c:pt idx="9">
                  <c:v>0.1195533642462298</c:v>
                </c:pt>
                <c:pt idx="10">
                  <c:v>1.030666868648708E-2</c:v>
                </c:pt>
              </c:numCache>
            </c:numRef>
          </c:val>
          <c:extLst>
            <c:ext xmlns:c16="http://schemas.microsoft.com/office/drawing/2014/chart" uri="{C3380CC4-5D6E-409C-BE32-E72D297353CC}">
              <c16:uniqueId val="{00000006-EC9D-B549-A6C3-3FB800AB2FE9}"/>
            </c:ext>
          </c:extLst>
        </c:ser>
        <c:ser>
          <c:idx val="5"/>
          <c:order val="5"/>
          <c:tx>
            <c:strRef>
              <c:f>Sheet1!$G$1</c:f>
              <c:strCache>
                <c:ptCount val="1"/>
                <c:pt idx="0">
                  <c:v>Category 6</c:v>
                </c:pt>
              </c:strCache>
            </c:strRef>
          </c:tx>
          <c:spPr>
            <a:pattFill prst="dkUpDiag">
              <a:fgClr>
                <a:schemeClr val="bg1"/>
              </a:fgClr>
              <a:bgClr>
                <a:schemeClr val="bg1">
                  <a:lumMod val="65000"/>
                </a:schemeClr>
              </a:bgClr>
            </a:pattFill>
            <a:ln>
              <a:noFill/>
            </a:ln>
            <a:effectLst/>
          </c:spPr>
          <c:invertIfNegative val="0"/>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Sheet1!$G$2:$G$12</c:f>
              <c:numCache>
                <c:formatCode>0%</c:formatCode>
                <c:ptCount val="11"/>
                <c:pt idx="0">
                  <c:v>2.5803958423370479E-2</c:v>
                </c:pt>
                <c:pt idx="1">
                  <c:v>3.2179301403618382E-2</c:v>
                </c:pt>
                <c:pt idx="2">
                  <c:v>6.5342543558595104E-2</c:v>
                </c:pt>
                <c:pt idx="3">
                  <c:v>5.683322074915572E-2</c:v>
                </c:pt>
                <c:pt idx="4">
                  <c:v>7.0006387871446571E-2</c:v>
                </c:pt>
                <c:pt idx="5">
                  <c:v>2.2477253488889133E-2</c:v>
                </c:pt>
                <c:pt idx="6">
                  <c:v>1.5662220047781419E-2</c:v>
                </c:pt>
                <c:pt idx="7">
                  <c:v>2.8552542061485848E-2</c:v>
                </c:pt>
                <c:pt idx="8">
                  <c:v>8.2035262802405404E-2</c:v>
                </c:pt>
                <c:pt idx="9">
                  <c:v>1.6041905574275046E-2</c:v>
                </c:pt>
                <c:pt idx="10">
                  <c:v>0</c:v>
                </c:pt>
              </c:numCache>
            </c:numRef>
          </c:val>
          <c:extLst>
            <c:ext xmlns:c16="http://schemas.microsoft.com/office/drawing/2014/chart" uri="{C3380CC4-5D6E-409C-BE32-E72D297353CC}">
              <c16:uniqueId val="{00000008-EC9D-B549-A6C3-3FB800AB2FE9}"/>
            </c:ext>
          </c:extLst>
        </c:ser>
        <c:dLbls>
          <c:showLegendKey val="0"/>
          <c:showVal val="0"/>
          <c:showCatName val="0"/>
          <c:showSerName val="0"/>
          <c:showPercent val="0"/>
          <c:showBubbleSize val="0"/>
        </c:dLbls>
        <c:gapWidth val="150"/>
        <c:overlap val="100"/>
        <c:axId val="1732129183"/>
        <c:axId val="1663238863"/>
      </c:barChart>
      <c:catAx>
        <c:axId val="173212918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63238863"/>
        <c:crosses val="autoZero"/>
        <c:auto val="1"/>
        <c:lblAlgn val="ctr"/>
        <c:lblOffset val="100"/>
        <c:noMultiLvlLbl val="0"/>
      </c:catAx>
      <c:valAx>
        <c:axId val="1663238863"/>
        <c:scaling>
          <c:orientation val="minMax"/>
          <c:min val="0"/>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32129183"/>
        <c:crosses val="autoZero"/>
        <c:crossBetween val="between"/>
      </c:valAx>
      <c:spPr>
        <a:noFill/>
        <a:ln>
          <a:noFill/>
        </a:ln>
        <a:effectLst/>
      </c:spPr>
    </c:plotArea>
    <c:legend>
      <c:legendPos val="b"/>
      <c:layout>
        <c:manualLayout>
          <c:xMode val="edge"/>
          <c:yMode val="edge"/>
          <c:x val="0.14185404348495462"/>
          <c:y val="4.0543358385709168E-2"/>
          <c:w val="0.85709719557629305"/>
          <c:h val="5.387329044134141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Salaries and other personnel expenses</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616000</c:v>
                </c:pt>
                <c:pt idx="1">
                  <c:v>886400</c:v>
                </c:pt>
                <c:pt idx="2">
                  <c:v>1156800</c:v>
                </c:pt>
                <c:pt idx="3">
                  <c:v>1312000</c:v>
                </c:pt>
                <c:pt idx="4">
                  <c:v>1427200</c:v>
                </c:pt>
              </c:numCache>
            </c:numRef>
          </c:val>
          <c:extLst>
            <c:ext xmlns:c16="http://schemas.microsoft.com/office/drawing/2014/chart" uri="{C3380CC4-5D6E-409C-BE32-E72D297353CC}">
              <c16:uniqueId val="{00000000-B38E-CA42-8827-F1E7CF944306}"/>
            </c:ext>
          </c:extLst>
        </c:ser>
        <c:ser>
          <c:idx val="1"/>
          <c:order val="1"/>
          <c:tx>
            <c:strRef>
              <c:f>Sheet1!$C$1</c:f>
              <c:strCache>
                <c:ptCount val="1"/>
                <c:pt idx="0">
                  <c:v>Misc. Costs</c:v>
                </c:pt>
              </c:strCache>
            </c:strRef>
          </c:tx>
          <c:spPr>
            <a:solidFill>
              <a:schemeClr val="bg1">
                <a:lumMod val="75000"/>
              </a:schemeClr>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520000</c:v>
                </c:pt>
                <c:pt idx="1">
                  <c:v>490000</c:v>
                </c:pt>
                <c:pt idx="2">
                  <c:v>462000</c:v>
                </c:pt>
                <c:pt idx="3">
                  <c:v>312000</c:v>
                </c:pt>
                <c:pt idx="4">
                  <c:v>232000</c:v>
                </c:pt>
              </c:numCache>
            </c:numRef>
          </c:val>
          <c:extLst>
            <c:ext xmlns:c16="http://schemas.microsoft.com/office/drawing/2014/chart" uri="{C3380CC4-5D6E-409C-BE32-E72D297353CC}">
              <c16:uniqueId val="{00000001-B38E-CA42-8827-F1E7CF944306}"/>
            </c:ext>
          </c:extLst>
        </c:ser>
        <c:ser>
          <c:idx val="2"/>
          <c:order val="2"/>
          <c:tx>
            <c:strRef>
              <c:f>Sheet1!$D$1</c:f>
              <c:strCache>
                <c:ptCount val="1"/>
                <c:pt idx="0">
                  <c:v>Marketing</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2041500</c:v>
                </c:pt>
                <c:pt idx="1">
                  <c:v>3643163</c:v>
                </c:pt>
                <c:pt idx="2">
                  <c:v>4644221</c:v>
                </c:pt>
                <c:pt idx="3">
                  <c:v>7018257</c:v>
                </c:pt>
                <c:pt idx="4">
                  <c:v>11969454</c:v>
                </c:pt>
              </c:numCache>
            </c:numRef>
          </c:val>
          <c:extLst>
            <c:ext xmlns:c16="http://schemas.microsoft.com/office/drawing/2014/chart" uri="{C3380CC4-5D6E-409C-BE32-E72D297353CC}">
              <c16:uniqueId val="{00000002-B38E-CA42-8827-F1E7CF944306}"/>
            </c:ext>
          </c:extLst>
        </c:ser>
        <c:dLbls>
          <c:showLegendKey val="0"/>
          <c:showVal val="0"/>
          <c:showCatName val="0"/>
          <c:showSerName val="0"/>
          <c:showPercent val="0"/>
          <c:showBubbleSize val="0"/>
        </c:dLbls>
        <c:gapWidth val="150"/>
        <c:overlap val="100"/>
        <c:serLines>
          <c:spPr>
            <a:ln w="9525" cap="flat" cmpd="sng" algn="ctr">
              <a:solidFill>
                <a:schemeClr val="tx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bg1">
                  <a:lumMod val="75000"/>
                </a:schemeClr>
              </a:solidFill>
              <a:prstDash val="dash"/>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66953087"/>
        <c:crosses val="autoZero"/>
        <c:crossBetween val="between"/>
        <c:dispUnits>
          <c:builtInUnit val="million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[Sanitized revenue stream 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5</c:v>
                </c:pt>
                <c:pt idx="1">
                  <c:v>7</c:v>
                </c:pt>
                <c:pt idx="2">
                  <c:v>12</c:v>
                </c:pt>
                <c:pt idx="3">
                  <c:v>16</c:v>
                </c:pt>
                <c:pt idx="4">
                  <c:v>19</c:v>
                </c:pt>
              </c:numCache>
            </c:numRef>
          </c:val>
          <c:extLst>
            <c:ext xmlns:c16="http://schemas.microsoft.com/office/drawing/2014/chart" uri="{C3380CC4-5D6E-409C-BE32-E72D297353CC}">
              <c16:uniqueId val="{00000000-C3F4-0144-B8A9-1860951C3008}"/>
            </c:ext>
          </c:extLst>
        </c:ser>
        <c:ser>
          <c:idx val="1"/>
          <c:order val="1"/>
          <c:tx>
            <c:strRef>
              <c:f>Sheet1!$C$1</c:f>
              <c:strCache>
                <c:ptCount val="1"/>
                <c:pt idx="0">
                  <c:v>[Sanitized revenue stream 2]</c:v>
                </c:pt>
              </c:strCache>
            </c:strRef>
          </c:tx>
          <c:spPr>
            <a:solidFill>
              <a:schemeClr val="bg1">
                <a:lumMod val="8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formatCode="#,##0">
                  <c:v>1</c:v>
                </c:pt>
                <c:pt idx="1">
                  <c:v>6</c:v>
                </c:pt>
                <c:pt idx="2">
                  <c:v>15</c:v>
                </c:pt>
                <c:pt idx="3">
                  <c:v>22</c:v>
                </c:pt>
                <c:pt idx="4">
                  <c:v>27</c:v>
                </c:pt>
              </c:numCache>
            </c:numRef>
          </c:val>
          <c:extLst>
            <c:ext xmlns:c16="http://schemas.microsoft.com/office/drawing/2014/chart" uri="{C3380CC4-5D6E-409C-BE32-E72D297353CC}">
              <c16:uniqueId val="{00000001-C3F4-0144-B8A9-1860951C3008}"/>
            </c:ext>
          </c:extLst>
        </c:ser>
        <c:ser>
          <c:idx val="2"/>
          <c:order val="2"/>
          <c:tx>
            <c:strRef>
              <c:f>Sheet1!$D$1</c:f>
              <c:strCache>
                <c:ptCount val="1"/>
                <c:pt idx="0">
                  <c:v>[Sanitized revenue stream 3]</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formatCode="#,##0">
                  <c:v>2</c:v>
                </c:pt>
                <c:pt idx="1">
                  <c:v>4</c:v>
                </c:pt>
                <c:pt idx="2">
                  <c:v>7</c:v>
                </c:pt>
                <c:pt idx="3">
                  <c:v>12</c:v>
                </c:pt>
                <c:pt idx="4">
                  <c:v>16</c:v>
                </c:pt>
              </c:numCache>
            </c:numRef>
          </c:val>
          <c:extLst>
            <c:ext xmlns:c16="http://schemas.microsoft.com/office/drawing/2014/chart" uri="{C3380CC4-5D6E-409C-BE32-E72D297353CC}">
              <c16:uniqueId val="{00000002-C3F4-0144-B8A9-1860951C3008}"/>
            </c:ext>
          </c:extLst>
        </c:ser>
        <c:dLbls>
          <c:showLegendKey val="0"/>
          <c:showVal val="0"/>
          <c:showCatName val="0"/>
          <c:showSerName val="0"/>
          <c:showPercent val="0"/>
          <c:showBubbleSize val="0"/>
        </c:dLbls>
        <c:gapWidth val="150"/>
        <c:overlap val="100"/>
        <c:serLines>
          <c:spPr>
            <a:ln w="9525" cap="flat" cmpd="sng" algn="ctr">
              <a:solidFill>
                <a:schemeClr val="tx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bg1">
                  <a:lumMod val="75000"/>
                </a:schemeClr>
              </a:solidFill>
              <a:prstDash val="dash"/>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56695308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bar"/>
        <c:grouping val="cluster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051C2C"/>
              </a:solidFill>
              <a:ln>
                <a:noFill/>
              </a:ln>
              <a:effectLst/>
            </c:spPr>
            <c:extLst>
              <c:ext xmlns:c16="http://schemas.microsoft.com/office/drawing/2014/chart" uri="{C3380CC4-5D6E-409C-BE32-E72D297353CC}">
                <c16:uniqueId val="{00000001-F44F-D149-895C-AE2685919B08}"/>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670</c:v>
                </c:pt>
                <c:pt idx="1">
                  <c:v>623</c:v>
                </c:pt>
                <c:pt idx="2">
                  <c:v>580</c:v>
                </c:pt>
                <c:pt idx="3">
                  <c:v>564</c:v>
                </c:pt>
                <c:pt idx="4">
                  <c:v>514</c:v>
                </c:pt>
                <c:pt idx="5">
                  <c:v>421</c:v>
                </c:pt>
                <c:pt idx="6">
                  <c:v>376</c:v>
                </c:pt>
              </c:numCache>
            </c:numRef>
          </c:val>
          <c:extLst>
            <c:ext xmlns:c16="http://schemas.microsoft.com/office/drawing/2014/chart" uri="{C3380CC4-5D6E-409C-BE32-E72D297353CC}">
              <c16:uniqueId val="{00000002-F44F-D149-895C-AE2685919B08}"/>
            </c:ext>
          </c:extLst>
        </c:ser>
        <c:dLbls>
          <c:showLegendKey val="0"/>
          <c:showVal val="0"/>
          <c:showCatName val="0"/>
          <c:showSerName val="0"/>
          <c:showPercent val="0"/>
          <c:showBubbleSize val="0"/>
        </c:dLbls>
        <c:gapWidth val="80"/>
        <c:axId val="1158103200"/>
        <c:axId val="1158104032"/>
      </c:barChart>
      <c:catAx>
        <c:axId val="115810320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b"/>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58103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bar"/>
        <c:grouping val="stack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051C2C"/>
              </a:solidFill>
              <a:ln>
                <a:noFill/>
              </a:ln>
              <a:effectLst/>
            </c:spPr>
            <c:extLst>
              <c:ext xmlns:c16="http://schemas.microsoft.com/office/drawing/2014/chart" uri="{C3380CC4-5D6E-409C-BE32-E72D297353CC}">
                <c16:uniqueId val="{00000001-F44F-D149-895C-AE2685919B08}"/>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Sheet1!$B$2:$B$9</c:f>
              <c:numCache>
                <c:formatCode>General</c:formatCode>
                <c:ptCount val="8"/>
                <c:pt idx="0">
                  <c:v>670</c:v>
                </c:pt>
                <c:pt idx="1">
                  <c:v>623</c:v>
                </c:pt>
                <c:pt idx="2">
                  <c:v>580</c:v>
                </c:pt>
                <c:pt idx="3">
                  <c:v>564</c:v>
                </c:pt>
                <c:pt idx="4">
                  <c:v>514</c:v>
                </c:pt>
                <c:pt idx="5">
                  <c:v>421</c:v>
                </c:pt>
                <c:pt idx="6">
                  <c:v>376</c:v>
                </c:pt>
                <c:pt idx="7">
                  <c:v>360</c:v>
                </c:pt>
              </c:numCache>
            </c:numRef>
          </c:val>
          <c:extLst>
            <c:ext xmlns:c16="http://schemas.microsoft.com/office/drawing/2014/chart" uri="{C3380CC4-5D6E-409C-BE32-E72D297353CC}">
              <c16:uniqueId val="{00000002-F44F-D149-895C-AE2685919B08}"/>
            </c:ext>
          </c:extLst>
        </c:ser>
        <c:ser>
          <c:idx val="1"/>
          <c:order val="1"/>
          <c:tx>
            <c:strRef>
              <c:f>Sheet1!$C$1</c:f>
              <c:strCache>
                <c:ptCount val="1"/>
                <c:pt idx="0">
                  <c:v>Series 2</c:v>
                </c:pt>
              </c:strCache>
            </c:strRef>
          </c:tx>
          <c:spPr>
            <a:solidFill>
              <a:srgbClr val="22A3DF"/>
            </a:solidFill>
            <a:ln>
              <a:noFill/>
            </a:ln>
            <a:effectLst/>
          </c:spPr>
          <c:invertIfNegative val="0"/>
          <c:dLbls>
            <c:dLbl>
              <c:idx val="7"/>
              <c:tx>
                <c:rich>
                  <a:bodyPr/>
                  <a:lstStyle/>
                  <a:p>
                    <a:fld id="{9DC4E214-8056-B34B-BDE2-6AA87F8DDC17}"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2C0-9142-B280-D1C6DD2FFD1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Sheet1!$C$2:$C$9</c:f>
              <c:numCache>
                <c:formatCode>General</c:formatCode>
                <c:ptCount val="8"/>
                <c:pt idx="0">
                  <c:v>115</c:v>
                </c:pt>
                <c:pt idx="1">
                  <c:v>140</c:v>
                </c:pt>
                <c:pt idx="2">
                  <c:v>170</c:v>
                </c:pt>
                <c:pt idx="3">
                  <c:v>152</c:v>
                </c:pt>
                <c:pt idx="4">
                  <c:v>103</c:v>
                </c:pt>
                <c:pt idx="5">
                  <c:v>183</c:v>
                </c:pt>
                <c:pt idx="6">
                  <c:v>141</c:v>
                </c:pt>
                <c:pt idx="7">
                  <c:v>122</c:v>
                </c:pt>
              </c:numCache>
            </c:numRef>
          </c:val>
          <c:extLst>
            <c:ext xmlns:c16="http://schemas.microsoft.com/office/drawing/2014/chart" uri="{C3380CC4-5D6E-409C-BE32-E72D297353CC}">
              <c16:uniqueId val="{00000003-F44F-D149-895C-AE2685919B08}"/>
            </c:ext>
          </c:extLst>
        </c:ser>
        <c:dLbls>
          <c:showLegendKey val="0"/>
          <c:showVal val="0"/>
          <c:showCatName val="0"/>
          <c:showSerName val="0"/>
          <c:showPercent val="0"/>
          <c:showBubbleSize val="0"/>
        </c:dLbls>
        <c:gapWidth val="80"/>
        <c:overlap val="100"/>
        <c:axId val="1158103200"/>
        <c:axId val="1158104032"/>
      </c:barChart>
      <c:catAx>
        <c:axId val="115810320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58103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bar"/>
        <c:grouping val="percentStack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051C2C"/>
              </a:solidFill>
              <a:ln>
                <a:noFill/>
              </a:ln>
              <a:effectLst/>
            </c:spPr>
            <c:extLst>
              <c:ext xmlns:c16="http://schemas.microsoft.com/office/drawing/2014/chart" uri="{C3380CC4-5D6E-409C-BE32-E72D297353CC}">
                <c16:uniqueId val="{00000001-AB07-1B44-A337-7AD527821E87}"/>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Sheet1!$B$2:$B$9</c:f>
              <c:numCache>
                <c:formatCode>General</c:formatCode>
                <c:ptCount val="8"/>
                <c:pt idx="0">
                  <c:v>0.72</c:v>
                </c:pt>
                <c:pt idx="1">
                  <c:v>0.27</c:v>
                </c:pt>
                <c:pt idx="2">
                  <c:v>0.32</c:v>
                </c:pt>
                <c:pt idx="3">
                  <c:v>0.78</c:v>
                </c:pt>
                <c:pt idx="4">
                  <c:v>0.78</c:v>
                </c:pt>
                <c:pt idx="5">
                  <c:v>0.36</c:v>
                </c:pt>
                <c:pt idx="6">
                  <c:v>0.44</c:v>
                </c:pt>
                <c:pt idx="7">
                  <c:v>0.71</c:v>
                </c:pt>
              </c:numCache>
            </c:numRef>
          </c:val>
          <c:extLst>
            <c:ext xmlns:c16="http://schemas.microsoft.com/office/drawing/2014/chart" uri="{C3380CC4-5D6E-409C-BE32-E72D297353CC}">
              <c16:uniqueId val="{00000002-AB07-1B44-A337-7AD527821E87}"/>
            </c:ext>
          </c:extLst>
        </c:ser>
        <c:ser>
          <c:idx val="1"/>
          <c:order val="1"/>
          <c:tx>
            <c:strRef>
              <c:f>Sheet1!$C$1</c:f>
              <c:strCache>
                <c:ptCount val="1"/>
                <c:pt idx="0">
                  <c:v>Series 2</c:v>
                </c:pt>
              </c:strCache>
            </c:strRef>
          </c:tx>
          <c:spPr>
            <a:solidFill>
              <a:srgbClr val="22A3DF"/>
            </a:solidFill>
            <a:ln>
              <a:noFill/>
            </a:ln>
            <a:effectLst/>
          </c:spPr>
          <c:invertIfNegative val="0"/>
          <c:dLbls>
            <c:dLbl>
              <c:idx val="7"/>
              <c:tx>
                <c:rich>
                  <a:bodyPr/>
                  <a:lstStyle/>
                  <a:p>
                    <a:fld id="{9DC4E214-8056-B34B-BDE2-6AA87F8DDC17}"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B07-1B44-A337-7AD527821E8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Sheet1!$C$2:$C$9</c:f>
              <c:numCache>
                <c:formatCode>General</c:formatCode>
                <c:ptCount val="8"/>
                <c:pt idx="0">
                  <c:v>0.28000000000000003</c:v>
                </c:pt>
                <c:pt idx="1">
                  <c:v>0.73</c:v>
                </c:pt>
                <c:pt idx="2">
                  <c:v>0.67999999999999994</c:v>
                </c:pt>
                <c:pt idx="3">
                  <c:v>0.21999999999999997</c:v>
                </c:pt>
                <c:pt idx="4">
                  <c:v>0.21999999999999997</c:v>
                </c:pt>
                <c:pt idx="5">
                  <c:v>0.64</c:v>
                </c:pt>
                <c:pt idx="6">
                  <c:v>0.56000000000000005</c:v>
                </c:pt>
                <c:pt idx="7">
                  <c:v>0.29000000000000004</c:v>
                </c:pt>
              </c:numCache>
            </c:numRef>
          </c:val>
          <c:extLst>
            <c:ext xmlns:c16="http://schemas.microsoft.com/office/drawing/2014/chart" uri="{C3380CC4-5D6E-409C-BE32-E72D297353CC}">
              <c16:uniqueId val="{00000004-AB07-1B44-A337-7AD527821E87}"/>
            </c:ext>
          </c:extLst>
        </c:ser>
        <c:dLbls>
          <c:showLegendKey val="0"/>
          <c:showVal val="0"/>
          <c:showCatName val="0"/>
          <c:showSerName val="0"/>
          <c:showPercent val="0"/>
          <c:showBubbleSize val="0"/>
        </c:dLbls>
        <c:gapWidth val="80"/>
        <c:overlap val="100"/>
        <c:axId val="1158103200"/>
        <c:axId val="1158104032"/>
      </c:barChart>
      <c:catAx>
        <c:axId val="115810320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b"/>
        <c:majorGridlines>
          <c:spPr>
            <a:ln w="9525" cap="flat" cmpd="sng" algn="ctr">
              <a:solidFill>
                <a:srgbClr val="FFFFFF">
                  <a:lumMod val="75000"/>
                </a:srgbClr>
              </a:solidFill>
              <a:round/>
            </a:ln>
            <a:effectLst/>
          </c:spPr>
        </c:majorGridlines>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58103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1108155335495"/>
          <c:y val="4.3260336805101808E-2"/>
          <c:w val="0.66677743304425163"/>
          <c:h val="0.69781865093398354"/>
        </c:manualLayout>
      </c:layout>
      <c:barChart>
        <c:barDir val="bar"/>
        <c:grouping val="stacked"/>
        <c:varyColors val="0"/>
        <c:ser>
          <c:idx val="0"/>
          <c:order val="0"/>
          <c:tx>
            <c:strRef>
              <c:f>Sheet1!$B$1</c:f>
              <c:strCache>
                <c:ptCount val="1"/>
                <c:pt idx="0">
                  <c:v>[Series 1]</c:v>
                </c:pt>
              </c:strCache>
            </c:strRef>
          </c:tx>
          <c:spPr>
            <a:solidFill>
              <a:schemeClr val="accent2"/>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EE5A-6243-93FE-3D2613E94822}"/>
              </c:ext>
            </c:extLst>
          </c:dPt>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Sheet1!$B$2:$B$6</c:f>
              <c:numCache>
                <c:formatCode>General</c:formatCode>
                <c:ptCount val="5"/>
                <c:pt idx="0">
                  <c:v>1.7</c:v>
                </c:pt>
                <c:pt idx="1">
                  <c:v>1.85</c:v>
                </c:pt>
                <c:pt idx="2">
                  <c:v>1.9</c:v>
                </c:pt>
                <c:pt idx="3">
                  <c:v>2.2999999999999998</c:v>
                </c:pt>
                <c:pt idx="4">
                  <c:v>2.8</c:v>
                </c:pt>
              </c:numCache>
            </c:numRef>
          </c:val>
          <c:extLst>
            <c:ext xmlns:c16="http://schemas.microsoft.com/office/drawing/2014/chart" uri="{C3380CC4-5D6E-409C-BE32-E72D297353CC}">
              <c16:uniqueId val="{00000002-EE5A-6243-93FE-3D2613E94822}"/>
            </c:ext>
          </c:extLst>
        </c:ser>
        <c:ser>
          <c:idx val="1"/>
          <c:order val="1"/>
          <c:tx>
            <c:strRef>
              <c:f>Sheet1!$C$1</c:f>
              <c:strCache>
                <c:ptCount val="1"/>
                <c:pt idx="0">
                  <c:v>[Series 2]</c:v>
                </c:pt>
              </c:strCache>
            </c:strRef>
          </c:tx>
          <c:spPr>
            <a:solidFill>
              <a:schemeClr val="accent1"/>
            </a:solidFill>
            <a:ln>
              <a:noFill/>
            </a:ln>
            <a:effectLst/>
          </c:spPr>
          <c:invertIfNegative val="0"/>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Sheet1!$C$2:$C$6</c:f>
              <c:numCache>
                <c:formatCode>General</c:formatCode>
                <c:ptCount val="5"/>
                <c:pt idx="0">
                  <c:v>0.6</c:v>
                </c:pt>
                <c:pt idx="1">
                  <c:v>1</c:v>
                </c:pt>
                <c:pt idx="2">
                  <c:v>1.1000000000000001</c:v>
                </c:pt>
                <c:pt idx="3">
                  <c:v>1.2</c:v>
                </c:pt>
              </c:numCache>
            </c:numRef>
          </c:val>
          <c:extLst>
            <c:ext xmlns:c16="http://schemas.microsoft.com/office/drawing/2014/chart" uri="{C3380CC4-5D6E-409C-BE32-E72D297353CC}">
              <c16:uniqueId val="{00000003-EE5A-6243-93FE-3D2613E94822}"/>
            </c:ext>
          </c:extLst>
        </c:ser>
        <c:dLbls>
          <c:showLegendKey val="0"/>
          <c:showVal val="0"/>
          <c:showCatName val="0"/>
          <c:showSerName val="0"/>
          <c:showPercent val="0"/>
          <c:showBubbleSize val="0"/>
        </c:dLbls>
        <c:gapWidth val="150"/>
        <c:overlap val="100"/>
        <c:axId val="340474623"/>
        <c:axId val="383007023"/>
      </c:barChart>
      <c:catAx>
        <c:axId val="340474623"/>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83007023"/>
        <c:crosses val="autoZero"/>
        <c:auto val="1"/>
        <c:lblAlgn val="ctr"/>
        <c:lblOffset val="100"/>
        <c:noMultiLvlLbl val="0"/>
      </c:catAx>
      <c:valAx>
        <c:axId val="383007023"/>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40474623"/>
        <c:crosses val="autoZero"/>
        <c:crossBetween val="between"/>
        <c:majorUnit val="1"/>
      </c:valAx>
      <c:spPr>
        <a:noFill/>
        <a:ln>
          <a:noFill/>
        </a:ln>
        <a:effectLst/>
      </c:spPr>
    </c:plotArea>
    <c:legend>
      <c:legendPos val="b"/>
      <c:layout>
        <c:manualLayout>
          <c:xMode val="edge"/>
          <c:yMode val="edge"/>
          <c:x val="0.15334404656592041"/>
          <c:y val="0.86296165777822098"/>
          <c:w val="0.68872704523257233"/>
          <c:h val="7.0181458068439895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12.5</c:v>
                </c:pt>
                <c:pt idx="1">
                  <c:v>10.7</c:v>
                </c:pt>
                <c:pt idx="2">
                  <c:v>8.3000000000000007</c:v>
                </c:pt>
                <c:pt idx="3">
                  <c:v>4.5</c:v>
                </c:pt>
                <c:pt idx="4">
                  <c:v>3.4</c:v>
                </c:pt>
              </c:numCache>
            </c:numRef>
          </c:val>
          <c:extLst>
            <c:ext xmlns:c16="http://schemas.microsoft.com/office/drawing/2014/chart" uri="{C3380CC4-5D6E-409C-BE32-E72D297353CC}">
              <c16:uniqueId val="{00000000-91B5-9542-AB4A-0254EFE4484C}"/>
            </c:ext>
          </c:extLst>
        </c:ser>
        <c:dLbls>
          <c:showLegendKey val="0"/>
          <c:showVal val="0"/>
          <c:showCatName val="0"/>
          <c:showSerName val="0"/>
          <c:showPercent val="0"/>
          <c:showBubbleSize val="0"/>
        </c:dLbls>
        <c:gapWidth val="219"/>
        <c:overlap val="-27"/>
        <c:axId val="393194128"/>
        <c:axId val="49544624"/>
      </c:barChart>
      <c:catAx>
        <c:axId val="39319412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9544624"/>
        <c:crosses val="autoZero"/>
        <c:auto val="1"/>
        <c:lblAlgn val="ctr"/>
        <c:lblOffset val="100"/>
        <c:noMultiLvlLbl val="0"/>
      </c:catAx>
      <c:valAx>
        <c:axId val="49544624"/>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93194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Category 3</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Sheet1!$B$2:$B$5</c:f>
              <c:numCache>
                <c:formatCode>General</c:formatCode>
                <c:ptCount val="4"/>
                <c:pt idx="0">
                  <c:v>68</c:v>
                </c:pt>
                <c:pt idx="1">
                  <c:v>69</c:v>
                </c:pt>
                <c:pt idx="2">
                  <c:v>97</c:v>
                </c:pt>
                <c:pt idx="3">
                  <c:v>75</c:v>
                </c:pt>
              </c:numCache>
            </c:numRef>
          </c:val>
          <c:extLst>
            <c:ext xmlns:c16="http://schemas.microsoft.com/office/drawing/2014/chart" uri="{C3380CC4-5D6E-409C-BE32-E72D297353CC}">
              <c16:uniqueId val="{00000000-A672-1F4D-9C1B-D3C0A1493E2C}"/>
            </c:ext>
          </c:extLst>
        </c:ser>
        <c:ser>
          <c:idx val="1"/>
          <c:order val="1"/>
          <c:tx>
            <c:strRef>
              <c:f>Sheet1!$C$1</c:f>
              <c:strCache>
                <c:ptCount val="1"/>
                <c:pt idx="0">
                  <c:v>Category 2</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Sheet1!$C$2:$C$5</c:f>
              <c:numCache>
                <c:formatCode>General</c:formatCode>
                <c:ptCount val="4"/>
                <c:pt idx="0">
                  <c:v>96</c:v>
                </c:pt>
                <c:pt idx="1">
                  <c:v>87</c:v>
                </c:pt>
                <c:pt idx="2">
                  <c:v>55</c:v>
                </c:pt>
                <c:pt idx="3">
                  <c:v>74</c:v>
                </c:pt>
              </c:numCache>
            </c:numRef>
          </c:val>
          <c:extLst>
            <c:ext xmlns:c16="http://schemas.microsoft.com/office/drawing/2014/chart" uri="{C3380CC4-5D6E-409C-BE32-E72D297353CC}">
              <c16:uniqueId val="{00000001-A672-1F4D-9C1B-D3C0A1493E2C}"/>
            </c:ext>
          </c:extLst>
        </c:ser>
        <c:ser>
          <c:idx val="2"/>
          <c:order val="2"/>
          <c:tx>
            <c:strRef>
              <c:f>Sheet1!$D$1</c:f>
              <c:strCache>
                <c:ptCount val="1"/>
                <c:pt idx="0">
                  <c:v>Category 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Sheet1!$D$2:$D$5</c:f>
              <c:numCache>
                <c:formatCode>General</c:formatCode>
                <c:ptCount val="4"/>
                <c:pt idx="0">
                  <c:v>64</c:v>
                </c:pt>
                <c:pt idx="1">
                  <c:v>68</c:v>
                </c:pt>
                <c:pt idx="2">
                  <c:v>63</c:v>
                </c:pt>
                <c:pt idx="3">
                  <c:v>77</c:v>
                </c:pt>
              </c:numCache>
            </c:numRef>
          </c:val>
          <c:extLst>
            <c:ext xmlns:c16="http://schemas.microsoft.com/office/drawing/2014/chart" uri="{C3380CC4-5D6E-409C-BE32-E72D297353CC}">
              <c16:uniqueId val="{00000002-A672-1F4D-9C1B-D3C0A1493E2C}"/>
            </c:ext>
          </c:extLst>
        </c:ser>
        <c:dLbls>
          <c:showLegendKey val="0"/>
          <c:showVal val="0"/>
          <c:showCatName val="0"/>
          <c:showSerName val="0"/>
          <c:showPercent val="0"/>
          <c:showBubbleSize val="0"/>
        </c:dLbls>
        <c:gapWidth val="182"/>
        <c:axId val="1561306607"/>
        <c:axId val="1685642191"/>
      </c:barChart>
      <c:catAx>
        <c:axId val="1561306607"/>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685642191"/>
        <c:crosses val="autoZero"/>
        <c:auto val="1"/>
        <c:lblAlgn val="ctr"/>
        <c:lblOffset val="100"/>
        <c:noMultiLvlLbl val="0"/>
      </c:catAx>
      <c:valAx>
        <c:axId val="1685642191"/>
        <c:scaling>
          <c:orientation val="minMax"/>
        </c:scaling>
        <c:delete val="1"/>
        <c:axPos val="b"/>
        <c:numFmt formatCode="General" sourceLinked="1"/>
        <c:majorTickMark val="none"/>
        <c:minorTickMark val="none"/>
        <c:tickLblPos val="nextTo"/>
        <c:crossAx val="1561306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1-D2F9-BF42-9666-3262977CDDFA}"/>
              </c:ext>
            </c:extLst>
          </c:dPt>
          <c:cat>
            <c:strRef>
              <c:f>Sheet1!$A$2:$A$4</c:f>
              <c:strCache>
                <c:ptCount val="3"/>
                <c:pt idx="0">
                  <c:v>Category 1</c:v>
                </c:pt>
                <c:pt idx="1">
                  <c:v>Category 2</c:v>
                </c:pt>
                <c:pt idx="2">
                  <c:v>Category 3</c:v>
                </c:pt>
              </c:strCache>
            </c:strRef>
          </c:cat>
          <c:val>
            <c:numRef>
              <c:f>Sheet1!$B$2:$B$4</c:f>
              <c:numCache>
                <c:formatCode>General</c:formatCode>
                <c:ptCount val="3"/>
                <c:pt idx="0">
                  <c:v>100</c:v>
                </c:pt>
                <c:pt idx="1">
                  <c:v>75</c:v>
                </c:pt>
                <c:pt idx="2">
                  <c:v>55</c:v>
                </c:pt>
              </c:numCache>
            </c:numRef>
          </c:val>
          <c:extLst>
            <c:ext xmlns:c16="http://schemas.microsoft.com/office/drawing/2014/chart" uri="{C3380CC4-5D6E-409C-BE32-E72D297353CC}">
              <c16:uniqueId val="{00000002-D2F9-BF42-9666-3262977CDDFA}"/>
            </c:ext>
          </c:extLst>
        </c:ser>
        <c:ser>
          <c:idx val="1"/>
          <c:order val="1"/>
          <c:tx>
            <c:strRef>
              <c:f>Sheet1!$C$1</c:f>
              <c:strCache>
                <c:ptCount val="1"/>
                <c:pt idx="0">
                  <c:v>Series 2</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4-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6-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A-5B41-364C-B29F-535F33914173}"/>
              </c:ext>
            </c:extLst>
          </c:dPt>
          <c:cat>
            <c:strRef>
              <c:f>Sheet1!$A$2:$A$4</c:f>
              <c:strCache>
                <c:ptCount val="3"/>
                <c:pt idx="0">
                  <c:v>Category 1</c:v>
                </c:pt>
                <c:pt idx="1">
                  <c:v>Category 2</c:v>
                </c:pt>
                <c:pt idx="2">
                  <c:v>Category 3</c:v>
                </c:pt>
              </c:strCache>
            </c:strRef>
          </c:cat>
          <c:val>
            <c:numRef>
              <c:f>Sheet1!$C$2:$C$4</c:f>
              <c:numCache>
                <c:formatCode>General</c:formatCode>
                <c:ptCount val="3"/>
                <c:pt idx="0">
                  <c:v>98</c:v>
                </c:pt>
                <c:pt idx="1">
                  <c:v>74</c:v>
                </c:pt>
                <c:pt idx="2">
                  <c:v>50</c:v>
                </c:pt>
              </c:numCache>
            </c:numRef>
          </c:val>
          <c:extLst>
            <c:ext xmlns:c16="http://schemas.microsoft.com/office/drawing/2014/chart" uri="{C3380CC4-5D6E-409C-BE32-E72D297353CC}">
              <c16:uniqueId val="{00000007-D2F9-BF42-9666-3262977CDDFA}"/>
            </c:ext>
          </c:extLst>
        </c:ser>
        <c:ser>
          <c:idx val="2"/>
          <c:order val="2"/>
          <c:tx>
            <c:strRef>
              <c:f>Sheet1!$D$1</c:f>
              <c:strCache>
                <c:ptCount val="1"/>
                <c:pt idx="0">
                  <c:v>Series 3</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9-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B-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B-5B41-364C-B29F-535F33914173}"/>
              </c:ext>
            </c:extLst>
          </c:dPt>
          <c:cat>
            <c:strRef>
              <c:f>Sheet1!$A$2:$A$4</c:f>
              <c:strCache>
                <c:ptCount val="3"/>
                <c:pt idx="0">
                  <c:v>Category 1</c:v>
                </c:pt>
                <c:pt idx="1">
                  <c:v>Category 2</c:v>
                </c:pt>
                <c:pt idx="2">
                  <c:v>Category 3</c:v>
                </c:pt>
              </c:strCache>
            </c:strRef>
          </c:cat>
          <c:val>
            <c:numRef>
              <c:f>Sheet1!$D$2:$D$4</c:f>
              <c:numCache>
                <c:formatCode>General</c:formatCode>
                <c:ptCount val="3"/>
                <c:pt idx="0">
                  <c:v>93</c:v>
                </c:pt>
                <c:pt idx="1">
                  <c:v>74</c:v>
                </c:pt>
                <c:pt idx="2">
                  <c:v>43</c:v>
                </c:pt>
              </c:numCache>
            </c:numRef>
          </c:val>
          <c:extLst>
            <c:ext xmlns:c16="http://schemas.microsoft.com/office/drawing/2014/chart" uri="{C3380CC4-5D6E-409C-BE32-E72D297353CC}">
              <c16:uniqueId val="{0000000C-D2F9-BF42-9666-3262977CDDFA}"/>
            </c:ext>
          </c:extLst>
        </c:ser>
        <c:ser>
          <c:idx val="3"/>
          <c:order val="3"/>
          <c:tx>
            <c:strRef>
              <c:f>Sheet1!$E$1</c:f>
              <c:strCache>
                <c:ptCount val="1"/>
                <c:pt idx="0">
                  <c:v>Series 4</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E-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10-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C-5B41-364C-B29F-535F33914173}"/>
              </c:ext>
            </c:extLst>
          </c:dPt>
          <c:cat>
            <c:strRef>
              <c:f>Sheet1!$A$2:$A$4</c:f>
              <c:strCache>
                <c:ptCount val="3"/>
                <c:pt idx="0">
                  <c:v>Category 1</c:v>
                </c:pt>
                <c:pt idx="1">
                  <c:v>Category 2</c:v>
                </c:pt>
                <c:pt idx="2">
                  <c:v>Category 3</c:v>
                </c:pt>
              </c:strCache>
            </c:strRef>
          </c:cat>
          <c:val>
            <c:numRef>
              <c:f>Sheet1!$E$2:$E$4</c:f>
              <c:numCache>
                <c:formatCode>General</c:formatCode>
                <c:ptCount val="3"/>
                <c:pt idx="0">
                  <c:v>82</c:v>
                </c:pt>
                <c:pt idx="1">
                  <c:v>72</c:v>
                </c:pt>
                <c:pt idx="2">
                  <c:v>40</c:v>
                </c:pt>
              </c:numCache>
            </c:numRef>
          </c:val>
          <c:extLst>
            <c:ext xmlns:c16="http://schemas.microsoft.com/office/drawing/2014/chart" uri="{C3380CC4-5D6E-409C-BE32-E72D297353CC}">
              <c16:uniqueId val="{00000011-D2F9-BF42-9666-3262977CDDFA}"/>
            </c:ext>
          </c:extLst>
        </c:ser>
        <c:ser>
          <c:idx val="4"/>
          <c:order val="4"/>
          <c:tx>
            <c:strRef>
              <c:f>Sheet1!$F$1</c:f>
              <c:strCache>
                <c:ptCount val="1"/>
                <c:pt idx="0">
                  <c:v>Series 5</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13-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15-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D-5B41-364C-B29F-535F33914173}"/>
              </c:ext>
            </c:extLst>
          </c:dPt>
          <c:cat>
            <c:strRef>
              <c:f>Sheet1!$A$2:$A$4</c:f>
              <c:strCache>
                <c:ptCount val="3"/>
                <c:pt idx="0">
                  <c:v>Category 1</c:v>
                </c:pt>
                <c:pt idx="1">
                  <c:v>Category 2</c:v>
                </c:pt>
                <c:pt idx="2">
                  <c:v>Category 3</c:v>
                </c:pt>
              </c:strCache>
            </c:strRef>
          </c:cat>
          <c:val>
            <c:numRef>
              <c:f>Sheet1!$F$2:$F$4</c:f>
              <c:numCache>
                <c:formatCode>General</c:formatCode>
                <c:ptCount val="3"/>
                <c:pt idx="0">
                  <c:v>80</c:v>
                </c:pt>
                <c:pt idx="1">
                  <c:v>65</c:v>
                </c:pt>
                <c:pt idx="2">
                  <c:v>38</c:v>
                </c:pt>
              </c:numCache>
            </c:numRef>
          </c:val>
          <c:extLst>
            <c:ext xmlns:c16="http://schemas.microsoft.com/office/drawing/2014/chart" uri="{C3380CC4-5D6E-409C-BE32-E72D297353CC}">
              <c16:uniqueId val="{00000016-D2F9-BF42-9666-3262977CDDFA}"/>
            </c:ext>
          </c:extLst>
        </c:ser>
        <c:ser>
          <c:idx val="5"/>
          <c:order val="5"/>
          <c:tx>
            <c:strRef>
              <c:f>Sheet1!$G$1</c:f>
              <c:strCache>
                <c:ptCount val="1"/>
                <c:pt idx="0">
                  <c:v>Series 6</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18-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1A-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E-5B41-364C-B29F-535F33914173}"/>
              </c:ext>
            </c:extLst>
          </c:dPt>
          <c:cat>
            <c:strRef>
              <c:f>Sheet1!$A$2:$A$4</c:f>
              <c:strCache>
                <c:ptCount val="3"/>
                <c:pt idx="0">
                  <c:v>Category 1</c:v>
                </c:pt>
                <c:pt idx="1">
                  <c:v>Category 2</c:v>
                </c:pt>
                <c:pt idx="2">
                  <c:v>Category 3</c:v>
                </c:pt>
              </c:strCache>
            </c:strRef>
          </c:cat>
          <c:val>
            <c:numRef>
              <c:f>Sheet1!$G$2:$G$4</c:f>
              <c:numCache>
                <c:formatCode>General</c:formatCode>
                <c:ptCount val="3"/>
                <c:pt idx="0">
                  <c:v>78</c:v>
                </c:pt>
                <c:pt idx="1">
                  <c:v>60</c:v>
                </c:pt>
                <c:pt idx="2">
                  <c:v>38</c:v>
                </c:pt>
              </c:numCache>
            </c:numRef>
          </c:val>
          <c:extLst>
            <c:ext xmlns:c16="http://schemas.microsoft.com/office/drawing/2014/chart" uri="{C3380CC4-5D6E-409C-BE32-E72D297353CC}">
              <c16:uniqueId val="{0000001B-D2F9-BF42-9666-3262977CDDFA}"/>
            </c:ext>
          </c:extLst>
        </c:ser>
        <c:ser>
          <c:idx val="6"/>
          <c:order val="6"/>
          <c:tx>
            <c:strRef>
              <c:f>Sheet1!$H$1</c:f>
              <c:strCache>
                <c:ptCount val="1"/>
                <c:pt idx="0">
                  <c:v>Series 7</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1D-D2F9-BF42-9666-3262977CDDF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1F-D2F9-BF42-9666-3262977CDDF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1F-5B41-364C-B29F-535F33914173}"/>
              </c:ext>
            </c:extLst>
          </c:dPt>
          <c:cat>
            <c:strRef>
              <c:f>Sheet1!$A$2:$A$4</c:f>
              <c:strCache>
                <c:ptCount val="3"/>
                <c:pt idx="0">
                  <c:v>Category 1</c:v>
                </c:pt>
                <c:pt idx="1">
                  <c:v>Category 2</c:v>
                </c:pt>
                <c:pt idx="2">
                  <c:v>Category 3</c:v>
                </c:pt>
              </c:strCache>
            </c:strRef>
          </c:cat>
          <c:val>
            <c:numRef>
              <c:f>Sheet1!$H$2:$H$4</c:f>
              <c:numCache>
                <c:formatCode>General</c:formatCode>
                <c:ptCount val="3"/>
                <c:pt idx="0">
                  <c:v>78</c:v>
                </c:pt>
                <c:pt idx="1">
                  <c:v>60</c:v>
                </c:pt>
                <c:pt idx="2">
                  <c:v>20</c:v>
                </c:pt>
              </c:numCache>
            </c:numRef>
          </c:val>
          <c:extLst>
            <c:ext xmlns:c16="http://schemas.microsoft.com/office/drawing/2014/chart" uri="{C3380CC4-5D6E-409C-BE32-E72D297353CC}">
              <c16:uniqueId val="{00000020-D2F9-BF42-9666-3262977CDDFA}"/>
            </c:ext>
          </c:extLst>
        </c:ser>
        <c:dLbls>
          <c:showLegendKey val="0"/>
          <c:showVal val="0"/>
          <c:showCatName val="0"/>
          <c:showSerName val="0"/>
          <c:showPercent val="0"/>
          <c:showBubbleSize val="0"/>
        </c:dLbls>
        <c:gapWidth val="4"/>
        <c:overlap val="-2"/>
        <c:axId val="449797664"/>
        <c:axId val="449799312"/>
      </c:barChart>
      <c:catAx>
        <c:axId val="449797664"/>
        <c:scaling>
          <c:orientation val="minMax"/>
        </c:scaling>
        <c:delete val="1"/>
        <c:axPos val="b"/>
        <c:numFmt formatCode="General" sourceLinked="1"/>
        <c:majorTickMark val="none"/>
        <c:minorTickMark val="none"/>
        <c:tickLblPos val="nextTo"/>
        <c:crossAx val="449799312"/>
        <c:crosses val="autoZero"/>
        <c:auto val="1"/>
        <c:lblAlgn val="ctr"/>
        <c:lblOffset val="100"/>
        <c:noMultiLvlLbl val="0"/>
      </c:catAx>
      <c:valAx>
        <c:axId val="449799312"/>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49797664"/>
        <c:crosses val="autoZero"/>
        <c:crossBetween val="between"/>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51C2C"/>
            </a:solidFill>
            <a:ln>
              <a:noFill/>
            </a:ln>
            <a:effectLst/>
          </c:spPr>
          <c:invertIfNegative val="0"/>
          <c:dPt>
            <c:idx val="0"/>
            <c:invertIfNegative val="0"/>
            <c:bubble3D val="0"/>
            <c:spPr>
              <a:solidFill>
                <a:srgbClr val="051C2C"/>
              </a:solidFill>
              <a:ln>
                <a:noFill/>
              </a:ln>
              <a:effectLst/>
            </c:spPr>
            <c:extLst>
              <c:ext xmlns:c16="http://schemas.microsoft.com/office/drawing/2014/chart" uri="{C3380CC4-5D6E-409C-BE32-E72D297353CC}">
                <c16:uniqueId val="{00000001-D716-7847-9C7C-851E36469686}"/>
              </c:ext>
            </c:extLst>
          </c:dPt>
          <c:dPt>
            <c:idx val="1"/>
            <c:invertIfNegative val="0"/>
            <c:bubble3D val="0"/>
            <c:spPr>
              <a:solidFill>
                <a:srgbClr val="051C2C"/>
              </a:solidFill>
              <a:ln>
                <a:noFill/>
              </a:ln>
              <a:effectLst/>
            </c:spPr>
            <c:extLst>
              <c:ext xmlns:c16="http://schemas.microsoft.com/office/drawing/2014/chart" uri="{C3380CC4-5D6E-409C-BE32-E72D297353CC}">
                <c16:uniqueId val="{00000003-D716-7847-9C7C-851E36469686}"/>
              </c:ext>
            </c:extLst>
          </c:dPt>
          <c:dPt>
            <c:idx val="2"/>
            <c:invertIfNegative val="0"/>
            <c:bubble3D val="0"/>
            <c:spPr>
              <a:solidFill>
                <a:srgbClr val="051C2C"/>
              </a:solidFill>
              <a:ln>
                <a:noFill/>
              </a:ln>
              <a:effectLst/>
            </c:spPr>
            <c:extLst>
              <c:ext xmlns:c16="http://schemas.microsoft.com/office/drawing/2014/chart" uri="{C3380CC4-5D6E-409C-BE32-E72D297353CC}">
                <c16:uniqueId val="{00000005-D716-7847-9C7C-851E36469686}"/>
              </c:ext>
            </c:extLst>
          </c:dPt>
          <c:dPt>
            <c:idx val="3"/>
            <c:invertIfNegative val="0"/>
            <c:bubble3D val="0"/>
            <c:spPr>
              <a:solidFill>
                <a:srgbClr val="051C2C"/>
              </a:solidFill>
              <a:ln>
                <a:noFill/>
              </a:ln>
              <a:effectLst/>
            </c:spPr>
            <c:extLst>
              <c:ext xmlns:c16="http://schemas.microsoft.com/office/drawing/2014/chart" uri="{C3380CC4-5D6E-409C-BE32-E72D297353CC}">
                <c16:uniqueId val="{00000007-D716-7847-9C7C-851E36469686}"/>
              </c:ext>
            </c:extLst>
          </c:dPt>
          <c:dPt>
            <c:idx val="4"/>
            <c:invertIfNegative val="0"/>
            <c:bubble3D val="0"/>
            <c:spPr>
              <a:solidFill>
                <a:srgbClr val="051C2C"/>
              </a:solidFill>
              <a:ln>
                <a:noFill/>
              </a:ln>
              <a:effectLst/>
            </c:spPr>
            <c:extLst>
              <c:ext xmlns:c16="http://schemas.microsoft.com/office/drawing/2014/chart" uri="{C3380CC4-5D6E-409C-BE32-E72D297353CC}">
                <c16:uniqueId val="{00000009-D716-7847-9C7C-851E36469686}"/>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2018</c:v>
                </c:pt>
                <c:pt idx="1">
                  <c:v>2019</c:v>
                </c:pt>
                <c:pt idx="2">
                  <c:v>2020</c:v>
                </c:pt>
                <c:pt idx="3">
                  <c:v>2021</c:v>
                </c:pt>
                <c:pt idx="4">
                  <c:v>2022</c:v>
                </c:pt>
                <c:pt idx="5">
                  <c:v>2023</c:v>
                </c:pt>
                <c:pt idx="6">
                  <c:v>2024</c:v>
                </c:pt>
                <c:pt idx="7">
                  <c:v>2025</c:v>
                </c:pt>
                <c:pt idx="8">
                  <c:v>2026</c:v>
                </c:pt>
              </c:numCache>
            </c:numRef>
          </c:cat>
          <c:val>
            <c:numRef>
              <c:f>Sheet1!$B$2:$B$10</c:f>
              <c:numCache>
                <c:formatCode>General</c:formatCode>
                <c:ptCount val="9"/>
                <c:pt idx="0">
                  <c:v>1035</c:v>
                </c:pt>
                <c:pt idx="1">
                  <c:v>1108</c:v>
                </c:pt>
                <c:pt idx="2">
                  <c:v>1153</c:v>
                </c:pt>
                <c:pt idx="3">
                  <c:v>1148</c:v>
                </c:pt>
                <c:pt idx="4">
                  <c:v>1206</c:v>
                </c:pt>
              </c:numCache>
            </c:numRef>
          </c:val>
          <c:extLst>
            <c:ext xmlns:c16="http://schemas.microsoft.com/office/drawing/2014/chart" uri="{C3380CC4-5D6E-409C-BE32-E72D297353CC}">
              <c16:uniqueId val="{00000012-D716-7847-9C7C-851E36469686}"/>
            </c:ext>
          </c:extLst>
        </c:ser>
        <c:ser>
          <c:idx val="1"/>
          <c:order val="1"/>
          <c:tx>
            <c:strRef>
              <c:f>Sheet1!$C$1</c:f>
              <c:strCache>
                <c:ptCount val="1"/>
                <c:pt idx="0">
                  <c:v>Forecast</c:v>
                </c:pt>
              </c:strCache>
            </c:strRef>
          </c:tx>
          <c:spPr>
            <a:solidFill>
              <a:srgbClr val="22A3DF"/>
            </a:solidFill>
            <a:ln>
              <a:noFill/>
            </a:ln>
            <a:effectLst/>
          </c:spPr>
          <c:invertIfNegative val="0"/>
          <c:dPt>
            <c:idx val="5"/>
            <c:invertIfNegative val="0"/>
            <c:bubble3D val="0"/>
            <c:spPr>
              <a:solidFill>
                <a:srgbClr val="22A3DF"/>
              </a:solidFill>
              <a:ln>
                <a:noFill/>
              </a:ln>
              <a:effectLst/>
            </c:spPr>
            <c:extLst>
              <c:ext xmlns:c16="http://schemas.microsoft.com/office/drawing/2014/chart" uri="{C3380CC4-5D6E-409C-BE32-E72D297353CC}">
                <c16:uniqueId val="{0000000B-4CBE-4F66-BB0A-F8D754CABBD0}"/>
              </c:ext>
            </c:extLst>
          </c:dPt>
          <c:dPt>
            <c:idx val="6"/>
            <c:invertIfNegative val="0"/>
            <c:bubble3D val="0"/>
            <c:spPr>
              <a:solidFill>
                <a:srgbClr val="22A3DF"/>
              </a:solidFill>
              <a:ln>
                <a:noFill/>
              </a:ln>
              <a:effectLst/>
            </c:spPr>
            <c:extLst>
              <c:ext xmlns:c16="http://schemas.microsoft.com/office/drawing/2014/chart" uri="{C3380CC4-5D6E-409C-BE32-E72D297353CC}">
                <c16:uniqueId val="{0000000D-4CBE-4F66-BB0A-F8D754CABBD0}"/>
              </c:ext>
            </c:extLst>
          </c:dPt>
          <c:dPt>
            <c:idx val="7"/>
            <c:invertIfNegative val="0"/>
            <c:bubble3D val="0"/>
            <c:spPr>
              <a:solidFill>
                <a:srgbClr val="22A3DF"/>
              </a:solidFill>
              <a:ln>
                <a:noFill/>
              </a:ln>
              <a:effectLst/>
            </c:spPr>
            <c:extLst>
              <c:ext xmlns:c16="http://schemas.microsoft.com/office/drawing/2014/chart" uri="{C3380CC4-5D6E-409C-BE32-E72D297353CC}">
                <c16:uniqueId val="{0000000F-4CBE-4F66-BB0A-F8D754CABBD0}"/>
              </c:ext>
            </c:extLst>
          </c:dPt>
          <c:dPt>
            <c:idx val="8"/>
            <c:invertIfNegative val="0"/>
            <c:bubble3D val="0"/>
            <c:spPr>
              <a:solidFill>
                <a:srgbClr val="22A3DF"/>
              </a:solidFill>
              <a:ln>
                <a:noFill/>
              </a:ln>
              <a:effectLst/>
            </c:spPr>
            <c:extLst>
              <c:ext xmlns:c16="http://schemas.microsoft.com/office/drawing/2014/chart" uri="{C3380CC4-5D6E-409C-BE32-E72D297353CC}">
                <c16:uniqueId val="{00000011-4CBE-4F66-BB0A-F8D754CABBD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2018</c:v>
                </c:pt>
                <c:pt idx="1">
                  <c:v>2019</c:v>
                </c:pt>
                <c:pt idx="2">
                  <c:v>2020</c:v>
                </c:pt>
                <c:pt idx="3">
                  <c:v>2021</c:v>
                </c:pt>
                <c:pt idx="4">
                  <c:v>2022</c:v>
                </c:pt>
                <c:pt idx="5">
                  <c:v>2023</c:v>
                </c:pt>
                <c:pt idx="6">
                  <c:v>2024</c:v>
                </c:pt>
                <c:pt idx="7">
                  <c:v>2025</c:v>
                </c:pt>
                <c:pt idx="8">
                  <c:v>2026</c:v>
                </c:pt>
              </c:numCache>
            </c:numRef>
          </c:cat>
          <c:val>
            <c:numRef>
              <c:f>Sheet1!$C$2:$C$10</c:f>
              <c:numCache>
                <c:formatCode>General</c:formatCode>
                <c:ptCount val="9"/>
                <c:pt idx="5">
                  <c:v>1265</c:v>
                </c:pt>
                <c:pt idx="6">
                  <c:v>1381</c:v>
                </c:pt>
                <c:pt idx="7">
                  <c:v>1430</c:v>
                </c:pt>
                <c:pt idx="8">
                  <c:v>1535</c:v>
                </c:pt>
              </c:numCache>
            </c:numRef>
          </c:val>
          <c:extLst>
            <c:ext xmlns:c16="http://schemas.microsoft.com/office/drawing/2014/chart" uri="{C3380CC4-5D6E-409C-BE32-E72D297353CC}">
              <c16:uniqueId val="{00000012-5ADB-9E4D-92CE-137D1B1B71D5}"/>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2"/>
            </a:solidFill>
            <a:ln>
              <a:noFill/>
            </a:ln>
            <a:effectLst/>
          </c:spPr>
          <c:invertIfNegative val="0"/>
          <c:cat>
            <c:strRef>
              <c:f>Sheet1!$A$2:$A$3</c:f>
              <c:strCache>
                <c:ptCount val="2"/>
                <c:pt idx="0">
                  <c:v>Number of [insert]</c:v>
                </c:pt>
                <c:pt idx="1">
                  <c:v>[Insert e.g. sales]</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0-3434-564F-A821-0C7571F4360A}"/>
            </c:ext>
          </c:extLst>
        </c:ser>
        <c:ser>
          <c:idx val="1"/>
          <c:order val="1"/>
          <c:tx>
            <c:strRef>
              <c:f>Sheet1!$C$1</c:f>
              <c:strCache>
                <c:ptCount val="1"/>
                <c:pt idx="0">
                  <c:v>Series 2</c:v>
                </c:pt>
              </c:strCache>
            </c:strRef>
          </c:tx>
          <c:spPr>
            <a:solidFill>
              <a:schemeClr val="accent1"/>
            </a:solidFill>
            <a:ln>
              <a:noFill/>
            </a:ln>
            <a:effectLst/>
          </c:spPr>
          <c:invertIfNegative val="0"/>
          <c:cat>
            <c:strRef>
              <c:f>Sheet1!$A$2:$A$3</c:f>
              <c:strCache>
                <c:ptCount val="2"/>
                <c:pt idx="0">
                  <c:v>Number of [insert]</c:v>
                </c:pt>
                <c:pt idx="1">
                  <c:v>[Insert e.g. sales]</c:v>
                </c:pt>
              </c:strCache>
            </c:strRef>
          </c:cat>
          <c:val>
            <c:numRef>
              <c:f>Sheet1!$C$2:$C$3</c:f>
              <c:numCache>
                <c:formatCode>General</c:formatCode>
                <c:ptCount val="2"/>
                <c:pt idx="0">
                  <c:v>85</c:v>
                </c:pt>
                <c:pt idx="1">
                  <c:v>15</c:v>
                </c:pt>
              </c:numCache>
            </c:numRef>
          </c:val>
          <c:extLst>
            <c:ext xmlns:c16="http://schemas.microsoft.com/office/drawing/2014/chart" uri="{C3380CC4-5D6E-409C-BE32-E72D297353CC}">
              <c16:uniqueId val="{00000001-3434-564F-A821-0C7571F4360A}"/>
            </c:ext>
          </c:extLst>
        </c:ser>
        <c:dLbls>
          <c:showLegendKey val="0"/>
          <c:showVal val="0"/>
          <c:showCatName val="0"/>
          <c:showSerName val="0"/>
          <c:showPercent val="0"/>
          <c:showBubbleSize val="0"/>
        </c:dLbls>
        <c:gapWidth val="150"/>
        <c:overlap val="100"/>
        <c:axId val="347094112"/>
        <c:axId val="385410768"/>
      </c:barChart>
      <c:catAx>
        <c:axId val="34709411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85410768"/>
        <c:crosses val="autoZero"/>
        <c:auto val="1"/>
        <c:lblAlgn val="ctr"/>
        <c:lblOffset val="100"/>
        <c:noMultiLvlLbl val="0"/>
      </c:catAx>
      <c:valAx>
        <c:axId val="385410768"/>
        <c:scaling>
          <c:orientation val="minMax"/>
        </c:scaling>
        <c:delete val="0"/>
        <c:axPos val="l"/>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47094112"/>
        <c:crosses val="autoZero"/>
        <c:crossBetween val="between"/>
        <c:majorUnit val="0.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76016086020961E-2"/>
          <c:y val="4.0975730439334931E-2"/>
          <c:w val="0.93286166054800423"/>
          <c:h val="0.87020081421316642"/>
        </c:manualLayout>
      </c:layout>
      <c:barChart>
        <c:barDir val="col"/>
        <c:grouping val="stacked"/>
        <c:varyColors val="0"/>
        <c:ser>
          <c:idx val="0"/>
          <c:order val="0"/>
          <c:tx>
            <c:strRef>
              <c:f>Sheet1!$B$1</c:f>
              <c:strCache>
                <c:ptCount val="1"/>
                <c:pt idx="0">
                  <c:v>Investments</c:v>
                </c:pt>
              </c:strCache>
            </c:strRef>
          </c:tx>
          <c:spPr>
            <a:solidFill>
              <a:schemeClr val="accent4"/>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-10</c:v>
                </c:pt>
                <c:pt idx="1">
                  <c:v>-8</c:v>
                </c:pt>
                <c:pt idx="2">
                  <c:v>-6</c:v>
                </c:pt>
                <c:pt idx="3">
                  <c:v>-3</c:v>
                </c:pt>
                <c:pt idx="4">
                  <c:v>0</c:v>
                </c:pt>
              </c:numCache>
            </c:numRef>
          </c:val>
          <c:extLst>
            <c:ext xmlns:c16="http://schemas.microsoft.com/office/drawing/2014/chart" uri="{C3380CC4-5D6E-409C-BE32-E72D297353CC}">
              <c16:uniqueId val="{00000000-FE6B-D949-B93F-0D1A6E818F0D}"/>
            </c:ext>
          </c:extLst>
        </c:ser>
        <c:ser>
          <c:idx val="1"/>
          <c:order val="1"/>
          <c:tx>
            <c:strRef>
              <c:f>Sheet1!$C$1</c:f>
              <c:strCache>
                <c:ptCount val="1"/>
                <c:pt idx="0">
                  <c:v>Savings</c:v>
                </c:pt>
              </c:strCache>
            </c:strRef>
          </c:tx>
          <c:spPr>
            <a:solidFill>
              <a:schemeClr val="accent2"/>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12</c:v>
                </c:pt>
                <c:pt idx="1">
                  <c:v>27</c:v>
                </c:pt>
                <c:pt idx="2">
                  <c:v>50</c:v>
                </c:pt>
                <c:pt idx="3">
                  <c:v>57</c:v>
                </c:pt>
                <c:pt idx="4">
                  <c:v>57</c:v>
                </c:pt>
              </c:numCache>
            </c:numRef>
          </c:val>
          <c:extLst>
            <c:ext xmlns:c16="http://schemas.microsoft.com/office/drawing/2014/chart" uri="{C3380CC4-5D6E-409C-BE32-E72D297353CC}">
              <c16:uniqueId val="{00000001-FE6B-D949-B93F-0D1A6E818F0D}"/>
            </c:ext>
          </c:extLst>
        </c:ser>
        <c:dLbls>
          <c:showLegendKey val="0"/>
          <c:showVal val="0"/>
          <c:showCatName val="0"/>
          <c:showSerName val="0"/>
          <c:showPercent val="0"/>
          <c:showBubbleSize val="0"/>
        </c:dLbls>
        <c:gapWidth val="150"/>
        <c:overlap val="100"/>
        <c:axId val="417869311"/>
        <c:axId val="417870959"/>
      </c:barChart>
      <c:catAx>
        <c:axId val="417869311"/>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7870959"/>
        <c:crosses val="autoZero"/>
        <c:auto val="1"/>
        <c:lblAlgn val="ctr"/>
        <c:lblOffset val="100"/>
        <c:noMultiLvlLbl val="0"/>
      </c:catAx>
      <c:valAx>
        <c:axId val="417870959"/>
        <c:scaling>
          <c:orientation val="minMax"/>
          <c:min val="-2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7869311"/>
        <c:crosses val="autoZero"/>
        <c:crossBetween val="between"/>
      </c:valAx>
      <c:spPr>
        <a:noFill/>
        <a:ln>
          <a:noFill/>
        </a:ln>
        <a:effectLst/>
      </c:spPr>
    </c:plotArea>
    <c:legend>
      <c:legendPos val="t"/>
      <c:layout>
        <c:manualLayout>
          <c:xMode val="edge"/>
          <c:yMode val="edge"/>
          <c:x val="7.0147140993725182E-2"/>
          <c:y val="3.8573514436489827E-2"/>
          <c:w val="0.17331102524584269"/>
          <c:h val="0.197203157892411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28952615080603"/>
          <c:y val="4.3452850143886328E-2"/>
          <c:w val="0.64237089270906234"/>
          <c:h val="0.91309429971222733"/>
        </c:manualLayout>
      </c:layout>
      <c:barChart>
        <c:barDir val="col"/>
        <c:grouping val="stacked"/>
        <c:varyColors val="0"/>
        <c:ser>
          <c:idx val="0"/>
          <c:order val="0"/>
          <c:tx>
            <c:strRef>
              <c:f>Sheet1!$B$1</c:f>
              <c:strCache>
                <c:ptCount val="1"/>
                <c:pt idx="0">
                  <c:v>[Type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100</c:v>
                </c:pt>
              </c:numCache>
            </c:numRef>
          </c:val>
          <c:extLst>
            <c:ext xmlns:c16="http://schemas.microsoft.com/office/drawing/2014/chart" uri="{C3380CC4-5D6E-409C-BE32-E72D297353CC}">
              <c16:uniqueId val="{00000000-4A09-214C-B812-3E721A56AAE0}"/>
            </c:ext>
          </c:extLst>
        </c:ser>
        <c:ser>
          <c:idx val="1"/>
          <c:order val="1"/>
          <c:tx>
            <c:strRef>
              <c:f>Sheet1!$C$1</c:f>
              <c:strCache>
                <c:ptCount val="1"/>
                <c:pt idx="0">
                  <c:v>[Type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32</c:v>
                </c:pt>
              </c:numCache>
            </c:numRef>
          </c:val>
          <c:extLst>
            <c:ext xmlns:c16="http://schemas.microsoft.com/office/drawing/2014/chart" uri="{C3380CC4-5D6E-409C-BE32-E72D297353CC}">
              <c16:uniqueId val="{00000001-4A09-214C-B812-3E721A56AAE0}"/>
            </c:ext>
          </c:extLst>
        </c:ser>
        <c:ser>
          <c:idx val="2"/>
          <c:order val="2"/>
          <c:tx>
            <c:strRef>
              <c:f>Sheet1!$D$1</c:f>
              <c:strCache>
                <c:ptCount val="1"/>
                <c:pt idx="0">
                  <c:v>[Type 3]</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45</c:v>
                </c:pt>
              </c:numCache>
            </c:numRef>
          </c:val>
          <c:extLst>
            <c:ext xmlns:c16="http://schemas.microsoft.com/office/drawing/2014/chart" uri="{C3380CC4-5D6E-409C-BE32-E72D297353CC}">
              <c16:uniqueId val="{00000002-4A09-214C-B812-3E721A56AAE0}"/>
            </c:ext>
          </c:extLst>
        </c:ser>
        <c:ser>
          <c:idx val="3"/>
          <c:order val="3"/>
          <c:tx>
            <c:strRef>
              <c:f>Sheet1!$E$1</c:f>
              <c:strCache>
                <c:ptCount val="1"/>
                <c:pt idx="0">
                  <c:v>[Type 4]</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66</c:v>
                </c:pt>
              </c:numCache>
            </c:numRef>
          </c:val>
          <c:extLst>
            <c:ext xmlns:c16="http://schemas.microsoft.com/office/drawing/2014/chart" uri="{C3380CC4-5D6E-409C-BE32-E72D297353CC}">
              <c16:uniqueId val="{00000004-4A09-214C-B812-3E721A56AAE0}"/>
            </c:ext>
          </c:extLst>
        </c:ser>
        <c:dLbls>
          <c:dLblPos val="ctr"/>
          <c:showLegendKey val="0"/>
          <c:showVal val="1"/>
          <c:showCatName val="0"/>
          <c:showSerName val="0"/>
          <c:showPercent val="0"/>
          <c:showBubbleSize val="0"/>
        </c:dLbls>
        <c:gapWidth val="150"/>
        <c:overlap val="100"/>
        <c:axId val="1783164496"/>
        <c:axId val="1718236240"/>
      </c:barChart>
      <c:catAx>
        <c:axId val="17831644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718236240"/>
        <c:crosses val="autoZero"/>
        <c:auto val="1"/>
        <c:lblAlgn val="ctr"/>
        <c:lblOffset val="100"/>
        <c:noMultiLvlLbl val="0"/>
      </c:catAx>
      <c:valAx>
        <c:axId val="1718236240"/>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83164496"/>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28952615080603"/>
          <c:y val="4.3452850143886328E-2"/>
          <c:w val="0.64237089270906234"/>
          <c:h val="0.91309429971222733"/>
        </c:manualLayout>
      </c:layout>
      <c:barChart>
        <c:barDir val="col"/>
        <c:grouping val="stacked"/>
        <c:varyColors val="0"/>
        <c:ser>
          <c:idx val="0"/>
          <c:order val="0"/>
          <c:tx>
            <c:strRef>
              <c:f>Sheet1!$B$1</c:f>
              <c:strCache>
                <c:ptCount val="1"/>
                <c:pt idx="0">
                  <c:v>[Type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1400</c:v>
                </c:pt>
              </c:numCache>
            </c:numRef>
          </c:val>
          <c:extLst>
            <c:ext xmlns:c16="http://schemas.microsoft.com/office/drawing/2014/chart" uri="{C3380CC4-5D6E-409C-BE32-E72D297353CC}">
              <c16:uniqueId val="{00000000-D432-CB49-A58C-C938C18728A1}"/>
            </c:ext>
          </c:extLst>
        </c:ser>
        <c:ser>
          <c:idx val="1"/>
          <c:order val="1"/>
          <c:tx>
            <c:strRef>
              <c:f>Sheet1!$C$1</c:f>
              <c:strCache>
                <c:ptCount val="1"/>
                <c:pt idx="0">
                  <c:v>[Type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750</c:v>
                </c:pt>
              </c:numCache>
            </c:numRef>
          </c:val>
          <c:extLst>
            <c:ext xmlns:c16="http://schemas.microsoft.com/office/drawing/2014/chart" uri="{C3380CC4-5D6E-409C-BE32-E72D297353CC}">
              <c16:uniqueId val="{00000001-D432-CB49-A58C-C938C18728A1}"/>
            </c:ext>
          </c:extLst>
        </c:ser>
        <c:ser>
          <c:idx val="2"/>
          <c:order val="2"/>
          <c:tx>
            <c:strRef>
              <c:f>Sheet1!$D$1</c:f>
              <c:strCache>
                <c:ptCount val="1"/>
                <c:pt idx="0">
                  <c:v>[Type 3]</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200</c:v>
                </c:pt>
              </c:numCache>
            </c:numRef>
          </c:val>
          <c:extLst>
            <c:ext xmlns:c16="http://schemas.microsoft.com/office/drawing/2014/chart" uri="{C3380CC4-5D6E-409C-BE32-E72D297353CC}">
              <c16:uniqueId val="{00000002-D432-CB49-A58C-C938C18728A1}"/>
            </c:ext>
          </c:extLst>
        </c:ser>
        <c:ser>
          <c:idx val="3"/>
          <c:order val="3"/>
          <c:tx>
            <c:strRef>
              <c:f>Sheet1!$E$1</c:f>
              <c:strCache>
                <c:ptCount val="1"/>
                <c:pt idx="0">
                  <c:v>[Type 4]</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100</c:v>
                </c:pt>
              </c:numCache>
            </c:numRef>
          </c:val>
          <c:extLst>
            <c:ext xmlns:c16="http://schemas.microsoft.com/office/drawing/2014/chart" uri="{C3380CC4-5D6E-409C-BE32-E72D297353CC}">
              <c16:uniqueId val="{00000003-D432-CB49-A58C-C938C18728A1}"/>
            </c:ext>
          </c:extLst>
        </c:ser>
        <c:ser>
          <c:idx val="4"/>
          <c:order val="4"/>
          <c:tx>
            <c:strRef>
              <c:f>Sheet1!$F$1</c:f>
              <c:strCache>
                <c:ptCount val="1"/>
                <c:pt idx="0">
                  <c:v>Column2</c:v>
                </c:pt>
              </c:strCache>
            </c:strRef>
          </c:tx>
          <c:spPr>
            <a:solidFill>
              <a:schemeClr val="accent3"/>
            </a:solidFill>
            <a:ln>
              <a:noFill/>
            </a:ln>
            <a:effectLst/>
          </c:spPr>
          <c:invertIfNegative val="0"/>
          <c:dLbls>
            <c:dLbl>
              <c:idx val="0"/>
              <c:layout>
                <c:manualLayout>
                  <c:x val="0.16805561273399869"/>
                  <c:y val="-2.37387762629683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432-CB49-A58C-C938C18728A1}"/>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20</c:v>
                </c:pt>
              </c:numCache>
            </c:numRef>
          </c:val>
          <c:extLst>
            <c:ext xmlns:c16="http://schemas.microsoft.com/office/drawing/2014/chart" uri="{C3380CC4-5D6E-409C-BE32-E72D297353CC}">
              <c16:uniqueId val="{00000005-D432-CB49-A58C-C938C18728A1}"/>
            </c:ext>
          </c:extLst>
        </c:ser>
        <c:dLbls>
          <c:dLblPos val="ctr"/>
          <c:showLegendKey val="0"/>
          <c:showVal val="1"/>
          <c:showCatName val="0"/>
          <c:showSerName val="0"/>
          <c:showPercent val="0"/>
          <c:showBubbleSize val="0"/>
        </c:dLbls>
        <c:gapWidth val="150"/>
        <c:overlap val="100"/>
        <c:axId val="1783164496"/>
        <c:axId val="1718236240"/>
      </c:barChart>
      <c:catAx>
        <c:axId val="17831644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718236240"/>
        <c:crosses val="autoZero"/>
        <c:auto val="1"/>
        <c:lblAlgn val="ctr"/>
        <c:lblOffset val="100"/>
        <c:noMultiLvlLbl val="0"/>
      </c:catAx>
      <c:valAx>
        <c:axId val="1718236240"/>
        <c:scaling>
          <c:orientation val="minMax"/>
          <c:max val="250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83164496"/>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Revenue model 1</c:v>
                </c:pt>
              </c:strCache>
            </c:strRef>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#,##0</c:formatCode>
                <c:ptCount val="5"/>
                <c:pt idx="0">
                  <c:v>241380</c:v>
                </c:pt>
                <c:pt idx="1">
                  <c:v>1487169</c:v>
                </c:pt>
                <c:pt idx="2">
                  <c:v>3819141.1799999997</c:v>
                </c:pt>
                <c:pt idx="3">
                  <c:v>7892063.3916000007</c:v>
                </c:pt>
                <c:pt idx="4">
                  <c:v>16318052.251991998</c:v>
                </c:pt>
              </c:numCache>
            </c:numRef>
          </c:val>
          <c:smooth val="0"/>
          <c:extLst>
            <c:ext xmlns:c16="http://schemas.microsoft.com/office/drawing/2014/chart" uri="{C3380CC4-5D6E-409C-BE32-E72D297353CC}">
              <c16:uniqueId val="{00000000-F7E4-4D49-9749-3F6F97AC8D46}"/>
            </c:ext>
          </c:extLst>
        </c:ser>
        <c:ser>
          <c:idx val="1"/>
          <c:order val="1"/>
          <c:tx>
            <c:strRef>
              <c:f>Sheet1!$C$1</c:f>
              <c:strCache>
                <c:ptCount val="1"/>
                <c:pt idx="0">
                  <c:v>Revenue model 2</c:v>
                </c:pt>
              </c:strCache>
            </c:strRef>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121500</c:v>
                </c:pt>
                <c:pt idx="1">
                  <c:v>782641.5</c:v>
                </c:pt>
                <c:pt idx="2">
                  <c:v>2153889.3426000001</c:v>
                </c:pt>
                <c:pt idx="3">
                  <c:v>5051664.0107642403</c:v>
                </c:pt>
                <c:pt idx="4">
                  <c:v>11151873.489189604</c:v>
                </c:pt>
              </c:numCache>
            </c:numRef>
          </c:val>
          <c:smooth val="0"/>
          <c:extLst>
            <c:ext xmlns:c16="http://schemas.microsoft.com/office/drawing/2014/chart" uri="{C3380CC4-5D6E-409C-BE32-E72D297353CC}">
              <c16:uniqueId val="{00000002-F7E4-4D49-9749-3F6F97AC8D46}"/>
            </c:ext>
          </c:extLst>
        </c:ser>
        <c:ser>
          <c:idx val="2"/>
          <c:order val="2"/>
          <c:tx>
            <c:strRef>
              <c:f>Sheet1!$D$1</c:f>
              <c:strCache>
                <c:ptCount val="1"/>
                <c:pt idx="0">
                  <c:v>Costs</c:v>
                </c:pt>
              </c:strCache>
            </c:strRef>
          </c:tx>
          <c:spPr>
            <a:ln w="28575" cap="rnd">
              <a:solidFill>
                <a:schemeClr val="accent1"/>
              </a:solidFill>
              <a:prstDash val="dash"/>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3177500</c:v>
                </c:pt>
                <c:pt idx="1">
                  <c:v>5019562.5</c:v>
                </c:pt>
                <c:pt idx="2">
                  <c:v>6263021.25</c:v>
                </c:pt>
                <c:pt idx="3">
                  <c:v>8642256.9250000007</c:v>
                </c:pt>
                <c:pt idx="4">
                  <c:v>13628654.2685</c:v>
                </c:pt>
              </c:numCache>
            </c:numRef>
          </c:val>
          <c:smooth val="0"/>
          <c:extLst>
            <c:ext xmlns:c16="http://schemas.microsoft.com/office/drawing/2014/chart" uri="{C3380CC4-5D6E-409C-BE32-E72D297353CC}">
              <c16:uniqueId val="{00000003-F7E4-4D49-9749-3F6F97AC8D46}"/>
            </c:ext>
          </c:extLst>
        </c:ser>
        <c:dLbls>
          <c:showLegendKey val="0"/>
          <c:showVal val="0"/>
          <c:showCatName val="0"/>
          <c:showSerName val="0"/>
          <c:showPercent val="0"/>
          <c:showBubbleSize val="0"/>
        </c:dLbls>
        <c:smooth val="0"/>
        <c:axId val="566953087"/>
        <c:axId val="593334287"/>
      </c:lineChart>
      <c:catAx>
        <c:axId val="566953087"/>
        <c:scaling>
          <c:orientation val="minMax"/>
        </c:scaling>
        <c:delete val="0"/>
        <c:axPos val="b"/>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bg1">
                  <a:lumMod val="75000"/>
                </a:schemeClr>
              </a:solidFill>
              <a:prstDash val="dash"/>
              <a:round/>
            </a:ln>
            <a:effectLst/>
          </c:spPr>
        </c:majorGridlines>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66953087"/>
        <c:crosses val="autoZero"/>
        <c:crossBetween val="between"/>
        <c:dispUnits>
          <c:builtInUnit val="million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3">
    <c:autoUpdate val="0"/>
  </c:externalData>
  <c:userShapes r:id="rId4"/>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accent1"/>
              </a:solidFill>
              <a:round/>
              <a:tailEnd w="lg" len="lg"/>
            </a:ln>
            <a:effectLst/>
          </c:spPr>
          <c:marker>
            <c:symbol val="circle"/>
            <c:size val="8"/>
            <c:spPr>
              <a:solidFill>
                <a:schemeClr val="accent1"/>
              </a:solidFill>
              <a:ln w="63500">
                <a:no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88.389051980703798</c:v>
                </c:pt>
                <c:pt idx="1">
                  <c:v>85.632736550436476</c:v>
                </c:pt>
                <c:pt idx="2">
                  <c:v>89.247420690131165</c:v>
                </c:pt>
                <c:pt idx="3">
                  <c:v>86.743240974045833</c:v>
                </c:pt>
                <c:pt idx="4">
                  <c:v>87.649350854524414</c:v>
                </c:pt>
              </c:numCache>
            </c:numRef>
          </c:val>
          <c:smooth val="0"/>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accent1"/>
              </a:solidFill>
              <a:round/>
            </a:ln>
            <a:effectLst/>
          </c:spPr>
          <c:marker>
            <c:symbol val="circle"/>
            <c:size val="8"/>
            <c:spPr>
              <a:solidFill>
                <a:schemeClr val="accent1"/>
              </a:solidFill>
              <a:ln w="63500">
                <a:no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84.048185284476418</c:v>
                </c:pt>
                <c:pt idx="1">
                  <c:v>80.879994051478761</c:v>
                </c:pt>
                <c:pt idx="2">
                  <c:v>81.513466395084265</c:v>
                </c:pt>
                <c:pt idx="3">
                  <c:v>79.334856662639993</c:v>
                </c:pt>
                <c:pt idx="4">
                  <c:v>79.235495991903207</c:v>
                </c:pt>
              </c:numCache>
            </c:numRef>
          </c:val>
          <c:smooth val="0"/>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accent1"/>
              </a:solidFill>
              <a:round/>
            </a:ln>
            <a:effectLst/>
          </c:spPr>
          <c:marker>
            <c:symbol val="circle"/>
            <c:size val="8"/>
            <c:spPr>
              <a:solidFill>
                <a:schemeClr val="accent1"/>
              </a:solidFill>
              <a:ln w="63500">
                <a:no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88.569198095807295</c:v>
                </c:pt>
                <c:pt idx="1">
                  <c:v>89.364170013001967</c:v>
                </c:pt>
                <c:pt idx="2">
                  <c:v>92.249957809665716</c:v>
                </c:pt>
                <c:pt idx="3">
                  <c:v>91.625964777388575</c:v>
                </c:pt>
                <c:pt idx="4">
                  <c:v>88.357232140944134</c:v>
                </c:pt>
              </c:numCache>
            </c:numRef>
          </c:val>
          <c:smooth val="0"/>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accent1"/>
              </a:solidFill>
              <a:round/>
            </a:ln>
            <a:effectLst/>
          </c:spPr>
          <c:marker>
            <c:symbol val="circle"/>
            <c:size val="8"/>
            <c:spPr>
              <a:solidFill>
                <a:schemeClr val="accent1"/>
              </a:solidFill>
              <a:ln w="63500">
                <a:no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83.675444467359668</c:v>
                </c:pt>
                <c:pt idx="1">
                  <c:v>86.232085365791548</c:v>
                </c:pt>
                <c:pt idx="2">
                  <c:v>83.013943612615179</c:v>
                </c:pt>
                <c:pt idx="3">
                  <c:v>82.067471836477367</c:v>
                </c:pt>
                <c:pt idx="4">
                  <c:v>86.010796033111305</c:v>
                </c:pt>
              </c:numCache>
            </c:numRef>
          </c:val>
          <c:smooth val="0"/>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822B-CA47-BE60-5934E759EACD}"/>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822B-CA47-BE60-5934E759EACD}"/>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822B-CA47-BE60-5934E759EACD}"/>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822B-CA47-BE60-5934E759EACD}"/>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8-822B-CA47-BE60-5934E759EAC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1304331448517753"/>
        </c:manualLayout>
      </c:layout>
      <c:barChart>
        <c:barDir val="col"/>
        <c:grouping val="clustered"/>
        <c:varyColors val="0"/>
        <c:ser>
          <c:idx val="0"/>
          <c:order val="0"/>
          <c:spPr>
            <a:solidFill>
              <a:schemeClr val="accent1"/>
            </a:solidFill>
            <a:ln w="9525" algn="ctr">
              <a:solidFill>
                <a:srgbClr val="FFFFFF"/>
              </a:solidFill>
              <a:prstDash val="solid"/>
            </a:ln>
          </c:spPr>
          <c:invertIfNegative val="0"/>
          <c:dPt>
            <c:idx val="0"/>
            <c:invertIfNegative val="0"/>
            <c:bubble3D val="0"/>
            <c:extLst>
              <c:ext xmlns:c16="http://schemas.microsoft.com/office/drawing/2014/chart" uri="{C3380CC4-5D6E-409C-BE32-E72D297353CC}">
                <c16:uniqueId val="{00000001-ECB5-5E4B-88FD-860DBAF3E0F2}"/>
              </c:ext>
            </c:extLst>
          </c:dPt>
          <c:dPt>
            <c:idx val="1"/>
            <c:invertIfNegative val="0"/>
            <c:bubble3D val="0"/>
            <c:extLst>
              <c:ext xmlns:c16="http://schemas.microsoft.com/office/drawing/2014/chart" uri="{C3380CC4-5D6E-409C-BE32-E72D297353CC}">
                <c16:uniqueId val="{00000003-ECB5-5E4B-88FD-860DBAF3E0F2}"/>
              </c:ext>
            </c:extLst>
          </c:dPt>
          <c:dPt>
            <c:idx val="2"/>
            <c:invertIfNegative val="0"/>
            <c:bubble3D val="0"/>
            <c:extLst>
              <c:ext xmlns:c16="http://schemas.microsoft.com/office/drawing/2014/chart" uri="{C3380CC4-5D6E-409C-BE32-E72D297353CC}">
                <c16:uniqueId val="{00000005-ECB5-5E4B-88FD-860DBAF3E0F2}"/>
              </c:ext>
            </c:extLst>
          </c:dPt>
          <c:dPt>
            <c:idx val="3"/>
            <c:invertIfNegative val="0"/>
            <c:bubble3D val="0"/>
            <c:extLst>
              <c:ext xmlns:c16="http://schemas.microsoft.com/office/drawing/2014/chart" uri="{C3380CC4-5D6E-409C-BE32-E72D297353CC}">
                <c16:uniqueId val="{00000007-ECB5-5E4B-88FD-860DBAF3E0F2}"/>
              </c:ext>
            </c:extLst>
          </c:dPt>
          <c:dPt>
            <c:idx val="4"/>
            <c:invertIfNegative val="0"/>
            <c:bubble3D val="0"/>
            <c:extLst>
              <c:ext xmlns:c16="http://schemas.microsoft.com/office/drawing/2014/chart" uri="{C3380CC4-5D6E-409C-BE32-E72D297353CC}">
                <c16:uniqueId val="{00000009-ECB5-5E4B-88FD-860DBAF3E0F2}"/>
              </c:ext>
            </c:extLst>
          </c:dPt>
          <c:dPt>
            <c:idx val="5"/>
            <c:invertIfNegative val="0"/>
            <c:bubble3D val="0"/>
            <c:extLst>
              <c:ext xmlns:c16="http://schemas.microsoft.com/office/drawing/2014/chart" uri="{C3380CC4-5D6E-409C-BE32-E72D297353CC}">
                <c16:uniqueId val="{0000000B-ECB5-5E4B-88FD-860DBAF3E0F2}"/>
              </c:ext>
            </c:extLst>
          </c:dPt>
          <c:dPt>
            <c:idx val="6"/>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D-ECB5-5E4B-88FD-860DBAF3E0F2}"/>
              </c:ext>
            </c:extLst>
          </c:dPt>
          <c:dPt>
            <c:idx val="7"/>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F-ECB5-5E4B-88FD-860DBAF3E0F2}"/>
              </c:ext>
            </c:extLst>
          </c:dPt>
          <c:dPt>
            <c:idx val="8"/>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1-ECB5-5E4B-88FD-860DBAF3E0F2}"/>
              </c:ext>
            </c:extLst>
          </c:dPt>
          <c:dPt>
            <c:idx val="9"/>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3-ECB5-5E4B-88FD-860DBAF3E0F2}"/>
              </c:ext>
            </c:extLst>
          </c:dPt>
          <c:dPt>
            <c:idx val="10"/>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5-ECB5-5E4B-88FD-860DBAF3E0F2}"/>
              </c:ext>
            </c:extLst>
          </c:dPt>
          <c:dLbls>
            <c:spPr>
              <a:noFill/>
              <a:ln>
                <a:noFill/>
              </a:ln>
              <a:effectLst/>
            </c:spPr>
            <c:txPr>
              <a:bodyPr wrap="square" lIns="38100" tIns="19050" rIns="38100" bIns="19050" anchor="ctr">
                <a:spAutoFit/>
              </a:bodyPr>
              <a:lstStyle/>
              <a:p>
                <a:pPr>
                  <a:defRPr>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Sheet1!$A$1:$K$1</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Sheet1!$A$2:$K$2</c:f>
              <c:numCache>
                <c:formatCode>#,##0.0;"-"#,##0.0</c:formatCode>
                <c:ptCount val="11"/>
                <c:pt idx="0">
                  <c:v>7.600074456989681</c:v>
                </c:pt>
                <c:pt idx="1">
                  <c:v>8.2000115877401534</c:v>
                </c:pt>
                <c:pt idx="2">
                  <c:v>8.1000121332118233</c:v>
                </c:pt>
                <c:pt idx="3">
                  <c:v>7.900012726730222</c:v>
                </c:pt>
                <c:pt idx="4">
                  <c:v>7.9000131732821597</c:v>
                </c:pt>
                <c:pt idx="5">
                  <c:v>6.800011723401501</c:v>
                </c:pt>
                <c:pt idx="6">
                  <c:v>7.5</c:v>
                </c:pt>
                <c:pt idx="7">
                  <c:v>7.4774025025423159</c:v>
                </c:pt>
                <c:pt idx="8">
                  <c:v>7.5265959400590434</c:v>
                </c:pt>
                <c:pt idx="9">
                  <c:v>7.565950690072424</c:v>
                </c:pt>
                <c:pt idx="10">
                  <c:v>7.6053054400858038</c:v>
                </c:pt>
              </c:numCache>
            </c:numRef>
          </c:val>
          <c:extLst>
            <c:ext xmlns:c16="http://schemas.microsoft.com/office/drawing/2014/chart" uri="{C3380CC4-5D6E-409C-BE32-E72D297353CC}">
              <c16:uniqueId val="{00000016-ECB5-5E4B-88FD-860DBAF3E0F2}"/>
            </c:ext>
          </c:extLst>
        </c:ser>
        <c:dLbls>
          <c:showLegendKey val="0"/>
          <c:showVal val="0"/>
          <c:showCatName val="0"/>
          <c:showSerName val="0"/>
          <c:showPercent val="0"/>
          <c:showBubbleSize val="0"/>
        </c:dLbls>
        <c:gapWidth val="80"/>
        <c:axId val="2145958415"/>
        <c:axId val="1"/>
      </c:barChart>
      <c:catAx>
        <c:axId val="2145958415"/>
        <c:scaling>
          <c:orientation val="minMax"/>
        </c:scaling>
        <c:delete val="0"/>
        <c:axPos val="b"/>
        <c:majorGridlines>
          <c:spPr>
            <a:ln>
              <a:noFill/>
            </a:ln>
          </c:spPr>
        </c:majorGridlines>
        <c:numFmt formatCode="General" sourceLinked="1"/>
        <c:majorTickMark val="out"/>
        <c:minorTickMark val="none"/>
        <c:tickLblPos val="nextTo"/>
        <c:spPr>
          <a:ln w="9525" algn="ctr">
            <a:solidFill>
              <a:schemeClr val="tx1"/>
            </a:solidFill>
            <a:prstDash val="solid"/>
          </a:ln>
        </c:spPr>
        <c:txPr>
          <a:bodyPr/>
          <a:lstStyle/>
          <a:p>
            <a:pPr>
              <a:defRPr sz="1000">
                <a:solidFill>
                  <a:schemeClr val="tx1"/>
                </a:solidFill>
              </a:defRPr>
            </a:pPr>
            <a:endParaRPr lang="en-US"/>
          </a:p>
        </c:txPr>
        <c:crossAx val="1"/>
        <c:crosses val="min"/>
        <c:auto val="0"/>
        <c:lblAlgn val="ctr"/>
        <c:lblOffset val="100"/>
        <c:noMultiLvlLbl val="0"/>
      </c:catAx>
      <c:valAx>
        <c:axId val="1"/>
        <c:scaling>
          <c:orientation val="minMax"/>
          <c:max val="8.2000115877401534"/>
          <c:min val="0"/>
        </c:scaling>
        <c:delete val="1"/>
        <c:axPos val="l"/>
        <c:numFmt formatCode="#,##0.0;&quot;-&quot;#,##0.0" sourceLinked="1"/>
        <c:majorTickMark val="out"/>
        <c:minorTickMark val="none"/>
        <c:tickLblPos val="nextTo"/>
        <c:crossAx val="2145958415"/>
        <c:crosses val="min"/>
        <c:crossBetween val="between"/>
      </c:valAx>
    </c:plotArea>
    <c:plotVisOnly val="0"/>
    <c:dispBlanksAs val="gap"/>
    <c:showDLblsOverMax val="1"/>
  </c:chart>
  <c:txPr>
    <a:bodyPr/>
    <a:lstStyle/>
    <a:p>
      <a:pPr>
        <a:defRPr>
          <a:solidFill>
            <a:schemeClr val="bg1"/>
          </a:solidFill>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9776-F641-A798-14B004BBC461}"/>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9776-F641-A798-14B004BBC461}"/>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9776-F641-A798-14B004BBC461}"/>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9776-F641-A798-14B004BBC461}"/>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9776-F641-A798-14B004BBC46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CAB5-0A4B-9C0D-6C43AF1B8293}"/>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CAB5-0A4B-9C0D-6C43AF1B8293}"/>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CAB5-0A4B-9C0D-6C43AF1B8293}"/>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CAB5-0A4B-9C0D-6C43AF1B8293}"/>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CAB5-0A4B-9C0D-6C43AF1B829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a:ln>
              <a:solidFill>
                <a:schemeClr val="bg1"/>
              </a:solidFill>
            </a:ln>
          </c:spPr>
          <c:dPt>
            <c:idx val="0"/>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1-4D4F-684A-8E04-87FEC25C8C0A}"/>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4D4F-684A-8E04-87FEC25C8C0A}"/>
              </c:ext>
            </c:extLst>
          </c:dPt>
          <c:dPt>
            <c:idx val="2"/>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5-4D4F-684A-8E04-87FEC25C8C0A}"/>
              </c:ext>
            </c:extLst>
          </c:dPt>
          <c:dPt>
            <c:idx val="3"/>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7-4D4F-684A-8E04-87FEC25C8C0A}"/>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4D4F-684A-8E04-87FEC25C8C0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767415560973493E-2"/>
          <c:y val="4.387280567257857E-2"/>
          <c:w val="0.87621426453410911"/>
          <c:h val="0.84801939938227655"/>
        </c:manualLayout>
      </c:layout>
      <c:lineChart>
        <c:grouping val="standard"/>
        <c:varyColors val="0"/>
        <c:ser>
          <c:idx val="0"/>
          <c:order val="0"/>
          <c:tx>
            <c:strRef>
              <c:f>Sheet1!$B$1</c:f>
              <c:strCache>
                <c:ptCount val="1"/>
                <c:pt idx="0">
                  <c:v>Historic</c:v>
                </c:pt>
              </c:strCache>
            </c:strRef>
          </c:tx>
          <c:spPr>
            <a:ln w="28575" cap="rnd">
              <a:solidFill>
                <a:srgbClr val="051C2C"/>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Sheet1!$B$2:$B$10</c:f>
              <c:numCache>
                <c:formatCode>General</c:formatCode>
                <c:ptCount val="9"/>
                <c:pt idx="0">
                  <c:v>37</c:v>
                </c:pt>
                <c:pt idx="1">
                  <c:v>42</c:v>
                </c:pt>
                <c:pt idx="2">
                  <c:v>49</c:v>
                </c:pt>
                <c:pt idx="3">
                  <c:v>55</c:v>
                </c:pt>
              </c:numCache>
            </c:numRef>
          </c:val>
          <c:smooth val="0"/>
          <c:extLst>
            <c:ext xmlns:c16="http://schemas.microsoft.com/office/drawing/2014/chart" uri="{C3380CC4-5D6E-409C-BE32-E72D297353CC}">
              <c16:uniqueId val="{00000001-1E98-554D-8CC7-1F2E39A6B371}"/>
            </c:ext>
          </c:extLst>
        </c:ser>
        <c:ser>
          <c:idx val="1"/>
          <c:order val="1"/>
          <c:tx>
            <c:strRef>
              <c:f>Sheet1!$C$1</c:f>
              <c:strCache>
                <c:ptCount val="1"/>
                <c:pt idx="0">
                  <c:v>Scenario 1</c:v>
                </c:pt>
              </c:strCache>
            </c:strRef>
          </c:tx>
          <c:spPr>
            <a:ln w="28575" cap="rnd">
              <a:solidFill>
                <a:srgbClr val="22A3DF"/>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Sheet1!$C$2:$C$10</c:f>
              <c:numCache>
                <c:formatCode>General</c:formatCode>
                <c:ptCount val="9"/>
                <c:pt idx="3">
                  <c:v>55</c:v>
                </c:pt>
                <c:pt idx="4">
                  <c:v>63</c:v>
                </c:pt>
                <c:pt idx="5">
                  <c:v>74</c:v>
                </c:pt>
                <c:pt idx="6">
                  <c:v>91</c:v>
                </c:pt>
                <c:pt idx="7">
                  <c:v>101</c:v>
                </c:pt>
                <c:pt idx="8">
                  <c:v>115</c:v>
                </c:pt>
              </c:numCache>
            </c:numRef>
          </c:val>
          <c:smooth val="0"/>
          <c:extLst>
            <c:ext xmlns:c16="http://schemas.microsoft.com/office/drawing/2014/chart" uri="{C3380CC4-5D6E-409C-BE32-E72D297353CC}">
              <c16:uniqueId val="{00000003-1E98-554D-8CC7-1F2E39A6B371}"/>
            </c:ext>
          </c:extLst>
        </c:ser>
        <c:ser>
          <c:idx val="2"/>
          <c:order val="2"/>
          <c:tx>
            <c:strRef>
              <c:f>Sheet1!$D$1</c:f>
              <c:strCache>
                <c:ptCount val="1"/>
                <c:pt idx="0">
                  <c:v>Scenario 2</c:v>
                </c:pt>
              </c:strCache>
            </c:strRef>
          </c:tx>
          <c:spPr>
            <a:ln w="28575" cap="rnd">
              <a:solidFill>
                <a:srgbClr val="051C2C"/>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4-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Sheet1!$D$2:$D$10</c:f>
              <c:numCache>
                <c:formatCode>General</c:formatCode>
                <c:ptCount val="9"/>
                <c:pt idx="3">
                  <c:v>55</c:v>
                </c:pt>
                <c:pt idx="4">
                  <c:v>59</c:v>
                </c:pt>
                <c:pt idx="5">
                  <c:v>66</c:v>
                </c:pt>
                <c:pt idx="6">
                  <c:v>72</c:v>
                </c:pt>
                <c:pt idx="7">
                  <c:v>75</c:v>
                </c:pt>
                <c:pt idx="8">
                  <c:v>81</c:v>
                </c:pt>
              </c:numCache>
            </c:numRef>
          </c:val>
          <c:smooth val="0"/>
          <c:extLst>
            <c:ext xmlns:c16="http://schemas.microsoft.com/office/drawing/2014/chart" uri="{C3380CC4-5D6E-409C-BE32-E72D297353CC}">
              <c16:uniqueId val="{00000005-1E98-554D-8CC7-1F2E39A6B371}"/>
            </c:ext>
          </c:extLst>
        </c:ser>
        <c:dLbls>
          <c:showLegendKey val="0"/>
          <c:showVal val="0"/>
          <c:showCatName val="0"/>
          <c:showSerName val="0"/>
          <c:showPercent val="0"/>
          <c:showBubbleSize val="0"/>
        </c:dLbls>
        <c:smooth val="0"/>
        <c:axId val="1989798176"/>
        <c:axId val="1989808576"/>
      </c:lineChart>
      <c:catAx>
        <c:axId val="1989798176"/>
        <c:scaling>
          <c:orientation val="minMax"/>
        </c:scaling>
        <c:delete val="0"/>
        <c:axPos val="b"/>
        <c:majorGridlines>
          <c:spPr>
            <a:ln w="9525" cap="flat" cmpd="sng" algn="ctr">
              <a:solidFill>
                <a:srgbClr val="FFFFFF">
                  <a:lumMod val="75000"/>
                </a:srgb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989808576"/>
        <c:crosses val="autoZero"/>
        <c:auto val="1"/>
        <c:lblAlgn val="ctr"/>
        <c:lblOffset val="100"/>
        <c:noMultiLvlLbl val="0"/>
      </c:catAx>
      <c:valAx>
        <c:axId val="1989808576"/>
        <c:scaling>
          <c:orientation val="minMax"/>
          <c:min val="0"/>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989798176"/>
        <c:crosses val="autoZero"/>
        <c:crossBetween val="midCat"/>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4">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767415560973493E-2"/>
          <c:y val="4.387280567257857E-2"/>
          <c:w val="0.87621426453410911"/>
          <c:h val="0.84801939938227655"/>
        </c:manualLayout>
      </c:layout>
      <c:lineChart>
        <c:grouping val="standard"/>
        <c:varyColors val="0"/>
        <c:ser>
          <c:idx val="0"/>
          <c:order val="0"/>
          <c:tx>
            <c:strRef>
              <c:f>Sheet1!$B$1</c:f>
              <c:strCache>
                <c:ptCount val="1"/>
                <c:pt idx="0">
                  <c:v>Historic</c:v>
                </c:pt>
              </c:strCache>
            </c:strRef>
          </c:tx>
          <c:spPr>
            <a:ln w="28575" cap="rnd">
              <a:solidFill>
                <a:srgbClr val="051C2C"/>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Sheet1!$B$2:$B$9</c:f>
              <c:numCache>
                <c:formatCode>General</c:formatCode>
                <c:ptCount val="8"/>
                <c:pt idx="0">
                  <c:v>37</c:v>
                </c:pt>
                <c:pt idx="1">
                  <c:v>42</c:v>
                </c:pt>
                <c:pt idx="2">
                  <c:v>49</c:v>
                </c:pt>
                <c:pt idx="3">
                  <c:v>55</c:v>
                </c:pt>
              </c:numCache>
            </c:numRef>
          </c:val>
          <c:smooth val="0"/>
          <c:extLst>
            <c:ext xmlns:c16="http://schemas.microsoft.com/office/drawing/2014/chart" uri="{C3380CC4-5D6E-409C-BE32-E72D297353CC}">
              <c16:uniqueId val="{00000001-1E98-554D-8CC7-1F2E39A6B371}"/>
            </c:ext>
          </c:extLst>
        </c:ser>
        <c:ser>
          <c:idx val="1"/>
          <c:order val="1"/>
          <c:tx>
            <c:strRef>
              <c:f>Sheet1!$C$1</c:f>
              <c:strCache>
                <c:ptCount val="1"/>
                <c:pt idx="0">
                  <c:v>Scenario 1</c:v>
                </c:pt>
              </c:strCache>
            </c:strRef>
          </c:tx>
          <c:spPr>
            <a:ln w="28575" cap="rnd">
              <a:solidFill>
                <a:srgbClr val="22A3DF"/>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Sheet1!$C$2:$C$9</c:f>
              <c:numCache>
                <c:formatCode>General</c:formatCode>
                <c:ptCount val="8"/>
                <c:pt idx="3">
                  <c:v>55</c:v>
                </c:pt>
                <c:pt idx="4">
                  <c:v>68</c:v>
                </c:pt>
                <c:pt idx="5">
                  <c:v>87</c:v>
                </c:pt>
                <c:pt idx="6">
                  <c:v>103</c:v>
                </c:pt>
                <c:pt idx="7">
                  <c:v>115</c:v>
                </c:pt>
              </c:numCache>
            </c:numRef>
          </c:val>
          <c:smooth val="0"/>
          <c:extLst>
            <c:ext xmlns:c16="http://schemas.microsoft.com/office/drawing/2014/chart" uri="{C3380CC4-5D6E-409C-BE32-E72D297353CC}">
              <c16:uniqueId val="{00000003-1E98-554D-8CC7-1F2E39A6B371}"/>
            </c:ext>
          </c:extLst>
        </c:ser>
        <c:ser>
          <c:idx val="2"/>
          <c:order val="2"/>
          <c:tx>
            <c:strRef>
              <c:f>Sheet1!$D$1</c:f>
              <c:strCache>
                <c:ptCount val="1"/>
                <c:pt idx="0">
                  <c:v>Scenario 2</c:v>
                </c:pt>
              </c:strCache>
            </c:strRef>
          </c:tx>
          <c:spPr>
            <a:ln w="28575" cap="rnd">
              <a:solidFill>
                <a:srgbClr val="1877A2"/>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4-1E98-554D-8CC7-1F2E39A6B371}"/>
                </c:ext>
              </c:extLst>
            </c:dLbl>
            <c:dLbl>
              <c:idx val="4"/>
              <c:delete val="1"/>
              <c:extLst>
                <c:ext xmlns:c15="http://schemas.microsoft.com/office/drawing/2012/chart" uri="{CE6537A1-D6FC-4f65-9D91-7224C49458BB}"/>
                <c:ext xmlns:c16="http://schemas.microsoft.com/office/drawing/2014/chart" uri="{C3380CC4-5D6E-409C-BE32-E72D297353CC}">
                  <c16:uniqueId val="{00000001-1474-BE4A-946E-CE8C16F0611E}"/>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Sheet1!$D$2:$D$9</c:f>
              <c:numCache>
                <c:formatCode>General</c:formatCode>
                <c:ptCount val="8"/>
                <c:pt idx="3">
                  <c:v>55</c:v>
                </c:pt>
                <c:pt idx="4">
                  <c:v>62</c:v>
                </c:pt>
                <c:pt idx="5">
                  <c:v>70</c:v>
                </c:pt>
                <c:pt idx="6">
                  <c:v>81</c:v>
                </c:pt>
                <c:pt idx="7">
                  <c:v>88</c:v>
                </c:pt>
              </c:numCache>
            </c:numRef>
          </c:val>
          <c:smooth val="0"/>
          <c:extLst>
            <c:ext xmlns:c16="http://schemas.microsoft.com/office/drawing/2014/chart" uri="{C3380CC4-5D6E-409C-BE32-E72D297353CC}">
              <c16:uniqueId val="{00000005-1E98-554D-8CC7-1F2E39A6B371}"/>
            </c:ext>
          </c:extLst>
        </c:ser>
        <c:ser>
          <c:idx val="3"/>
          <c:order val="3"/>
          <c:tx>
            <c:strRef>
              <c:f>Sheet1!$E$1</c:f>
              <c:strCache>
                <c:ptCount val="1"/>
                <c:pt idx="0">
                  <c:v>Scenario 3</c:v>
                </c:pt>
              </c:strCache>
            </c:strRef>
          </c:tx>
          <c:spPr>
            <a:ln w="28575" cap="rnd">
              <a:solidFill>
                <a:srgbClr val="051C2C"/>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474-BE4A-946E-CE8C16F0611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Sheet1!$E$2:$E$9</c:f>
              <c:numCache>
                <c:formatCode>General</c:formatCode>
                <c:ptCount val="8"/>
                <c:pt idx="3">
                  <c:v>55</c:v>
                </c:pt>
                <c:pt idx="4">
                  <c:v>56</c:v>
                </c:pt>
                <c:pt idx="5">
                  <c:v>58</c:v>
                </c:pt>
                <c:pt idx="6">
                  <c:v>60</c:v>
                </c:pt>
                <c:pt idx="7">
                  <c:v>63</c:v>
                </c:pt>
              </c:numCache>
            </c:numRef>
          </c:val>
          <c:smooth val="0"/>
          <c:extLst>
            <c:ext xmlns:c16="http://schemas.microsoft.com/office/drawing/2014/chart" uri="{C3380CC4-5D6E-409C-BE32-E72D297353CC}">
              <c16:uniqueId val="{00000000-1474-BE4A-946E-CE8C16F0611E}"/>
            </c:ext>
          </c:extLst>
        </c:ser>
        <c:dLbls>
          <c:showLegendKey val="0"/>
          <c:showVal val="0"/>
          <c:showCatName val="0"/>
          <c:showSerName val="0"/>
          <c:showPercent val="0"/>
          <c:showBubbleSize val="0"/>
        </c:dLbls>
        <c:smooth val="0"/>
        <c:axId val="1989798176"/>
        <c:axId val="1989808576"/>
      </c:lineChart>
      <c:catAx>
        <c:axId val="1989798176"/>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808576"/>
        <c:crosses val="autoZero"/>
        <c:auto val="1"/>
        <c:lblAlgn val="ctr"/>
        <c:lblOffset val="100"/>
        <c:noMultiLvlLbl val="0"/>
      </c:catAx>
      <c:valAx>
        <c:axId val="1989808576"/>
        <c:scaling>
          <c:orientation val="minMax"/>
          <c:min val="0"/>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989798176"/>
        <c:crosses val="autoZero"/>
        <c:crossBetween val="midCat"/>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767415560973493E-2"/>
          <c:y val="4.387280567257857E-2"/>
          <c:w val="0.87621426453410911"/>
          <c:h val="0.84801939938227655"/>
        </c:manualLayout>
      </c:layout>
      <c:lineChart>
        <c:grouping val="standard"/>
        <c:varyColors val="0"/>
        <c:ser>
          <c:idx val="0"/>
          <c:order val="0"/>
          <c:tx>
            <c:strRef>
              <c:f>Sheet1!$B$1</c:f>
              <c:strCache>
                <c:ptCount val="1"/>
                <c:pt idx="0">
                  <c:v>Historic</c:v>
                </c:pt>
              </c:strCache>
            </c:strRef>
          </c:tx>
          <c:spPr>
            <a:ln w="28575" cap="rnd">
              <a:solidFill>
                <a:srgbClr val="051C2C"/>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Sheet1!$B$2:$B$10</c:f>
              <c:numCache>
                <c:formatCode>General</c:formatCode>
                <c:ptCount val="9"/>
                <c:pt idx="0">
                  <c:v>37</c:v>
                </c:pt>
                <c:pt idx="1">
                  <c:v>42</c:v>
                </c:pt>
                <c:pt idx="2">
                  <c:v>49</c:v>
                </c:pt>
                <c:pt idx="3">
                  <c:v>55</c:v>
                </c:pt>
              </c:numCache>
            </c:numRef>
          </c:val>
          <c:smooth val="0"/>
          <c:extLst>
            <c:ext xmlns:c16="http://schemas.microsoft.com/office/drawing/2014/chart" uri="{C3380CC4-5D6E-409C-BE32-E72D297353CC}">
              <c16:uniqueId val="{00000001-1E98-554D-8CC7-1F2E39A6B371}"/>
            </c:ext>
          </c:extLst>
        </c:ser>
        <c:ser>
          <c:idx val="1"/>
          <c:order val="1"/>
          <c:tx>
            <c:strRef>
              <c:f>Sheet1!$C$1</c:f>
              <c:strCache>
                <c:ptCount val="1"/>
                <c:pt idx="0">
                  <c:v>Scenario 1</c:v>
                </c:pt>
              </c:strCache>
            </c:strRef>
          </c:tx>
          <c:spPr>
            <a:ln w="28575" cap="rnd">
              <a:solidFill>
                <a:srgbClr val="22A3DF"/>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E98-554D-8CC7-1F2E39A6B371}"/>
                </c:ext>
              </c:extLst>
            </c:dLbl>
            <c:dLbl>
              <c:idx val="4"/>
              <c:delete val="1"/>
              <c:extLst>
                <c:ext xmlns:c15="http://schemas.microsoft.com/office/drawing/2012/chart" uri="{CE6537A1-D6FC-4f65-9D91-7224C49458BB}"/>
                <c:ext xmlns:c16="http://schemas.microsoft.com/office/drawing/2014/chart" uri="{C3380CC4-5D6E-409C-BE32-E72D297353CC}">
                  <c16:uniqueId val="{00000002-98B1-9140-8779-0A5660773DE7}"/>
                </c:ext>
              </c:extLst>
            </c:dLbl>
            <c:dLbl>
              <c:idx val="5"/>
              <c:delete val="1"/>
              <c:extLst>
                <c:ext xmlns:c15="http://schemas.microsoft.com/office/drawing/2012/chart" uri="{CE6537A1-D6FC-4f65-9D91-7224C49458BB}"/>
                <c:ext xmlns:c16="http://schemas.microsoft.com/office/drawing/2014/chart" uri="{C3380CC4-5D6E-409C-BE32-E72D297353CC}">
                  <c16:uniqueId val="{00000001-98B1-9140-8779-0A5660773DE7}"/>
                </c:ext>
              </c:extLst>
            </c:dLbl>
            <c:dLbl>
              <c:idx val="7"/>
              <c:delete val="1"/>
              <c:extLst>
                <c:ext xmlns:c15="http://schemas.microsoft.com/office/drawing/2012/chart" uri="{CE6537A1-D6FC-4f65-9D91-7224C49458BB}"/>
                <c:ext xmlns:c16="http://schemas.microsoft.com/office/drawing/2014/chart" uri="{C3380CC4-5D6E-409C-BE32-E72D297353CC}">
                  <c16:uniqueId val="{00000000-98B1-9140-8779-0A5660773DE7}"/>
                </c:ext>
              </c:extLst>
            </c:dLbl>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Sheet1!$C$2:$C$10</c:f>
              <c:numCache>
                <c:formatCode>General</c:formatCode>
                <c:ptCount val="9"/>
                <c:pt idx="3">
                  <c:v>55</c:v>
                </c:pt>
                <c:pt idx="4">
                  <c:v>66</c:v>
                </c:pt>
                <c:pt idx="5">
                  <c:v>77</c:v>
                </c:pt>
                <c:pt idx="6">
                  <c:v>95</c:v>
                </c:pt>
                <c:pt idx="7">
                  <c:v>106</c:v>
                </c:pt>
                <c:pt idx="8">
                  <c:v>120</c:v>
                </c:pt>
              </c:numCache>
            </c:numRef>
          </c:val>
          <c:smooth val="0"/>
          <c:extLst>
            <c:ext xmlns:c16="http://schemas.microsoft.com/office/drawing/2014/chart" uri="{C3380CC4-5D6E-409C-BE32-E72D297353CC}">
              <c16:uniqueId val="{00000003-1E98-554D-8CC7-1F2E39A6B371}"/>
            </c:ext>
          </c:extLst>
        </c:ser>
        <c:ser>
          <c:idx val="2"/>
          <c:order val="2"/>
          <c:tx>
            <c:strRef>
              <c:f>Sheet1!$D$1</c:f>
              <c:strCache>
                <c:ptCount val="1"/>
                <c:pt idx="0">
                  <c:v>Scenario 2</c:v>
                </c:pt>
              </c:strCache>
            </c:strRef>
          </c:tx>
          <c:spPr>
            <a:ln w="28575" cap="rnd">
              <a:solidFill>
                <a:srgbClr val="051C2C"/>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4-1E98-554D-8CC7-1F2E39A6B371}"/>
                </c:ext>
              </c:extLst>
            </c:dLbl>
            <c:dLbl>
              <c:idx val="4"/>
              <c:delete val="1"/>
              <c:extLst>
                <c:ext xmlns:c15="http://schemas.microsoft.com/office/drawing/2012/chart" uri="{CE6537A1-D6FC-4f65-9D91-7224C49458BB}"/>
                <c:ext xmlns:c16="http://schemas.microsoft.com/office/drawing/2014/chart" uri="{C3380CC4-5D6E-409C-BE32-E72D297353CC}">
                  <c16:uniqueId val="{00000003-98B1-9140-8779-0A5660773DE7}"/>
                </c:ext>
              </c:extLst>
            </c:dLbl>
            <c:dLbl>
              <c:idx val="5"/>
              <c:delete val="1"/>
              <c:extLst>
                <c:ext xmlns:c15="http://schemas.microsoft.com/office/drawing/2012/chart" uri="{CE6537A1-D6FC-4f65-9D91-7224C49458BB}"/>
                <c:ext xmlns:c16="http://schemas.microsoft.com/office/drawing/2014/chart" uri="{C3380CC4-5D6E-409C-BE32-E72D297353CC}">
                  <c16:uniqueId val="{00000004-98B1-9140-8779-0A5660773DE7}"/>
                </c:ext>
              </c:extLst>
            </c:dLbl>
            <c:dLbl>
              <c:idx val="7"/>
              <c:delete val="1"/>
              <c:extLst>
                <c:ext xmlns:c15="http://schemas.microsoft.com/office/drawing/2012/chart" uri="{CE6537A1-D6FC-4f65-9D91-7224C49458BB}"/>
                <c:ext xmlns:c16="http://schemas.microsoft.com/office/drawing/2014/chart" uri="{C3380CC4-5D6E-409C-BE32-E72D297353CC}">
                  <c16:uniqueId val="{00000005-98B1-9140-8779-0A5660773DE7}"/>
                </c:ext>
              </c:extLst>
            </c:dLbl>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Sheet1!$D$2:$D$10</c:f>
              <c:numCache>
                <c:formatCode>General</c:formatCode>
                <c:ptCount val="9"/>
                <c:pt idx="3">
                  <c:v>55</c:v>
                </c:pt>
                <c:pt idx="4">
                  <c:v>54</c:v>
                </c:pt>
                <c:pt idx="5">
                  <c:v>51</c:v>
                </c:pt>
                <c:pt idx="6">
                  <c:v>49</c:v>
                </c:pt>
                <c:pt idx="7">
                  <c:v>46</c:v>
                </c:pt>
                <c:pt idx="8">
                  <c:v>44</c:v>
                </c:pt>
              </c:numCache>
            </c:numRef>
          </c:val>
          <c:smooth val="0"/>
          <c:extLst>
            <c:ext xmlns:c16="http://schemas.microsoft.com/office/drawing/2014/chart" uri="{C3380CC4-5D6E-409C-BE32-E72D297353CC}">
              <c16:uniqueId val="{00000005-1E98-554D-8CC7-1F2E39A6B371}"/>
            </c:ext>
          </c:extLst>
        </c:ser>
        <c:dLbls>
          <c:showLegendKey val="0"/>
          <c:showVal val="0"/>
          <c:showCatName val="0"/>
          <c:showSerName val="0"/>
          <c:showPercent val="0"/>
          <c:showBubbleSize val="0"/>
        </c:dLbls>
        <c:smooth val="0"/>
        <c:axId val="1989798176"/>
        <c:axId val="1989808576"/>
      </c:lineChart>
      <c:catAx>
        <c:axId val="1989798176"/>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808576"/>
        <c:crosses val="autoZero"/>
        <c:auto val="1"/>
        <c:lblAlgn val="ctr"/>
        <c:lblOffset val="100"/>
        <c:noMultiLvlLbl val="0"/>
      </c:catAx>
      <c:valAx>
        <c:axId val="1989808576"/>
        <c:scaling>
          <c:orientation val="minMax"/>
          <c:min val="0"/>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798176"/>
        <c:crosses val="autoZero"/>
        <c:crossBetween val="midCat"/>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latin typeface="+mn-lt"/>
        </a:defRPr>
      </a:pPr>
      <a:endParaRPr lang="en-US"/>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circle"/>
            <c:size val="9"/>
            <c:spPr>
              <a:solidFill>
                <a:schemeClr val="accent1"/>
              </a:solidFill>
              <a:ln w="12700">
                <a:no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3E1E-4337-84CE-F097516B1222}"/>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scaling>
        <c:delete val="0"/>
        <c:axPos val="l"/>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circle"/>
            <c:size val="7"/>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108</c:v>
                </c:pt>
                <c:pt idx="1">
                  <c:v>25</c:v>
                </c:pt>
                <c:pt idx="2">
                  <c:v>76</c:v>
                </c:pt>
                <c:pt idx="3">
                  <c:v>90</c:v>
                </c:pt>
                <c:pt idx="4">
                  <c:v>115</c:v>
                </c:pt>
                <c:pt idx="5">
                  <c:v>47</c:v>
                </c:pt>
                <c:pt idx="6">
                  <c:v>64</c:v>
                </c:pt>
                <c:pt idx="7">
                  <c:v>159</c:v>
                </c:pt>
              </c:numCache>
            </c:numRef>
          </c:val>
          <c:smooth val="0"/>
          <c:extLst>
            <c:ext xmlns:c16="http://schemas.microsoft.com/office/drawing/2014/chart" uri="{C3380CC4-5D6E-409C-BE32-E72D297353CC}">
              <c16:uniqueId val="{00000000-256D-45B3-B554-AD929D592582}"/>
            </c:ext>
          </c:extLst>
        </c:ser>
        <c:ser>
          <c:idx val="1"/>
          <c:order val="1"/>
          <c:tx>
            <c:strRef>
              <c:f>Sheet1!$C$1</c:f>
              <c:strCache>
                <c:ptCount val="1"/>
                <c:pt idx="0">
                  <c:v>Series 2</c:v>
                </c:pt>
              </c:strCache>
            </c:strRef>
          </c:tx>
          <c:spPr>
            <a:ln w="15875" cap="rnd">
              <a:solidFill>
                <a:schemeClr val="accent2"/>
              </a:solidFill>
              <a:round/>
            </a:ln>
            <a:effectLst/>
          </c:spPr>
          <c:marker>
            <c:symbol val="circle"/>
            <c:size val="7"/>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110</c:v>
                </c:pt>
                <c:pt idx="5">
                  <c:v>101</c:v>
                </c:pt>
                <c:pt idx="6">
                  <c:v>133</c:v>
                </c:pt>
                <c:pt idx="7">
                  <c:v>142</c:v>
                </c:pt>
              </c:numCache>
            </c:numRef>
          </c:val>
          <c:smooth val="0"/>
          <c:extLst>
            <c:ext xmlns:c16="http://schemas.microsoft.com/office/drawing/2014/chart" uri="{C3380CC4-5D6E-409C-BE32-E72D297353CC}">
              <c16:uniqueId val="{00000001-256D-45B3-B554-AD929D592582}"/>
            </c:ext>
          </c:extLst>
        </c:ser>
        <c:ser>
          <c:idx val="2"/>
          <c:order val="2"/>
          <c:tx>
            <c:strRef>
              <c:f>Sheet1!$D$1</c:f>
              <c:strCache>
                <c:ptCount val="1"/>
                <c:pt idx="0">
                  <c:v>Series 3</c:v>
                </c:pt>
              </c:strCache>
            </c:strRef>
          </c:tx>
          <c:spPr>
            <a:ln w="15875" cap="rnd">
              <a:solidFill>
                <a:schemeClr val="accent3"/>
              </a:solidFill>
              <a:round/>
            </a:ln>
            <a:effectLst/>
          </c:spPr>
          <c:marker>
            <c:symbol val="circle"/>
            <c:size val="7"/>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56</c:v>
                </c:pt>
                <c:pt idx="2">
                  <c:v>75</c:v>
                </c:pt>
                <c:pt idx="3">
                  <c:v>82</c:v>
                </c:pt>
                <c:pt idx="4">
                  <c:v>108</c:v>
                </c:pt>
                <c:pt idx="5">
                  <c:v>74</c:v>
                </c:pt>
                <c:pt idx="6">
                  <c:v>88</c:v>
                </c:pt>
                <c:pt idx="7">
                  <c:v>98</c:v>
                </c:pt>
              </c:numCache>
            </c:numRef>
          </c:val>
          <c:smooth val="0"/>
          <c:extLst>
            <c:ext xmlns:c16="http://schemas.microsoft.com/office/drawing/2014/chart" uri="{C3380CC4-5D6E-409C-BE32-E72D297353CC}">
              <c16:uniqueId val="{00000002-256D-45B3-B554-AD929D592582}"/>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scaling>
        <c:delete val="0"/>
        <c:axPos val="l"/>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Revenue</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120</c:v>
                </c:pt>
                <c:pt idx="1">
                  <c:v>150</c:v>
                </c:pt>
                <c:pt idx="2">
                  <c:v>183</c:v>
                </c:pt>
                <c:pt idx="3">
                  <c:v>211</c:v>
                </c:pt>
                <c:pt idx="4">
                  <c:v>234</c:v>
                </c:pt>
              </c:numCache>
            </c:numRef>
          </c:val>
          <c:smooth val="0"/>
          <c:extLst>
            <c:ext xmlns:c16="http://schemas.microsoft.com/office/drawing/2014/chart" uri="{C3380CC4-5D6E-409C-BE32-E72D297353CC}">
              <c16:uniqueId val="{00000000-05E8-044D-9C97-3A1336612C79}"/>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max val="30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EBITDA</c:v>
                </c:pt>
              </c:strCache>
            </c:strRef>
          </c:tx>
          <c:spPr>
            <a:ln w="28575" cap="rnd">
              <a:solidFill>
                <a:schemeClr val="accent3"/>
              </a:solidFill>
              <a:round/>
            </a:ln>
            <a:effectLst/>
          </c:spPr>
          <c:marker>
            <c:symbol val="circle"/>
            <c:size val="7"/>
            <c:spPr>
              <a:solidFill>
                <a:schemeClr val="accent3"/>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43</c:v>
                </c:pt>
                <c:pt idx="1">
                  <c:v>67</c:v>
                </c:pt>
                <c:pt idx="2">
                  <c:v>93</c:v>
                </c:pt>
                <c:pt idx="3">
                  <c:v>130</c:v>
                </c:pt>
                <c:pt idx="4">
                  <c:v>187</c:v>
                </c:pt>
              </c:numCache>
            </c:numRef>
          </c:val>
          <c:smooth val="0"/>
          <c:extLst>
            <c:ext xmlns:c16="http://schemas.microsoft.com/office/drawing/2014/chart" uri="{C3380CC4-5D6E-409C-BE32-E72D297353CC}">
              <c16:uniqueId val="{00000000-D35C-E048-8B9C-CCC0A05216A6}"/>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776183575266017E-3"/>
          <c:y val="3.6733272477581136E-3"/>
          <c:w val="0.99046714492742016"/>
          <c:h val="0.87899733158582638"/>
        </c:manualLayout>
      </c:layout>
      <c:barChart>
        <c:barDir val="col"/>
        <c:grouping val="clustered"/>
        <c:varyColors val="0"/>
        <c:ser>
          <c:idx val="0"/>
          <c:order val="0"/>
          <c:tx>
            <c:strRef>
              <c:f>Sheet1!$B$1</c:f>
              <c:strCache>
                <c:ptCount val="1"/>
                <c:pt idx="0">
                  <c:v>[Dimension 1]</c:v>
                </c:pt>
              </c:strCache>
            </c:strRef>
          </c:tx>
          <c:spPr>
            <a:solidFill>
              <a:srgbClr val="051C2C"/>
            </a:solidFill>
            <a:ln>
              <a:noFill/>
            </a:ln>
            <a:effectLst/>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Sheet1!$B$2:$B$5</c:f>
              <c:numCache>
                <c:formatCode>General</c:formatCode>
                <c:ptCount val="4"/>
                <c:pt idx="0">
                  <c:v>27</c:v>
                </c:pt>
                <c:pt idx="1">
                  <c:v>69</c:v>
                </c:pt>
                <c:pt idx="2">
                  <c:v>53</c:v>
                </c:pt>
                <c:pt idx="3">
                  <c:v>29</c:v>
                </c:pt>
              </c:numCache>
            </c:numRef>
          </c:val>
          <c:extLst>
            <c:ext xmlns:c16="http://schemas.microsoft.com/office/drawing/2014/chart" uri="{C3380CC4-5D6E-409C-BE32-E72D297353CC}">
              <c16:uniqueId val="{00000003-BC00-4CEE-B3EB-531A5C851A3C}"/>
            </c:ext>
          </c:extLst>
        </c:ser>
        <c:ser>
          <c:idx val="1"/>
          <c:order val="1"/>
          <c:tx>
            <c:strRef>
              <c:f>Sheet1!$C$1</c:f>
              <c:strCache>
                <c:ptCount val="1"/>
                <c:pt idx="0">
                  <c:v>[Dimension 3]</c:v>
                </c:pt>
              </c:strCache>
            </c:strRef>
          </c:tx>
          <c:spPr>
            <a:solidFill>
              <a:srgbClr val="22A3DF"/>
            </a:solidFill>
            <a:ln>
              <a:noFill/>
            </a:ln>
            <a:effectLst/>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Sheet1!$C$2:$C$5</c:f>
              <c:numCache>
                <c:formatCode>General</c:formatCode>
                <c:ptCount val="4"/>
                <c:pt idx="0">
                  <c:v>39</c:v>
                </c:pt>
                <c:pt idx="1">
                  <c:v>56</c:v>
                </c:pt>
                <c:pt idx="2">
                  <c:v>49</c:v>
                </c:pt>
                <c:pt idx="3">
                  <c:v>44</c:v>
                </c:pt>
              </c:numCache>
            </c:numRef>
          </c:val>
          <c:extLst>
            <c:ext xmlns:c16="http://schemas.microsoft.com/office/drawing/2014/chart" uri="{C3380CC4-5D6E-409C-BE32-E72D297353CC}">
              <c16:uniqueId val="{00000007-BC00-4CEE-B3EB-531A5C851A3C}"/>
            </c:ext>
          </c:extLst>
        </c:ser>
        <c:ser>
          <c:idx val="2"/>
          <c:order val="2"/>
          <c:tx>
            <c:strRef>
              <c:f>Sheet1!$D$1</c:f>
              <c:strCache>
                <c:ptCount val="1"/>
                <c:pt idx="0">
                  <c:v>[Dimension 2]</c:v>
                </c:pt>
              </c:strCache>
            </c:strRef>
          </c:tx>
          <c:spPr>
            <a:solidFill>
              <a:srgbClr val="FFFFFF">
                <a:lumMod val="75000"/>
              </a:srgbClr>
            </a:solidFill>
            <a:ln>
              <a:noFill/>
            </a:ln>
            <a:effectLst/>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Sheet1!$D$2:$D$5</c:f>
              <c:numCache>
                <c:formatCode>General</c:formatCode>
                <c:ptCount val="4"/>
                <c:pt idx="0">
                  <c:v>49</c:v>
                </c:pt>
                <c:pt idx="1">
                  <c:v>50</c:v>
                </c:pt>
                <c:pt idx="2">
                  <c:v>44</c:v>
                </c:pt>
                <c:pt idx="3">
                  <c:v>23</c:v>
                </c:pt>
              </c:numCache>
            </c:numRef>
          </c:val>
          <c:extLst>
            <c:ext xmlns:c16="http://schemas.microsoft.com/office/drawing/2014/chart" uri="{C3380CC4-5D6E-409C-BE32-E72D297353CC}">
              <c16:uniqueId val="{0000000B-BC00-4CEE-B3EB-531A5C851A3C}"/>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vert="horz"/>
          <a:lstStyle/>
          <a:p>
            <a:pPr>
              <a:defRPr sz="1200">
                <a:latin typeface="Arial" panose="020B0604020202020204" pitchFamily="34" charset="0"/>
                <a:ea typeface="Verdana" panose="020B0604030504040204" pitchFamily="34" charset="0"/>
                <a:cs typeface="Arial" panose="020B0604020202020204" pitchFamily="34" charset="0"/>
              </a:defRPr>
            </a:pPr>
            <a:endParaRPr lang="en-US"/>
          </a:p>
        </c:txPr>
        <c:crossAx val="281960872"/>
        <c:crosses val="autoZero"/>
        <c:auto val="1"/>
        <c:lblAlgn val="ctr"/>
        <c:lblOffset val="100"/>
        <c:noMultiLvlLbl val="0"/>
      </c:catAx>
      <c:valAx>
        <c:axId val="281960872"/>
        <c:scaling>
          <c:orientation val="minMax"/>
        </c:scaling>
        <c:delete val="0"/>
        <c:axPos val="l"/>
        <c:majorGridlines>
          <c:spPr>
            <a:ln>
              <a:solidFill>
                <a:srgbClr val="FFFFFF">
                  <a:lumMod val="75000"/>
                </a:srgbClr>
              </a:solidFill>
            </a:ln>
          </c:spPr>
        </c:majorGridlines>
        <c:numFmt formatCode="General" sourceLinked="1"/>
        <c:majorTickMark val="in"/>
        <c:minorTickMark val="none"/>
        <c:tickLblPos val="nextTo"/>
        <c:spPr>
          <a:ln>
            <a:solidFill>
              <a:srgbClr val="000000"/>
            </a:solidFill>
          </a:ln>
        </c:spPr>
        <c:txPr>
          <a:bodyPr/>
          <a:lstStyle/>
          <a:p>
            <a:pPr>
              <a:defRPr>
                <a:latin typeface="Arial" panose="020B0604020202020204" pitchFamily="34" charset="0"/>
                <a:ea typeface="Verdana" panose="020B0604030504040204" pitchFamily="34" charset="0"/>
                <a:cs typeface="Arial" panose="020B0604020202020204" pitchFamily="34" charset="0"/>
              </a:defRPr>
            </a:pPr>
            <a:endParaRPr lang="en-US"/>
          </a:p>
        </c:txPr>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mn-lt"/>
        </a:defRPr>
      </a:pPr>
      <a:endParaRPr lang="en-US"/>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Profit margin</c:v>
                </c:pt>
              </c:strCache>
            </c:strRef>
          </c:tx>
          <c:spPr>
            <a:ln w="28575" cap="rnd">
              <a:solidFill>
                <a:schemeClr val="accent2"/>
              </a:solidFill>
              <a:round/>
            </a:ln>
            <a:effectLst/>
          </c:spPr>
          <c:marker>
            <c:symbol val="circle"/>
            <c:size val="7"/>
            <c:spPr>
              <a:solidFill>
                <a:schemeClr val="accent2"/>
              </a:solidFill>
              <a:ln w="9525">
                <a:noFill/>
              </a:ln>
              <a:effectLst/>
            </c:spPr>
          </c:marker>
          <c:dLbls>
            <c:dLbl>
              <c:idx val="0"/>
              <c:layout>
                <c:manualLayout>
                  <c:x val="-7.9522862823061622E-3"/>
                  <c:y val="8.50912585402334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4B-C747-A926-A5EEC768B75D}"/>
                </c:ext>
              </c:extLst>
            </c:dLbl>
            <c:dLbl>
              <c:idx val="1"/>
              <c:layout>
                <c:manualLayout>
                  <c:x val="3.9761431411530082E-3"/>
                  <c:y val="6.48314350782731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4B-C747-A926-A5EEC768B75D}"/>
                </c:ext>
              </c:extLst>
            </c:dLbl>
            <c:dLbl>
              <c:idx val="2"/>
              <c:layout>
                <c:manualLayout>
                  <c:x val="2.7833001988071645E-2"/>
                  <c:y val="2.43117881543524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4B-C747-A926-A5EEC768B7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accent2"/>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0.36</c:v>
                </c:pt>
                <c:pt idx="1">
                  <c:v>0.45</c:v>
                </c:pt>
                <c:pt idx="2">
                  <c:v>0.51</c:v>
                </c:pt>
                <c:pt idx="3">
                  <c:v>0.62</c:v>
                </c:pt>
                <c:pt idx="4">
                  <c:v>0.8</c:v>
                </c:pt>
              </c:numCache>
            </c:numRef>
          </c:val>
          <c:smooth val="0"/>
          <c:extLst>
            <c:ext xmlns:c16="http://schemas.microsoft.com/office/drawing/2014/chart" uri="{C3380CC4-5D6E-409C-BE32-E72D297353CC}">
              <c16:uniqueId val="{00000003-FE4B-C747-A926-A5EEC768B75D}"/>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816388714986247E-2"/>
          <c:y val="6.61270628910023E-2"/>
          <c:w val="0.96367222570027511"/>
          <c:h val="0.82149366745145536"/>
        </c:manualLayout>
      </c:layout>
      <c:barChart>
        <c:barDir val="col"/>
        <c:grouping val="stacked"/>
        <c:varyColors val="0"/>
        <c:ser>
          <c:idx val="0"/>
          <c:order val="0"/>
          <c:tx>
            <c:strRef>
              <c:f>Sheet1!$B$1</c:f>
              <c:strCache>
                <c:ptCount val="1"/>
                <c:pt idx="0">
                  <c:v>Series 1</c:v>
                </c:pt>
              </c:strCache>
            </c:strRef>
          </c:tx>
          <c:spPr>
            <a:solidFill>
              <a:schemeClr val="accent1"/>
            </a:solidFill>
            <a:ln>
              <a:solidFill>
                <a:schemeClr val="bg1"/>
              </a:solidFill>
            </a:ln>
            <a:effectLst/>
          </c:spPr>
          <c:invertIfNegative val="0"/>
          <c:dPt>
            <c:idx val="0"/>
            <c:invertIfNegative val="0"/>
            <c:bubble3D val="0"/>
            <c:spPr>
              <a:solidFill>
                <a:srgbClr val="2222F6"/>
              </a:solidFill>
              <a:ln>
                <a:solidFill>
                  <a:schemeClr val="bg1"/>
                </a:solidFill>
              </a:ln>
              <a:effectLst/>
            </c:spPr>
            <c:extLst>
              <c:ext xmlns:c16="http://schemas.microsoft.com/office/drawing/2014/chart" uri="{C3380CC4-5D6E-409C-BE32-E72D297353CC}">
                <c16:uniqueId val="{00000006-9C79-4D3E-8F0C-83278743FD04}"/>
              </c:ext>
            </c:extLst>
          </c:dPt>
          <c:dPt>
            <c:idx val="1"/>
            <c:invertIfNegative val="0"/>
            <c:bubble3D val="0"/>
            <c:spPr>
              <a:noFill/>
              <a:ln>
                <a:solidFill>
                  <a:schemeClr val="bg1"/>
                </a:solidFill>
              </a:ln>
              <a:effectLst/>
            </c:spPr>
            <c:extLst>
              <c:ext xmlns:c16="http://schemas.microsoft.com/office/drawing/2014/chart" uri="{C3380CC4-5D6E-409C-BE32-E72D297353CC}">
                <c16:uniqueId val="{00000001-9C79-4D3E-8F0C-83278743FD04}"/>
              </c:ext>
            </c:extLst>
          </c:dPt>
          <c:dPt>
            <c:idx val="2"/>
            <c:invertIfNegative val="0"/>
            <c:bubble3D val="0"/>
            <c:spPr>
              <a:noFill/>
              <a:ln>
                <a:solidFill>
                  <a:schemeClr val="bg1"/>
                </a:solidFill>
              </a:ln>
              <a:effectLst/>
            </c:spPr>
            <c:extLst>
              <c:ext xmlns:c16="http://schemas.microsoft.com/office/drawing/2014/chart" uri="{C3380CC4-5D6E-409C-BE32-E72D297353CC}">
                <c16:uniqueId val="{00000003-9C79-4D3E-8F0C-83278743FD04}"/>
              </c:ext>
            </c:extLst>
          </c:dPt>
          <c:dPt>
            <c:idx val="3"/>
            <c:invertIfNegative val="0"/>
            <c:bubble3D val="0"/>
            <c:spPr>
              <a:solidFill>
                <a:srgbClr val="051C2C"/>
              </a:solidFill>
              <a:ln>
                <a:solidFill>
                  <a:schemeClr val="bg1"/>
                </a:solidFill>
              </a:ln>
              <a:effectLst/>
            </c:spPr>
            <c:extLst>
              <c:ext xmlns:c16="http://schemas.microsoft.com/office/drawing/2014/chart" uri="{C3380CC4-5D6E-409C-BE32-E72D297353CC}">
                <c16:uniqueId val="{00000005-9C79-4D3E-8F0C-83278743FD04}"/>
              </c:ext>
            </c:extLst>
          </c:dPt>
          <c:dLbls>
            <c:dLbl>
              <c:idx val="1"/>
              <c:delete val="1"/>
              <c:extLst>
                <c:ext xmlns:c15="http://schemas.microsoft.com/office/drawing/2012/chart" uri="{CE6537A1-D6FC-4f65-9D91-7224C49458BB}"/>
                <c:ext xmlns:c16="http://schemas.microsoft.com/office/drawing/2014/chart" uri="{C3380CC4-5D6E-409C-BE32-E72D297353CC}">
                  <c16:uniqueId val="{00000001-9C79-4D3E-8F0C-83278743FD04}"/>
                </c:ext>
              </c:extLst>
            </c:dLbl>
            <c:dLbl>
              <c:idx val="2"/>
              <c:delete val="1"/>
              <c:extLst>
                <c:ext xmlns:c15="http://schemas.microsoft.com/office/drawing/2012/chart" uri="{CE6537A1-D6FC-4f65-9D91-7224C49458BB}"/>
                <c:ext xmlns:c16="http://schemas.microsoft.com/office/drawing/2014/chart" uri="{C3380CC4-5D6E-409C-BE32-E72D297353CC}">
                  <c16:uniqueId val="{00000003-9C79-4D3E-8F0C-83278743FD04}"/>
                </c:ext>
              </c:extLst>
            </c:dLbl>
            <c:dLbl>
              <c:idx val="3"/>
              <c:layout>
                <c:manualLayout>
                  <c:x val="3.30252493633851E-3"/>
                  <c:y val="-0.42756742205613751"/>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Sheet1!$B$2:$B$5</c:f>
              <c:numCache>
                <c:formatCode>0</c:formatCode>
                <c:ptCount val="4"/>
                <c:pt idx="0">
                  <c:v>112</c:v>
                </c:pt>
                <c:pt idx="1">
                  <c:v>493</c:v>
                </c:pt>
                <c:pt idx="2">
                  <c:v>837</c:v>
                </c:pt>
                <c:pt idx="3">
                  <c:v>1302</c:v>
                </c:pt>
              </c:numCache>
            </c:numRef>
          </c:val>
          <c:extLst>
            <c:ext xmlns:c16="http://schemas.microsoft.com/office/drawing/2014/chart" uri="{C3380CC4-5D6E-409C-BE32-E72D297353CC}">
              <c16:uniqueId val="{00000007-9C79-4D3E-8F0C-83278743FD04}"/>
            </c:ext>
          </c:extLst>
        </c:ser>
        <c:ser>
          <c:idx val="1"/>
          <c:order val="1"/>
          <c:tx>
            <c:strRef>
              <c:f>Sheet1!$C$1</c:f>
              <c:strCache>
                <c:ptCount val="1"/>
                <c:pt idx="0">
                  <c:v>Series 2</c:v>
                </c:pt>
              </c:strCache>
            </c:strRef>
          </c:tx>
          <c:spPr>
            <a:solidFill>
              <a:srgbClr val="1877A2"/>
            </a:solidFill>
            <a:ln>
              <a:solidFill>
                <a:schemeClr val="bg1"/>
              </a:solidFill>
            </a:ln>
            <a:effectLst/>
          </c:spPr>
          <c:invertIfNegative val="0"/>
          <c:dPt>
            <c:idx val="0"/>
            <c:invertIfNegative val="0"/>
            <c:bubble3D val="0"/>
            <c:spPr>
              <a:solidFill>
                <a:srgbClr val="1877A2"/>
              </a:solidFill>
              <a:ln>
                <a:solidFill>
                  <a:schemeClr val="bg1"/>
                </a:solidFill>
              </a:ln>
              <a:effectLst/>
            </c:spPr>
            <c:extLst>
              <c:ext xmlns:c16="http://schemas.microsoft.com/office/drawing/2014/chart" uri="{C3380CC4-5D6E-409C-BE32-E72D297353CC}">
                <c16:uniqueId val="{00000015-9C79-4D3E-8F0C-83278743FD04}"/>
              </c:ext>
            </c:extLst>
          </c:dPt>
          <c:dPt>
            <c:idx val="1"/>
            <c:invertIfNegative val="0"/>
            <c:bubble3D val="0"/>
            <c:spPr>
              <a:solidFill>
                <a:srgbClr val="1877A2"/>
              </a:solidFill>
              <a:ln>
                <a:solidFill>
                  <a:schemeClr val="bg1"/>
                </a:solidFill>
              </a:ln>
              <a:effectLst/>
            </c:spPr>
            <c:extLst>
              <c:ext xmlns:c16="http://schemas.microsoft.com/office/drawing/2014/chart" uri="{C3380CC4-5D6E-409C-BE32-E72D297353CC}">
                <c16:uniqueId val="{00000009-9C79-4D3E-8F0C-83278743FD04}"/>
              </c:ext>
            </c:extLst>
          </c:dPt>
          <c:dPt>
            <c:idx val="2"/>
            <c:invertIfNegative val="0"/>
            <c:bubble3D val="0"/>
            <c:spPr>
              <a:solidFill>
                <a:srgbClr val="1877A2"/>
              </a:solidFill>
              <a:ln>
                <a:solidFill>
                  <a:schemeClr val="bg1"/>
                </a:solidFill>
              </a:ln>
              <a:effectLst/>
            </c:spPr>
            <c:extLst>
              <c:ext xmlns:c16="http://schemas.microsoft.com/office/drawing/2014/chart" uri="{C3380CC4-5D6E-409C-BE32-E72D297353CC}">
                <c16:uniqueId val="{0000000B-9C79-4D3E-8F0C-83278743FD04}"/>
              </c:ext>
            </c:extLst>
          </c:dPt>
          <c:dLbls>
            <c:dLbl>
              <c:idx val="2"/>
              <c:tx>
                <c:rich>
                  <a:bodyPr/>
                  <a:lstStyle/>
                  <a:p>
                    <a:fld id="{40B13106-841B-47C5-8DAC-1419B5A6A65C}" type="VALUE">
                      <a:rPr lang="en-US" sz="1200">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Sheet1!$C$2:$C$5</c:f>
              <c:numCache>
                <c:formatCode>0</c:formatCode>
                <c:ptCount val="4"/>
                <c:pt idx="0">
                  <c:v>170</c:v>
                </c:pt>
                <c:pt idx="1">
                  <c:v>135</c:v>
                </c:pt>
                <c:pt idx="2">
                  <c:v>105</c:v>
                </c:pt>
              </c:numCache>
            </c:numRef>
          </c:val>
          <c:extLst>
            <c:ext xmlns:c16="http://schemas.microsoft.com/office/drawing/2014/chart" uri="{C3380CC4-5D6E-409C-BE32-E72D297353CC}">
              <c16:uniqueId val="{0000000C-9C79-4D3E-8F0C-83278743FD04}"/>
            </c:ext>
          </c:extLst>
        </c:ser>
        <c:ser>
          <c:idx val="2"/>
          <c:order val="2"/>
          <c:tx>
            <c:strRef>
              <c:f>Sheet1!$D$1</c:f>
              <c:strCache>
                <c:ptCount val="1"/>
                <c:pt idx="0">
                  <c:v>Series 3</c:v>
                </c:pt>
              </c:strCache>
            </c:strRef>
          </c:tx>
          <c:spPr>
            <a:solidFill>
              <a:srgbClr val="22A3DF"/>
            </a:solidFill>
            <a:ln>
              <a:solidFill>
                <a:schemeClr val="bg1"/>
              </a:solidFill>
            </a:ln>
            <a:effectLst/>
          </c:spPr>
          <c:invertIfNegative val="0"/>
          <c:dPt>
            <c:idx val="0"/>
            <c:invertIfNegative val="0"/>
            <c:bubble3D val="0"/>
            <c:spPr>
              <a:solidFill>
                <a:srgbClr val="22A3DF"/>
              </a:solidFill>
              <a:ln>
                <a:solidFill>
                  <a:schemeClr val="bg1"/>
                </a:solidFill>
              </a:ln>
              <a:effectLst/>
            </c:spPr>
            <c:extLst>
              <c:ext xmlns:c16="http://schemas.microsoft.com/office/drawing/2014/chart" uri="{C3380CC4-5D6E-409C-BE32-E72D297353CC}">
                <c16:uniqueId val="{0000000E-9C79-4D3E-8F0C-83278743FD04}"/>
              </c:ext>
            </c:extLst>
          </c:dPt>
          <c:dPt>
            <c:idx val="1"/>
            <c:invertIfNegative val="0"/>
            <c:bubble3D val="0"/>
            <c:spPr>
              <a:solidFill>
                <a:srgbClr val="22A3DF"/>
              </a:solidFill>
              <a:ln>
                <a:solidFill>
                  <a:schemeClr val="bg1"/>
                </a:solidFill>
              </a:ln>
              <a:effectLst/>
            </c:spPr>
            <c:extLst>
              <c:ext xmlns:c16="http://schemas.microsoft.com/office/drawing/2014/chart" uri="{C3380CC4-5D6E-409C-BE32-E72D297353CC}">
                <c16:uniqueId val="{00000010-9C79-4D3E-8F0C-83278743FD04}"/>
              </c:ext>
            </c:extLst>
          </c:dPt>
          <c:dPt>
            <c:idx val="2"/>
            <c:invertIfNegative val="0"/>
            <c:bubble3D val="0"/>
            <c:spPr>
              <a:solidFill>
                <a:srgbClr val="22A3DF"/>
              </a:solidFill>
              <a:ln>
                <a:solidFill>
                  <a:schemeClr val="bg1"/>
                </a:solidFill>
              </a:ln>
              <a:effectLst/>
            </c:spPr>
            <c:extLst>
              <c:ext xmlns:c16="http://schemas.microsoft.com/office/drawing/2014/chart" uri="{C3380CC4-5D6E-409C-BE32-E72D297353CC}">
                <c16:uniqueId val="{00000016-9C79-4D3E-8F0C-83278743FD04}"/>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E-9C79-4D3E-8F0C-83278743FD04}"/>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10-9C79-4D3E-8F0C-83278743FD04}"/>
                </c:ext>
              </c:extLst>
            </c:dLbl>
            <c:dLbl>
              <c:idx val="2"/>
              <c:tx>
                <c:rich>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fld id="{1DD32A4F-CCC0-452A-9C59-FD84AFF53D8E}" type="VALUE">
                      <a:rPr lang="en-US">
                        <a:solidFill>
                          <a:schemeClr val="bg1"/>
                        </a:solidFill>
                      </a:rPr>
                      <a:pPr>
                        <a:defRPr sz="1200">
                          <a:solidFill>
                            <a:schemeClr val="bg1"/>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Sheet1!$D$2:$D$5</c:f>
              <c:numCache>
                <c:formatCode>0</c:formatCode>
                <c:ptCount val="4"/>
                <c:pt idx="0">
                  <c:v>211</c:v>
                </c:pt>
                <c:pt idx="1">
                  <c:v>209</c:v>
                </c:pt>
                <c:pt idx="2">
                  <c:v>220</c:v>
                </c:pt>
              </c:numCache>
            </c:numRef>
          </c:val>
          <c:extLst>
            <c:ext xmlns:c16="http://schemas.microsoft.com/office/drawing/2014/chart" uri="{C3380CC4-5D6E-409C-BE32-E72D297353CC}">
              <c16:uniqueId val="{00000011-9C79-4D3E-8F0C-83278743FD04}"/>
            </c:ext>
          </c:extLst>
        </c:ser>
        <c:ser>
          <c:idx val="3"/>
          <c:order val="3"/>
          <c:tx>
            <c:strRef>
              <c:f>Sheet1!$E$1</c:f>
              <c:strCache>
                <c:ptCount val="1"/>
                <c:pt idx="0">
                  <c:v>Series 4</c:v>
                </c:pt>
              </c:strCache>
            </c:strRef>
          </c:tx>
          <c:spPr>
            <a:solidFill>
              <a:srgbClr val="FFFFFF">
                <a:lumMod val="75000"/>
              </a:srgbClr>
            </a:solidFill>
            <a:ln>
              <a:solidFill>
                <a:schemeClr val="bg1"/>
              </a:solidFill>
            </a:ln>
            <a:effectLst/>
          </c:spPr>
          <c:invertIfNegative val="0"/>
          <c:dPt>
            <c:idx val="2"/>
            <c:invertIfNegative val="0"/>
            <c:bubble3D val="0"/>
            <c:spPr>
              <a:solidFill>
                <a:srgbClr val="FFFFFF">
                  <a:lumMod val="75000"/>
                </a:srgbClr>
              </a:solidFill>
              <a:ln>
                <a:solidFill>
                  <a:schemeClr val="bg1"/>
                </a:solidFill>
              </a:ln>
              <a:effectLst/>
            </c:spPr>
            <c:extLst>
              <c:ext xmlns:c16="http://schemas.microsoft.com/office/drawing/2014/chart" uri="{C3380CC4-5D6E-409C-BE32-E72D297353CC}">
                <c16:uniqueId val="{00000013-9C79-4D3E-8F0C-83278743FD04}"/>
              </c:ext>
            </c:extLst>
          </c:dPt>
          <c:dLbls>
            <c:dLbl>
              <c:idx val="2"/>
              <c:tx>
                <c:rich>
                  <a:bodyPr/>
                  <a:lstStyle/>
                  <a:p>
                    <a:fld id="{A6C672E6-4CF8-43E4-894A-470DCD10DBC0}" type="VALUE">
                      <a:rPr lang="en-US">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Sheet1!$E$2:$E$5</c:f>
              <c:numCache>
                <c:formatCode>General</c:formatCode>
                <c:ptCount val="4"/>
                <c:pt idx="2" formatCode="0">
                  <c:v>140</c:v>
                </c:pt>
              </c:numCache>
            </c:numRef>
          </c:val>
          <c:extLst>
            <c:ext xmlns:c16="http://schemas.microsoft.com/office/drawing/2014/chart" uri="{C3380CC4-5D6E-409C-BE32-E72D297353CC}">
              <c16:uniqueId val="{00000014-9C79-4D3E-8F0C-83278743FD04}"/>
            </c:ext>
          </c:extLst>
        </c:ser>
        <c:dLbls>
          <c:showLegendKey val="0"/>
          <c:showVal val="0"/>
          <c:showCatName val="0"/>
          <c:showSerName val="0"/>
          <c:showPercent val="0"/>
          <c:showBubbleSize val="0"/>
        </c:dLbls>
        <c:gapWidth val="60"/>
        <c:overlap val="100"/>
        <c:axId val="1168182352"/>
        <c:axId val="1168181936"/>
      </c:barChart>
      <c:catAx>
        <c:axId val="1168182352"/>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68181936"/>
        <c:crosses val="autoZero"/>
        <c:auto val="1"/>
        <c:lblAlgn val="ctr"/>
        <c:lblOffset val="100"/>
        <c:noMultiLvlLbl val="0"/>
      </c:catAx>
      <c:valAx>
        <c:axId val="1168181936"/>
        <c:scaling>
          <c:orientation val="minMax"/>
        </c:scaling>
        <c:delete val="0"/>
        <c:axPos val="l"/>
        <c:majorGridlines>
          <c:spPr>
            <a:ln w="9525" cap="flat" cmpd="sng" algn="ctr">
              <a:solidFill>
                <a:srgbClr val="FFFFFF">
                  <a:lumMod val="85000"/>
                </a:srgbClr>
              </a:solidFill>
              <a:round/>
            </a:ln>
            <a:effectLst/>
          </c:spPr>
        </c:majorGridlines>
        <c:numFmt formatCode="0" sourceLinked="1"/>
        <c:majorTickMark val="in"/>
        <c:minorTickMark val="none"/>
        <c:tickLblPos val="nextTo"/>
        <c:spPr>
          <a:noFill/>
          <a:ln>
            <a:solidFill>
              <a:srgbClr val="000000"/>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8182352"/>
        <c:crosses val="autoZero"/>
        <c:crossBetween val="between"/>
      </c:valAx>
      <c:spPr>
        <a:noFill/>
        <a:ln>
          <a:noFill/>
        </a:ln>
        <a:effectLst/>
      </c:spPr>
    </c:plotArea>
    <c:legend>
      <c:legendPos val="t"/>
      <c:layout>
        <c:manualLayout>
          <c:xMode val="edge"/>
          <c:yMode val="edge"/>
          <c:x val="8.9225593378282078E-2"/>
          <c:y val="8.4034798059000423E-2"/>
          <c:w val="0.15497807378172448"/>
          <c:h val="0.24289192480539801"/>
        </c:manualLayout>
      </c:layout>
      <c:overlay val="0"/>
      <c:spPr>
        <a:solidFill>
          <a:srgbClr val="FFFFFF"/>
        </a:solid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4">
    <c:autoUpdate val="0"/>
  </c:externalData>
  <c:userShapes r:id="rId5"/>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61094666447401"/>
          <c:y val="0"/>
          <c:w val="0.84017513566847568"/>
          <c:h val="0.98513253554362967"/>
        </c:manualLayout>
      </c:layout>
      <c:barChart>
        <c:barDir val="bar"/>
        <c:grouping val="stacked"/>
        <c:varyColors val="0"/>
        <c:ser>
          <c:idx val="0"/>
          <c:order val="0"/>
          <c:tx>
            <c:strRef>
              <c:f>Sheet1!$B$1</c:f>
              <c:strCache>
                <c:ptCount val="1"/>
                <c:pt idx="0">
                  <c:v>Base</c:v>
                </c:pt>
              </c:strCache>
            </c:strRef>
          </c:tx>
          <c:spPr>
            <a:no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8-571A-BF49-BA65-D8A52AD61583}"/>
              </c:ext>
            </c:extLst>
          </c:dPt>
          <c:dPt>
            <c:idx val="1"/>
            <c:invertIfNegative val="0"/>
            <c:bubble3D val="0"/>
            <c:spPr>
              <a:noFill/>
              <a:ln>
                <a:noFill/>
              </a:ln>
              <a:effectLst/>
            </c:spPr>
            <c:extLst>
              <c:ext xmlns:c16="http://schemas.microsoft.com/office/drawing/2014/chart" uri="{C3380CC4-5D6E-409C-BE32-E72D297353CC}">
                <c16:uniqueId val="{00000001-FEA0-0D47-93F8-A2B8B80892E0}"/>
              </c:ext>
            </c:extLst>
          </c:dPt>
          <c:dPt>
            <c:idx val="2"/>
            <c:invertIfNegative val="0"/>
            <c:bubble3D val="0"/>
            <c:spPr>
              <a:noFill/>
              <a:ln>
                <a:noFill/>
              </a:ln>
              <a:effectLst/>
            </c:spPr>
            <c:extLst>
              <c:ext xmlns:c16="http://schemas.microsoft.com/office/drawing/2014/chart" uri="{C3380CC4-5D6E-409C-BE32-E72D297353CC}">
                <c16:uniqueId val="{00000003-FEA0-0D47-93F8-A2B8B80892E0}"/>
              </c:ext>
            </c:extLst>
          </c:dPt>
          <c:dPt>
            <c:idx val="3"/>
            <c:invertIfNegative val="0"/>
            <c:bubble3D val="0"/>
            <c:spPr>
              <a:noFill/>
              <a:ln>
                <a:noFill/>
              </a:ln>
              <a:effectLst/>
            </c:spPr>
            <c:extLst>
              <c:ext xmlns:c16="http://schemas.microsoft.com/office/drawing/2014/chart" uri="{C3380CC4-5D6E-409C-BE32-E72D297353CC}">
                <c16:uniqueId val="{00000005-FEA0-0D47-93F8-A2B8B80892E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8-FEA0-0D47-93F8-A2B8B80892E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Category 4</c:v>
                </c:pt>
                <c:pt idx="2">
                  <c:v>Category 3</c:v>
                </c:pt>
                <c:pt idx="3">
                  <c:v>Category 2</c:v>
                </c:pt>
                <c:pt idx="4">
                  <c:v>Category 1</c:v>
                </c:pt>
              </c:strCache>
            </c:strRef>
          </c:cat>
          <c:val>
            <c:numRef>
              <c:f>Sheet1!$B$2:$B$6</c:f>
              <c:numCache>
                <c:formatCode>General</c:formatCode>
                <c:ptCount val="5"/>
                <c:pt idx="0">
                  <c:v>1198</c:v>
                </c:pt>
                <c:pt idx="1">
                  <c:v>996</c:v>
                </c:pt>
                <c:pt idx="2">
                  <c:v>585</c:v>
                </c:pt>
                <c:pt idx="3">
                  <c:v>307</c:v>
                </c:pt>
                <c:pt idx="4">
                  <c:v>307</c:v>
                </c:pt>
              </c:numCache>
            </c:numRef>
          </c:val>
          <c:extLst>
            <c:ext xmlns:c16="http://schemas.microsoft.com/office/drawing/2014/chart" uri="{C3380CC4-5D6E-409C-BE32-E72D297353CC}">
              <c16:uniqueId val="{00000006-FEA0-0D47-93F8-A2B8B80892E0}"/>
            </c:ext>
          </c:extLst>
        </c:ser>
        <c:ser>
          <c:idx val="1"/>
          <c:order val="1"/>
          <c:tx>
            <c:strRef>
              <c:f>Sheet1!$C$1</c:f>
              <c:strCache>
                <c:ptCount val="1"/>
                <c:pt idx="0">
                  <c:v>Series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Category 4</c:v>
                </c:pt>
                <c:pt idx="2">
                  <c:v>Category 3</c:v>
                </c:pt>
                <c:pt idx="3">
                  <c:v>Category 2</c:v>
                </c:pt>
                <c:pt idx="4">
                  <c:v>Category 1</c:v>
                </c:pt>
              </c:strCache>
            </c:strRef>
          </c:cat>
          <c:val>
            <c:numRef>
              <c:f>Sheet1!$C$2:$C$6</c:f>
              <c:numCache>
                <c:formatCode>General</c:formatCode>
                <c:ptCount val="5"/>
                <c:pt idx="1">
                  <c:v>202</c:v>
                </c:pt>
                <c:pt idx="2">
                  <c:v>411</c:v>
                </c:pt>
                <c:pt idx="3">
                  <c:v>278</c:v>
                </c:pt>
              </c:numCache>
            </c:numRef>
          </c:val>
          <c:extLst>
            <c:ext xmlns:c16="http://schemas.microsoft.com/office/drawing/2014/chart" uri="{C3380CC4-5D6E-409C-BE32-E72D297353CC}">
              <c16:uniqueId val="{00000007-FEA0-0D47-93F8-A2B8B80892E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2"/>
          </a:solidFill>
          <a:latin typeface="+mn-lt"/>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45985986638771E-2"/>
          <c:y val="3.246366950543679E-2"/>
          <c:w val="0.86696799466505614"/>
          <c:h val="0.93507266098912645"/>
        </c:manualLayout>
      </c:layout>
      <c:barChart>
        <c:barDir val="bar"/>
        <c:grouping val="stacked"/>
        <c:varyColors val="0"/>
        <c:ser>
          <c:idx val="0"/>
          <c:order val="0"/>
          <c:tx>
            <c:strRef>
              <c:f>Sheet1!$B$1</c:f>
              <c:strCache>
                <c:ptCount val="1"/>
                <c:pt idx="0">
                  <c:v>Series 1</c:v>
                </c:pt>
              </c:strCache>
            </c:strRef>
          </c:tx>
          <c:spPr>
            <a:no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12-33D6-48F9-8D53-B0AE3E51C03B}"/>
              </c:ext>
            </c:extLst>
          </c:dPt>
          <c:dPt>
            <c:idx val="1"/>
            <c:invertIfNegative val="0"/>
            <c:bubble3D val="0"/>
            <c:spPr>
              <a:noFill/>
              <a:ln>
                <a:noFill/>
              </a:ln>
              <a:effectLst/>
            </c:spPr>
            <c:extLst>
              <c:ext xmlns:c16="http://schemas.microsoft.com/office/drawing/2014/chart" uri="{C3380CC4-5D6E-409C-BE32-E72D297353CC}">
                <c16:uniqueId val="{00000001-33D6-48F9-8D53-B0AE3E51C03B}"/>
              </c:ext>
            </c:extLst>
          </c:dPt>
          <c:dPt>
            <c:idx val="2"/>
            <c:invertIfNegative val="0"/>
            <c:bubble3D val="0"/>
            <c:spPr>
              <a:noFill/>
              <a:ln>
                <a:noFill/>
              </a:ln>
              <a:effectLst/>
            </c:spPr>
            <c:extLst>
              <c:ext xmlns:c16="http://schemas.microsoft.com/office/drawing/2014/chart" uri="{C3380CC4-5D6E-409C-BE32-E72D297353CC}">
                <c16:uniqueId val="{00000003-33D6-48F9-8D53-B0AE3E51C03B}"/>
              </c:ext>
            </c:extLst>
          </c:dPt>
          <c:dPt>
            <c:idx val="3"/>
            <c:invertIfNegative val="0"/>
            <c:bubble3D val="0"/>
            <c:spPr>
              <a:noFill/>
              <a:ln>
                <a:noFill/>
              </a:ln>
              <a:effectLst/>
            </c:spPr>
            <c:extLst>
              <c:ext xmlns:c16="http://schemas.microsoft.com/office/drawing/2014/chart" uri="{C3380CC4-5D6E-409C-BE32-E72D297353CC}">
                <c16:uniqueId val="{00000005-33D6-48F9-8D53-B0AE3E51C03B}"/>
              </c:ext>
            </c:extLst>
          </c:dPt>
          <c:dPt>
            <c:idx val="4"/>
            <c:invertIfNegative val="0"/>
            <c:bubble3D val="0"/>
            <c:spPr>
              <a:noFill/>
              <a:ln>
                <a:noFill/>
              </a:ln>
              <a:effectLst/>
            </c:spPr>
            <c:extLst>
              <c:ext xmlns:c16="http://schemas.microsoft.com/office/drawing/2014/chart" uri="{C3380CC4-5D6E-409C-BE32-E72D297353CC}">
                <c16:uniqueId val="{00000007-33D6-48F9-8D53-B0AE3E51C03B}"/>
              </c:ext>
            </c:extLst>
          </c:dPt>
          <c:dPt>
            <c:idx val="5"/>
            <c:invertIfNegative val="0"/>
            <c:bubble3D val="0"/>
            <c:spPr>
              <a:noFill/>
              <a:ln>
                <a:noFill/>
              </a:ln>
              <a:effectLst/>
            </c:spPr>
            <c:extLst>
              <c:ext xmlns:c16="http://schemas.microsoft.com/office/drawing/2014/chart" uri="{C3380CC4-5D6E-409C-BE32-E72D297353CC}">
                <c16:uniqueId val="{00000009-33D6-48F9-8D53-B0AE3E51C03B}"/>
              </c:ext>
            </c:extLst>
          </c:dPt>
          <c:dPt>
            <c:idx val="6"/>
            <c:invertIfNegative val="0"/>
            <c:bubble3D val="0"/>
            <c:spPr>
              <a:noFill/>
              <a:ln>
                <a:noFill/>
              </a:ln>
              <a:effectLst/>
            </c:spPr>
            <c:extLst>
              <c:ext xmlns:c16="http://schemas.microsoft.com/office/drawing/2014/chart" uri="{C3380CC4-5D6E-409C-BE32-E72D297353CC}">
                <c16:uniqueId val="{0000000B-33D6-48F9-8D53-B0AE3E51C03B}"/>
              </c:ext>
            </c:extLst>
          </c:dPt>
          <c:dPt>
            <c:idx val="7"/>
            <c:invertIfNegative val="0"/>
            <c:bubble3D val="0"/>
            <c:spPr>
              <a:solidFill>
                <a:schemeClr val="bg1">
                  <a:lumMod val="85000"/>
                </a:schemeClr>
              </a:solidFill>
              <a:ln>
                <a:noFill/>
              </a:ln>
              <a:effectLst/>
            </c:spPr>
            <c:extLst>
              <c:ext xmlns:c16="http://schemas.microsoft.com/office/drawing/2014/chart" uri="{C3380CC4-5D6E-409C-BE32-E72D297353CC}">
                <c16:uniqueId val="{0000000D-33D6-48F9-8D53-B0AE3E51C03B}"/>
              </c:ext>
            </c:extLst>
          </c:dPt>
          <c:dLbls>
            <c:dLbl>
              <c:idx val="7"/>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D-33D6-48F9-8D53-B0AE3E51C03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Segment A</c:v>
                </c:pt>
                <c:pt idx="1">
                  <c:v>Segment B</c:v>
                </c:pt>
                <c:pt idx="2">
                  <c:v>Segment C</c:v>
                </c:pt>
                <c:pt idx="3">
                  <c:v>Segment D</c:v>
                </c:pt>
                <c:pt idx="4">
                  <c:v>Segment E</c:v>
                </c:pt>
                <c:pt idx="5">
                  <c:v>Segment F</c:v>
                </c:pt>
                <c:pt idx="6">
                  <c:v>Segment G</c:v>
                </c:pt>
                <c:pt idx="7">
                  <c:v>Total</c:v>
                </c:pt>
              </c:strCache>
            </c:strRef>
          </c:cat>
          <c:val>
            <c:numRef>
              <c:f>Sheet1!$B$2:$B$9</c:f>
              <c:numCache>
                <c:formatCode>General</c:formatCode>
                <c:ptCount val="8"/>
                <c:pt idx="0">
                  <c:v>211</c:v>
                </c:pt>
                <c:pt idx="1">
                  <c:v>211</c:v>
                </c:pt>
                <c:pt idx="2">
                  <c:v>454</c:v>
                </c:pt>
                <c:pt idx="3">
                  <c:v>729</c:v>
                </c:pt>
                <c:pt idx="4">
                  <c:v>1039</c:v>
                </c:pt>
                <c:pt idx="5">
                  <c:v>1362</c:v>
                </c:pt>
                <c:pt idx="6">
                  <c:v>1707</c:v>
                </c:pt>
                <c:pt idx="7">
                  <c:v>2108</c:v>
                </c:pt>
              </c:numCache>
            </c:numRef>
          </c:val>
          <c:extLst>
            <c:ext xmlns:c16="http://schemas.microsoft.com/office/drawing/2014/chart" uri="{C3380CC4-5D6E-409C-BE32-E72D297353CC}">
              <c16:uniqueId val="{00000013-33D6-48F9-8D53-B0AE3E51C03B}"/>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Segment A</c:v>
                </c:pt>
                <c:pt idx="1">
                  <c:v>Segment B</c:v>
                </c:pt>
                <c:pt idx="2">
                  <c:v>Segment C</c:v>
                </c:pt>
                <c:pt idx="3">
                  <c:v>Segment D</c:v>
                </c:pt>
                <c:pt idx="4">
                  <c:v>Segment E</c:v>
                </c:pt>
                <c:pt idx="5">
                  <c:v>Segment F</c:v>
                </c:pt>
                <c:pt idx="6">
                  <c:v>Segment G</c:v>
                </c:pt>
                <c:pt idx="7">
                  <c:v>Total</c:v>
                </c:pt>
              </c:strCache>
            </c:strRef>
          </c:cat>
          <c:val>
            <c:numRef>
              <c:f>Sheet1!$C$2:$C$9</c:f>
              <c:numCache>
                <c:formatCode>General</c:formatCode>
                <c:ptCount val="8"/>
                <c:pt idx="1">
                  <c:v>243</c:v>
                </c:pt>
                <c:pt idx="2">
                  <c:v>275</c:v>
                </c:pt>
                <c:pt idx="3">
                  <c:v>310</c:v>
                </c:pt>
                <c:pt idx="4">
                  <c:v>323</c:v>
                </c:pt>
                <c:pt idx="5">
                  <c:v>345</c:v>
                </c:pt>
                <c:pt idx="6">
                  <c:v>401</c:v>
                </c:pt>
              </c:numCache>
            </c:numRef>
          </c:val>
          <c:extLst>
            <c:ext xmlns:c16="http://schemas.microsoft.com/office/drawing/2014/chart" uri="{C3380CC4-5D6E-409C-BE32-E72D297353CC}">
              <c16:uniqueId val="{00000017-33D6-48F9-8D53-B0AE3E51C03B}"/>
            </c:ext>
          </c:extLst>
        </c:ser>
        <c:dLbls>
          <c:showLegendKey val="0"/>
          <c:showVal val="0"/>
          <c:showCatName val="0"/>
          <c:showSerName val="0"/>
          <c:showPercent val="0"/>
          <c:showBubbleSize val="0"/>
        </c:dLbls>
        <c:gapWidth val="50"/>
        <c:overlap val="100"/>
        <c:axId val="1640196208"/>
        <c:axId val="1640199120"/>
      </c:barChart>
      <c:catAx>
        <c:axId val="1640196208"/>
        <c:scaling>
          <c:orientation val="maxMin"/>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640199120"/>
        <c:crosses val="autoZero"/>
        <c:auto val="1"/>
        <c:lblAlgn val="ctr"/>
        <c:lblOffset val="100"/>
        <c:noMultiLvlLbl val="0"/>
      </c:catAx>
      <c:valAx>
        <c:axId val="1640199120"/>
        <c:scaling>
          <c:orientation val="minMax"/>
          <c:max val="2200"/>
          <c:min val="0"/>
        </c:scaling>
        <c:delete val="1"/>
        <c:axPos val="t"/>
        <c:numFmt formatCode="General" sourceLinked="1"/>
        <c:majorTickMark val="out"/>
        <c:minorTickMark val="none"/>
        <c:tickLblPos val="nextTo"/>
        <c:crossAx val="16401962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bg1"/>
          </a:solidFill>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Growth</c:v>
                </c:pt>
              </c:strCache>
            </c:strRef>
          </c:tx>
          <c:spPr>
            <a:solidFill>
              <a:schemeClr val="accent1"/>
            </a:solidFill>
            <a:ln>
              <a:solidFill>
                <a:schemeClr val="bg1"/>
              </a:solidFill>
            </a:ln>
            <a:effectLst/>
          </c:spPr>
          <c:invertIfNegative val="0"/>
          <c:dLbls>
            <c:dLbl>
              <c:idx val="0"/>
              <c:layout>
                <c:manualLayout>
                  <c:x val="-0.15435503328822991"/>
                  <c:y val="-1.2301889332881618E-2"/>
                </c:manualLayout>
              </c:layout>
              <c:tx>
                <c:rich>
                  <a:bodyPr/>
                  <a:lstStyle/>
                  <a:p>
                    <a:r>
                      <a:rPr lang="en-US" dirty="0">
                        <a:solidFill>
                          <a:schemeClr val="tx1"/>
                        </a:solidFill>
                      </a:rPr>
                      <a:t>[BU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6E9-4749-94BE-3FDEA771167F}"/>
                </c:ext>
              </c:extLst>
            </c:dLbl>
            <c:dLbl>
              <c:idx val="1"/>
              <c:layout>
                <c:manualLayout>
                  <c:x val="-6.8908497003674074E-3"/>
                  <c:y val="-6.4584918997628499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dirty="0">
                        <a:solidFill>
                          <a:schemeClr val="bg1"/>
                        </a:solidFill>
                      </a:rPr>
                      <a:t>[BU</a:t>
                    </a:r>
                    <a:r>
                      <a:rPr lang="en-US" baseline="0" dirty="0">
                        <a:solidFill>
                          <a:schemeClr val="bg1"/>
                        </a:solidFill>
                      </a:rPr>
                      <a:t> 5]</a:t>
                    </a:r>
                    <a:endParaRPr lang="en-US" dirty="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6E9-4749-94BE-3FDEA771167F}"/>
                </c:ext>
              </c:extLst>
            </c:dLbl>
            <c:dLbl>
              <c:idx val="2"/>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sz="1197" b="0" i="0" u="none" strike="noStrike" kern="1200" baseline="0" dirty="0">
                        <a:solidFill>
                          <a:schemeClr val="bg1"/>
                        </a:solidFill>
                      </a:rPr>
                      <a:t>[BU 7]</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6E9-4749-94BE-3FDEA771167F}"/>
                </c:ext>
              </c:extLst>
            </c:dLbl>
            <c:dLbl>
              <c:idx val="3"/>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dirty="0">
                        <a:solidFill>
                          <a:schemeClr val="bg1"/>
                        </a:solidFill>
                      </a:rPr>
                      <a:t>[</a:t>
                    </a:r>
                    <a:r>
                      <a:rPr lang="en-US" baseline="0" dirty="0">
                        <a:solidFill>
                          <a:schemeClr val="bg1"/>
                        </a:solidFill>
                      </a:rPr>
                      <a:t>BU 1]</a:t>
                    </a:r>
                    <a:endParaRPr lang="en-US" dirty="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6E9-4749-94BE-3FDEA771167F}"/>
                </c:ext>
              </c:extLst>
            </c:dLbl>
            <c:dLbl>
              <c:idx val="4"/>
              <c:layout>
                <c:manualLayout>
                  <c:x val="-1.3781699400735319E-3"/>
                  <c:y val="1.8452833999322429E-2"/>
                </c:manualLayout>
              </c:layout>
              <c:tx>
                <c:rich>
                  <a:bodyPr/>
                  <a:lstStyle/>
                  <a:p>
                    <a:r>
                      <a:rPr lang="en-US" dirty="0">
                        <a:solidFill>
                          <a:schemeClr val="tx1"/>
                        </a:solidFill>
                      </a:rPr>
                      <a:t>[BU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6E9-4749-94BE-3FDEA771167F}"/>
                </c:ext>
              </c:extLst>
            </c:dLbl>
            <c:dLbl>
              <c:idx val="5"/>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sz="1197" b="0" i="0" u="none" strike="noStrike" kern="1200" baseline="0" dirty="0">
                        <a:solidFill>
                          <a:schemeClr val="bg1"/>
                        </a:solidFill>
                      </a:rPr>
                      <a:t>[BU 6]</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6E9-4749-94BE-3FDEA771167F}"/>
                </c:ext>
              </c:extLst>
            </c:dLbl>
            <c:dLbl>
              <c:idx val="6"/>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r>
                      <a:rPr lang="en-US" sz="1197" b="0" i="0" u="none" strike="noStrike" kern="1200" baseline="0" dirty="0">
                        <a:solidFill>
                          <a:schemeClr val="bg1"/>
                        </a:solidFill>
                      </a:rPr>
                      <a:t>[BU 8]</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6E9-4749-94BE-3FDEA77116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27</c:v>
                </c:pt>
                <c:pt idx="1">
                  <c:v>48</c:v>
                </c:pt>
                <c:pt idx="2">
                  <c:v>66</c:v>
                </c:pt>
                <c:pt idx="3">
                  <c:v>9</c:v>
                </c:pt>
                <c:pt idx="4">
                  <c:v>28</c:v>
                </c:pt>
                <c:pt idx="5">
                  <c:v>57</c:v>
                </c:pt>
                <c:pt idx="6">
                  <c:v>67</c:v>
                </c:pt>
              </c:numCache>
            </c:numRef>
          </c:xVal>
          <c:yVal>
            <c:numRef>
              <c:f>Sheet1!$B$2:$B$8</c:f>
              <c:numCache>
                <c:formatCode>General</c:formatCode>
                <c:ptCount val="7"/>
                <c:pt idx="0">
                  <c:v>21</c:v>
                </c:pt>
                <c:pt idx="1">
                  <c:v>10</c:v>
                </c:pt>
                <c:pt idx="2">
                  <c:v>20</c:v>
                </c:pt>
                <c:pt idx="3">
                  <c:v>37</c:v>
                </c:pt>
                <c:pt idx="4">
                  <c:v>18</c:v>
                </c:pt>
                <c:pt idx="5">
                  <c:v>7</c:v>
                </c:pt>
                <c:pt idx="6">
                  <c:v>45</c:v>
                </c:pt>
              </c:numCache>
            </c:numRef>
          </c:yVal>
          <c:bubbleSize>
            <c:numRef>
              <c:f>Sheet1!$C$2:$C$8</c:f>
              <c:numCache>
                <c:formatCode>General</c:formatCode>
                <c:ptCount val="7"/>
                <c:pt idx="0">
                  <c:v>244</c:v>
                </c:pt>
                <c:pt idx="1">
                  <c:v>200</c:v>
                </c:pt>
                <c:pt idx="2">
                  <c:v>208</c:v>
                </c:pt>
                <c:pt idx="3">
                  <c:v>432</c:v>
                </c:pt>
                <c:pt idx="4">
                  <c:v>113</c:v>
                </c:pt>
                <c:pt idx="5">
                  <c:v>217</c:v>
                </c:pt>
                <c:pt idx="6">
                  <c:v>302</c:v>
                </c:pt>
              </c:numCache>
            </c:numRef>
          </c:bubbleSize>
          <c:bubble3D val="0"/>
          <c:extLst>
            <c:ext xmlns:c16="http://schemas.microsoft.com/office/drawing/2014/chart" uri="{C3380CC4-5D6E-409C-BE32-E72D297353CC}">
              <c16:uniqueId val="{00000000-86E9-4749-94BE-3FDEA771167F}"/>
            </c:ext>
          </c:extLst>
        </c:ser>
        <c:dLbls>
          <c:showLegendKey val="0"/>
          <c:showVal val="0"/>
          <c:showCatName val="0"/>
          <c:showSerName val="0"/>
          <c:showPercent val="0"/>
          <c:showBubbleSize val="0"/>
        </c:dLbls>
        <c:bubbleScale val="100"/>
        <c:showNegBubbles val="0"/>
        <c:axId val="1034818512"/>
        <c:axId val="1034820160"/>
      </c:bubbleChart>
      <c:valAx>
        <c:axId val="1034818512"/>
        <c:scaling>
          <c:orientation val="minMax"/>
          <c:max val="100"/>
          <c:min val="0"/>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034820160"/>
        <c:crosses val="autoZero"/>
        <c:crossBetween val="midCat"/>
      </c:valAx>
      <c:valAx>
        <c:axId val="1034820160"/>
        <c:scaling>
          <c:orientation val="minMax"/>
          <c:max val="50"/>
          <c:min val="0"/>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03481851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Average revenue</c:v>
                </c:pt>
              </c:strCache>
            </c:strRef>
          </c:tx>
          <c:spPr>
            <a:solidFill>
              <a:schemeClr val="accent3"/>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D-693F-764A-B101-6F88BA733F15}"/>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6-693F-764A-B101-6F88BA733F15}"/>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A-693F-764A-B101-6F88BA733F15}"/>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F-693F-764A-B101-6F88BA733F15}"/>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B-693F-764A-B101-6F88BA733F15}"/>
              </c:ext>
            </c:extLst>
          </c:dPt>
          <c:dPt>
            <c:idx val="9"/>
            <c:invertIfNegative val="0"/>
            <c:bubble3D val="0"/>
            <c:spPr>
              <a:solidFill>
                <a:schemeClr val="accent2"/>
              </a:solidFill>
              <a:ln>
                <a:noFill/>
              </a:ln>
              <a:effectLst/>
            </c:spPr>
            <c:extLst>
              <c:ext xmlns:c16="http://schemas.microsoft.com/office/drawing/2014/chart" uri="{C3380CC4-5D6E-409C-BE32-E72D297353CC}">
                <c16:uniqueId val="{0000000C-693F-764A-B101-6F88BA733F15}"/>
              </c:ext>
            </c:extLst>
          </c:dPt>
          <c:dLbls>
            <c:dLbl>
              <c:idx val="0"/>
              <c:tx>
                <c:rich>
                  <a:bodyPr/>
                  <a:lstStyle/>
                  <a:p>
                    <a:r>
                      <a:rPr lang="en-US"/>
                      <a:t>Product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Product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dirty="0"/>
                      <a:t>Product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Product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Product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Product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dirty="0"/>
                      <a:t>Product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Product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Product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Product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bubbleSize>
            <c:numRef>
              <c:f>Sheet1!$C$2:$C$11</c:f>
              <c:numCache>
                <c:formatCode>General</c:formatCode>
                <c:ptCount val="10"/>
                <c:pt idx="0">
                  <c:v>10</c:v>
                </c:pt>
                <c:pt idx="1">
                  <c:v>4</c:v>
                </c:pt>
                <c:pt idx="2">
                  <c:v>8</c:v>
                </c:pt>
                <c:pt idx="3">
                  <c:v>5</c:v>
                </c:pt>
                <c:pt idx="4">
                  <c:v>17</c:v>
                </c:pt>
                <c:pt idx="5">
                  <c:v>3</c:v>
                </c:pt>
                <c:pt idx="6">
                  <c:v>8</c:v>
                </c:pt>
                <c:pt idx="7">
                  <c:v>20</c:v>
                </c:pt>
                <c:pt idx="8">
                  <c:v>8</c:v>
                </c:pt>
                <c:pt idx="9">
                  <c:v>18</c:v>
                </c:pt>
              </c:numCache>
            </c:numRef>
          </c:bubbleSize>
          <c:bubble3D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bubbleScale val="100"/>
        <c:showNegBubbles val="0"/>
        <c:sizeRepresents val="w"/>
        <c:axId val="1078438992"/>
        <c:axId val="1078567568"/>
      </c:bubble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Average revenue</c:v>
                </c:pt>
              </c:strCache>
            </c:strRef>
          </c:tx>
          <c:spPr>
            <a:solidFill>
              <a:schemeClr val="accent1"/>
            </a:solidFill>
            <a:ln>
              <a:solidFill>
                <a:schemeClr val="bg1"/>
              </a:solidFill>
            </a:ln>
            <a:effectLst/>
          </c:spPr>
          <c:invertIfNegative val="0"/>
          <c:dPt>
            <c:idx val="0"/>
            <c:invertIfNegative val="0"/>
            <c:bubble3D val="0"/>
            <c:spPr>
              <a:solidFill>
                <a:schemeClr val="accent2"/>
              </a:solidFill>
              <a:ln>
                <a:solidFill>
                  <a:schemeClr val="bg1"/>
                </a:solidFill>
              </a:ln>
              <a:effectLst/>
            </c:spPr>
            <c:extLst>
              <c:ext xmlns:c16="http://schemas.microsoft.com/office/drawing/2014/chart" uri="{C3380CC4-5D6E-409C-BE32-E72D297353CC}">
                <c16:uniqueId val="{0000000D-693F-764A-B101-6F88BA733F15}"/>
              </c:ext>
            </c:extLst>
          </c:dPt>
          <c:dPt>
            <c:idx val="1"/>
            <c:invertIfNegative val="0"/>
            <c:bubble3D val="0"/>
            <c:spPr>
              <a:solidFill>
                <a:schemeClr val="accent1"/>
              </a:solidFill>
              <a:ln>
                <a:solidFill>
                  <a:schemeClr val="bg1"/>
                </a:solidFill>
              </a:ln>
              <a:effectLst/>
            </c:spPr>
            <c:extLst>
              <c:ext xmlns:c16="http://schemas.microsoft.com/office/drawing/2014/chart" uri="{C3380CC4-5D6E-409C-BE32-E72D297353CC}">
                <c16:uniqueId val="{00000007-693F-764A-B101-6F88BA733F15}"/>
              </c:ext>
            </c:extLst>
          </c:dPt>
          <c:dPt>
            <c:idx val="3"/>
            <c:invertIfNegative val="0"/>
            <c:bubble3D val="0"/>
            <c:spPr>
              <a:solidFill>
                <a:schemeClr val="accent4"/>
              </a:solidFill>
              <a:ln>
                <a:solidFill>
                  <a:schemeClr val="bg1"/>
                </a:solidFill>
              </a:ln>
              <a:effectLst/>
            </c:spPr>
            <c:extLst>
              <c:ext xmlns:c16="http://schemas.microsoft.com/office/drawing/2014/chart" uri="{C3380CC4-5D6E-409C-BE32-E72D297353CC}">
                <c16:uniqueId val="{00000006-693F-764A-B101-6F88BA733F15}"/>
              </c:ext>
            </c:extLst>
          </c:dPt>
          <c:dPt>
            <c:idx val="4"/>
            <c:invertIfNegative val="0"/>
            <c:bubble3D val="0"/>
            <c:spPr>
              <a:solidFill>
                <a:schemeClr val="accent2"/>
              </a:solidFill>
              <a:ln>
                <a:solidFill>
                  <a:schemeClr val="bg1"/>
                </a:solidFill>
              </a:ln>
              <a:effectLst/>
            </c:spPr>
            <c:extLst>
              <c:ext xmlns:c16="http://schemas.microsoft.com/office/drawing/2014/chart" uri="{C3380CC4-5D6E-409C-BE32-E72D297353CC}">
                <c16:uniqueId val="{0000000A-693F-764A-B101-6F88BA733F15}"/>
              </c:ext>
            </c:extLst>
          </c:dPt>
          <c:dPt>
            <c:idx val="6"/>
            <c:invertIfNegative val="0"/>
            <c:bubble3D val="0"/>
            <c:spPr>
              <a:solidFill>
                <a:schemeClr val="accent1"/>
              </a:solidFill>
              <a:ln>
                <a:solidFill>
                  <a:schemeClr val="bg1"/>
                </a:solidFill>
              </a:ln>
              <a:effectLst/>
            </c:spPr>
            <c:extLst>
              <c:ext xmlns:c16="http://schemas.microsoft.com/office/drawing/2014/chart" uri="{C3380CC4-5D6E-409C-BE32-E72D297353CC}">
                <c16:uniqueId val="{0000000F-693F-764A-B101-6F88BA733F15}"/>
              </c:ext>
            </c:extLst>
          </c:dPt>
          <c:dPt>
            <c:idx val="7"/>
            <c:invertIfNegative val="0"/>
            <c:bubble3D val="0"/>
            <c:spPr>
              <a:solidFill>
                <a:schemeClr val="accent4"/>
              </a:solidFill>
              <a:ln>
                <a:solidFill>
                  <a:schemeClr val="bg1"/>
                </a:solidFill>
              </a:ln>
              <a:effectLst/>
            </c:spPr>
            <c:extLst>
              <c:ext xmlns:c16="http://schemas.microsoft.com/office/drawing/2014/chart" uri="{C3380CC4-5D6E-409C-BE32-E72D297353CC}">
                <c16:uniqueId val="{00000009-693F-764A-B101-6F88BA733F15}"/>
              </c:ext>
            </c:extLst>
          </c:dPt>
          <c:dPt>
            <c:idx val="8"/>
            <c:invertIfNegative val="0"/>
            <c:bubble3D val="0"/>
            <c:spPr>
              <a:solidFill>
                <a:schemeClr val="accent2"/>
              </a:solidFill>
              <a:ln>
                <a:solidFill>
                  <a:schemeClr val="bg1"/>
                </a:solidFill>
              </a:ln>
              <a:effectLst/>
            </c:spPr>
            <c:extLst>
              <c:ext xmlns:c16="http://schemas.microsoft.com/office/drawing/2014/chart" uri="{C3380CC4-5D6E-409C-BE32-E72D297353CC}">
                <c16:uniqueId val="{0000000B-693F-764A-B101-6F88BA733F15}"/>
              </c:ext>
            </c:extLst>
          </c:dPt>
          <c:dPt>
            <c:idx val="9"/>
            <c:invertIfNegative val="0"/>
            <c:bubble3D val="0"/>
            <c:spPr>
              <a:solidFill>
                <a:schemeClr val="accent1"/>
              </a:solidFill>
              <a:ln>
                <a:solidFill>
                  <a:schemeClr val="bg1"/>
                </a:solidFill>
              </a:ln>
              <a:effectLst/>
            </c:spPr>
            <c:extLst>
              <c:ext xmlns:c16="http://schemas.microsoft.com/office/drawing/2014/chart" uri="{C3380CC4-5D6E-409C-BE32-E72D297353CC}">
                <c16:uniqueId val="{0000000C-693F-764A-B101-6F88BA733F15}"/>
              </c:ext>
            </c:extLst>
          </c:dPt>
          <c:dLbls>
            <c:dLbl>
              <c:idx val="0"/>
              <c:tx>
                <c:rich>
                  <a:bodyPr/>
                  <a:lstStyle/>
                  <a:p>
                    <a:r>
                      <a:rPr lang="en-US"/>
                      <a:t>Product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Product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5.0112066920254654E-2"/>
                  <c:y val="-0.13412714451158986"/>
                </c:manualLayout>
              </c:layout>
              <c:tx>
                <c:rich>
                  <a:bodyPr/>
                  <a:lstStyle/>
                  <a:p>
                    <a:r>
                      <a:rPr lang="en-US" dirty="0"/>
                      <a:t>Product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Product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Product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Product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Product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Product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Product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Product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bubbleSize>
            <c:numRef>
              <c:f>Sheet1!$C$2:$C$11</c:f>
              <c:numCache>
                <c:formatCode>General</c:formatCode>
                <c:ptCount val="10"/>
                <c:pt idx="0">
                  <c:v>10</c:v>
                </c:pt>
                <c:pt idx="1">
                  <c:v>4</c:v>
                </c:pt>
                <c:pt idx="2">
                  <c:v>8</c:v>
                </c:pt>
                <c:pt idx="3">
                  <c:v>5</c:v>
                </c:pt>
                <c:pt idx="4">
                  <c:v>17</c:v>
                </c:pt>
                <c:pt idx="5">
                  <c:v>3</c:v>
                </c:pt>
                <c:pt idx="6">
                  <c:v>8</c:v>
                </c:pt>
                <c:pt idx="7">
                  <c:v>20</c:v>
                </c:pt>
                <c:pt idx="8">
                  <c:v>8</c:v>
                </c:pt>
                <c:pt idx="9">
                  <c:v>18</c:v>
                </c:pt>
              </c:numCache>
            </c:numRef>
          </c:bubbleSize>
          <c:bubble3D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bubbleScale val="100"/>
        <c:showNegBubbles val="0"/>
        <c:sizeRepresents val="w"/>
        <c:axId val="1078438992"/>
        <c:axId val="1078567568"/>
      </c:bubble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11"/>
            <c:spPr>
              <a:solidFill>
                <a:schemeClr val="accent1"/>
              </a:solidFill>
              <a:ln w="9525">
                <a:noFill/>
              </a:ln>
              <a:effectLst/>
            </c:spPr>
          </c:marker>
          <c:dPt>
            <c:idx val="0"/>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3"/>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6-693F-764A-B101-6F88BA733F15}"/>
              </c:ext>
            </c:extLst>
          </c:dPt>
          <c:dPt>
            <c:idx val="4"/>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8"/>
            <c:spPr>
              <a:solidFill>
                <a:schemeClr val="accent1"/>
              </a:solidFill>
              <a:ln w="9525">
                <a:noFill/>
              </a:ln>
              <a:effectLst/>
            </c:spPr>
          </c:marker>
          <c:dPt>
            <c:idx val="0"/>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1"/>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7-693F-764A-B101-6F88BA733F15}"/>
              </c:ext>
            </c:extLst>
          </c:dPt>
          <c:dPt>
            <c:idx val="4"/>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a:t>Player</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5.0112066920254654E-2"/>
                  <c:y val="-0.13412714451158986"/>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11"/>
            <c:spPr>
              <a:solidFill>
                <a:schemeClr val="accent1"/>
              </a:solidFill>
              <a:ln w="9525">
                <a:noFill/>
              </a:ln>
              <a:effectLst/>
            </c:spPr>
          </c:marker>
          <c:dPt>
            <c:idx val="0"/>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3"/>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6-693F-764A-B101-6F88BA733F15}"/>
              </c:ext>
            </c:extLst>
          </c:dPt>
          <c:dPt>
            <c:idx val="4"/>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77203081914882032"/>
        </c:manualLayout>
      </c:layout>
      <c:barChart>
        <c:barDir val="col"/>
        <c:grouping val="clustered"/>
        <c:varyColors val="0"/>
        <c:ser>
          <c:idx val="0"/>
          <c:order val="0"/>
          <c:spPr>
            <a:solidFill>
              <a:schemeClr val="accent2"/>
            </a:solidFill>
            <a:ln w="9525" algn="ctr">
              <a:noFill/>
              <a:prstDash val="solid"/>
            </a:ln>
          </c:spPr>
          <c:invertIfNegative val="0"/>
          <c:dPt>
            <c:idx val="0"/>
            <c:invertIfNegative val="0"/>
            <c:bubble3D val="0"/>
            <c:spPr>
              <a:solidFill>
                <a:schemeClr val="accent1"/>
              </a:solidFill>
              <a:ln w="9525" algn="ctr">
                <a:noFill/>
                <a:prstDash val="solid"/>
              </a:ln>
            </c:spPr>
            <c:extLst>
              <c:ext xmlns:c16="http://schemas.microsoft.com/office/drawing/2014/chart" uri="{C3380CC4-5D6E-409C-BE32-E72D297353CC}">
                <c16:uniqueId val="{00000001-779E-8342-98CC-B74711E7C344}"/>
              </c:ext>
            </c:extLst>
          </c:dPt>
          <c:dPt>
            <c:idx val="1"/>
            <c:invertIfNegative val="0"/>
            <c:bubble3D val="0"/>
            <c:spPr>
              <a:solidFill>
                <a:schemeClr val="accent1"/>
              </a:solidFill>
              <a:ln w="9525" algn="ctr">
                <a:noFill/>
                <a:prstDash val="solid"/>
              </a:ln>
            </c:spPr>
            <c:extLst>
              <c:ext xmlns:c16="http://schemas.microsoft.com/office/drawing/2014/chart" uri="{C3380CC4-5D6E-409C-BE32-E72D297353CC}">
                <c16:uniqueId val="{00000003-779E-8342-98CC-B74711E7C344}"/>
              </c:ext>
            </c:extLst>
          </c:dPt>
          <c:dPt>
            <c:idx val="2"/>
            <c:invertIfNegative val="0"/>
            <c:bubble3D val="0"/>
            <c:spPr>
              <a:solidFill>
                <a:schemeClr val="accent1"/>
              </a:solidFill>
              <a:ln w="9525" algn="ctr">
                <a:noFill/>
                <a:prstDash val="solid"/>
              </a:ln>
            </c:spPr>
            <c:extLst>
              <c:ext xmlns:c16="http://schemas.microsoft.com/office/drawing/2014/chart" uri="{C3380CC4-5D6E-409C-BE32-E72D297353CC}">
                <c16:uniqueId val="{00000005-779E-8342-98CC-B74711E7C344}"/>
              </c:ext>
            </c:extLst>
          </c:dPt>
          <c:dPt>
            <c:idx val="3"/>
            <c:invertIfNegative val="0"/>
            <c:bubble3D val="0"/>
            <c:spPr>
              <a:solidFill>
                <a:schemeClr val="accent1"/>
              </a:solidFill>
              <a:ln w="9525" algn="ctr">
                <a:noFill/>
                <a:prstDash val="solid"/>
              </a:ln>
            </c:spPr>
            <c:extLst>
              <c:ext xmlns:c16="http://schemas.microsoft.com/office/drawing/2014/chart" uri="{C3380CC4-5D6E-409C-BE32-E72D297353CC}">
                <c16:uniqueId val="{00000007-779E-8342-98CC-B74711E7C344}"/>
              </c:ext>
            </c:extLst>
          </c:dPt>
          <c:dPt>
            <c:idx val="4"/>
            <c:invertIfNegative val="0"/>
            <c:bubble3D val="0"/>
            <c:spPr>
              <a:solidFill>
                <a:schemeClr val="accent1"/>
              </a:solidFill>
              <a:ln w="9525" algn="ctr">
                <a:noFill/>
                <a:prstDash val="solid"/>
              </a:ln>
            </c:spPr>
            <c:extLst>
              <c:ext xmlns:c16="http://schemas.microsoft.com/office/drawing/2014/chart" uri="{C3380CC4-5D6E-409C-BE32-E72D297353CC}">
                <c16:uniqueId val="{00000009-779E-8342-98CC-B74711E7C344}"/>
              </c:ext>
            </c:extLst>
          </c:dPt>
          <c:dPt>
            <c:idx val="5"/>
            <c:invertIfNegative val="0"/>
            <c:bubble3D val="0"/>
            <c:spPr>
              <a:solidFill>
                <a:schemeClr val="accent1"/>
              </a:solidFill>
              <a:ln w="9525" algn="ctr">
                <a:noFill/>
                <a:prstDash val="solid"/>
              </a:ln>
            </c:spPr>
            <c:extLst>
              <c:ext xmlns:c16="http://schemas.microsoft.com/office/drawing/2014/chart" uri="{C3380CC4-5D6E-409C-BE32-E72D297353CC}">
                <c16:uniqueId val="{0000000B-779E-8342-98CC-B74711E7C344}"/>
              </c:ext>
            </c:extLst>
          </c:dPt>
          <c:dPt>
            <c:idx val="6"/>
            <c:invertIfNegative val="0"/>
            <c:bubble3D val="0"/>
            <c:extLst>
              <c:ext xmlns:c16="http://schemas.microsoft.com/office/drawing/2014/chart" uri="{C3380CC4-5D6E-409C-BE32-E72D297353CC}">
                <c16:uniqueId val="{0000000C-779E-8342-98CC-B74711E7C344}"/>
              </c:ext>
            </c:extLst>
          </c:dPt>
          <c:dPt>
            <c:idx val="7"/>
            <c:invertIfNegative val="0"/>
            <c:bubble3D val="0"/>
            <c:extLst>
              <c:ext xmlns:c16="http://schemas.microsoft.com/office/drawing/2014/chart" uri="{C3380CC4-5D6E-409C-BE32-E72D297353CC}">
                <c16:uniqueId val="{0000000D-779E-8342-98CC-B74711E7C344}"/>
              </c:ext>
            </c:extLst>
          </c:dPt>
          <c:dPt>
            <c:idx val="8"/>
            <c:invertIfNegative val="0"/>
            <c:bubble3D val="0"/>
            <c:extLst>
              <c:ext xmlns:c16="http://schemas.microsoft.com/office/drawing/2014/chart" uri="{C3380CC4-5D6E-409C-BE32-E72D297353CC}">
                <c16:uniqueId val="{0000000E-779E-8342-98CC-B74711E7C344}"/>
              </c:ext>
            </c:extLst>
          </c:dPt>
          <c:dPt>
            <c:idx val="9"/>
            <c:invertIfNegative val="0"/>
            <c:bubble3D val="0"/>
            <c:extLst>
              <c:ext xmlns:c16="http://schemas.microsoft.com/office/drawing/2014/chart" uri="{C3380CC4-5D6E-409C-BE32-E72D297353CC}">
                <c16:uniqueId val="{0000000F-779E-8342-98CC-B74711E7C344}"/>
              </c:ext>
            </c:extLst>
          </c:dPt>
          <c:dPt>
            <c:idx val="10"/>
            <c:invertIfNegative val="0"/>
            <c:bubble3D val="0"/>
            <c:extLst>
              <c:ext xmlns:c16="http://schemas.microsoft.com/office/drawing/2014/chart" uri="{C3380CC4-5D6E-409C-BE32-E72D297353CC}">
                <c16:uniqueId val="{00000010-779E-8342-98CC-B74711E7C344}"/>
              </c:ext>
            </c:extLst>
          </c:dPt>
          <c:dLbls>
            <c:spPr>
              <a:noFill/>
              <a:ln>
                <a:noFill/>
              </a:ln>
              <a:effectLst/>
            </c:spPr>
            <c:txPr>
              <a:bodyPr wrap="square" lIns="38100" tIns="19050" rIns="38100" bIns="19050" anchor="ctr">
                <a:spAutoFit/>
              </a:bodyPr>
              <a:lstStyle/>
              <a:p>
                <a:pPr>
                  <a:defRPr>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Sheet1!$A$1:$K$1</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Sheet1!$A$2:$K$2</c:f>
              <c:numCache>
                <c:formatCode>#,##0</c:formatCode>
                <c:ptCount val="11"/>
                <c:pt idx="0">
                  <c:v>2814</c:v>
                </c:pt>
                <c:pt idx="1">
                  <c:v>2755</c:v>
                </c:pt>
                <c:pt idx="2">
                  <c:v>3389</c:v>
                </c:pt>
                <c:pt idx="3">
                  <c:v>3310</c:v>
                </c:pt>
                <c:pt idx="4">
                  <c:v>3534</c:v>
                </c:pt>
                <c:pt idx="5">
                  <c:v>3993</c:v>
                </c:pt>
                <c:pt idx="6">
                  <c:v>4220</c:v>
                </c:pt>
                <c:pt idx="7">
                  <c:v>4200</c:v>
                </c:pt>
                <c:pt idx="8">
                  <c:v>3993</c:v>
                </c:pt>
                <c:pt idx="9">
                  <c:v>3850</c:v>
                </c:pt>
                <c:pt idx="10">
                  <c:v>3850</c:v>
                </c:pt>
              </c:numCache>
            </c:numRef>
          </c:val>
          <c:extLst>
            <c:ext xmlns:c16="http://schemas.microsoft.com/office/drawing/2014/chart" uri="{C3380CC4-5D6E-409C-BE32-E72D297353CC}">
              <c16:uniqueId val="{00000011-779E-8342-98CC-B74711E7C344}"/>
            </c:ext>
          </c:extLst>
        </c:ser>
        <c:dLbls>
          <c:showLegendKey val="0"/>
          <c:showVal val="0"/>
          <c:showCatName val="0"/>
          <c:showSerName val="0"/>
          <c:showPercent val="0"/>
          <c:showBubbleSize val="0"/>
        </c:dLbls>
        <c:gapWidth val="80"/>
        <c:axId val="2145958415"/>
        <c:axId val="1"/>
      </c:barChart>
      <c:catAx>
        <c:axId val="2145958415"/>
        <c:scaling>
          <c:orientation val="minMax"/>
        </c:scaling>
        <c:delete val="0"/>
        <c:axPos val="b"/>
        <c:majorGridlines>
          <c:spPr>
            <a:ln>
              <a:noFill/>
            </a:ln>
          </c:spPr>
        </c:majorGridlines>
        <c:numFmt formatCode="General" sourceLinked="1"/>
        <c:majorTickMark val="out"/>
        <c:minorTickMark val="none"/>
        <c:tickLblPos val="nextTo"/>
        <c:spPr>
          <a:ln w="9525" algn="ctr">
            <a:solidFill>
              <a:schemeClr val="tx1"/>
            </a:solidFill>
            <a:prstDash val="solid"/>
          </a:ln>
        </c:spPr>
        <c:txPr>
          <a:bodyPr/>
          <a:lstStyle/>
          <a:p>
            <a:pPr>
              <a:defRPr sz="1000">
                <a:solidFill>
                  <a:schemeClr val="tx1"/>
                </a:solidFill>
              </a:defRPr>
            </a:pPr>
            <a:endParaRPr lang="en-US"/>
          </a:p>
        </c:txPr>
        <c:crossAx val="1"/>
        <c:crosses val="min"/>
        <c:auto val="0"/>
        <c:lblAlgn val="ctr"/>
        <c:lblOffset val="100"/>
        <c:noMultiLvlLbl val="0"/>
      </c:catAx>
      <c:valAx>
        <c:axId val="1"/>
        <c:scaling>
          <c:orientation val="minMax"/>
          <c:min val="0"/>
        </c:scaling>
        <c:delete val="1"/>
        <c:axPos val="l"/>
        <c:numFmt formatCode="#,##0" sourceLinked="1"/>
        <c:majorTickMark val="out"/>
        <c:minorTickMark val="none"/>
        <c:tickLblPos val="nextTo"/>
        <c:crossAx val="2145958415"/>
        <c:crosses val="min"/>
        <c:crossBetween val="between"/>
      </c:valAx>
    </c:plotArea>
    <c:plotVisOnly val="0"/>
    <c:dispBlanksAs val="gap"/>
    <c:showDLblsOverMax val="1"/>
  </c:chart>
  <c:txPr>
    <a:bodyPr/>
    <a:lstStyle/>
    <a:p>
      <a:pPr>
        <a:defRPr>
          <a:solidFill>
            <a:schemeClr val="bg1"/>
          </a:solidFill>
        </a:defRPr>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8"/>
            <c:spPr>
              <a:solidFill>
                <a:schemeClr val="accent1"/>
              </a:solidFill>
              <a:ln w="9525">
                <a:noFill/>
              </a:ln>
              <a:effectLst/>
            </c:spPr>
          </c:marker>
          <c:dPt>
            <c:idx val="0"/>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1"/>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7-693F-764A-B101-6F88BA733F15}"/>
              </c:ext>
            </c:extLst>
          </c:dPt>
          <c:dPt>
            <c:idx val="4"/>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5.0112066920254654E-2"/>
                  <c:y val="-0.13412714451158986"/>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11"/>
            <c:spPr>
              <a:solidFill>
                <a:schemeClr val="accent1"/>
              </a:solidFill>
              <a:ln w="9525">
                <a:noFill/>
              </a:ln>
              <a:effectLst/>
            </c:spPr>
          </c:marker>
          <c:dPt>
            <c:idx val="0"/>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3"/>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6-693F-764A-B101-6F88BA733F15}"/>
              </c:ext>
            </c:extLst>
          </c:dPt>
          <c:dPt>
            <c:idx val="4"/>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11"/>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layout>
                <c:manualLayout>
                  <c:x val="-5.4967081967496924E-2"/>
                  <c:y val="7.0135592131158081E-2"/>
                </c:manualLayout>
              </c:layout>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5193245901769423E-2"/>
                  <c:y val="-5.4195684828622151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7.5579737705308278E-2"/>
                  <c:y val="-7.3323573591665317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layout>
                <c:manualLayout>
                  <c:x val="-9.0466655738172072E-2"/>
                  <c:y val="-1.2751925842028741E-2"/>
                </c:manualLayout>
              </c:layout>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8"/>
            <c:spPr>
              <a:solidFill>
                <a:schemeClr val="accent1"/>
              </a:solidFill>
              <a:ln w="9525">
                <a:noFill/>
              </a:ln>
              <a:effectLst/>
            </c:spPr>
          </c:marker>
          <c:dPt>
            <c:idx val="0"/>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1"/>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7-693F-764A-B101-6F88BA733F15}"/>
              </c:ext>
            </c:extLst>
          </c:dPt>
          <c:dPt>
            <c:idx val="4"/>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8"/>
              <c:spPr>
                <a:solidFill>
                  <a:schemeClr val="accent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7.3296823352022901E-3"/>
                  <c:y val="-5.4441913099337484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lumMod val="7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FF9C-49A2-A9B2-49CAA41828E6}"/>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FF9C-49A2-A9B2-49CAA41828E6}"/>
              </c:ext>
            </c:extLst>
          </c:dPt>
          <c:dPt>
            <c:idx val="2"/>
            <c:bubble3D val="0"/>
            <c:spPr>
              <a:solidFill>
                <a:schemeClr val="accent4"/>
              </a:solidFill>
              <a:ln w="19050">
                <a:solidFill>
                  <a:schemeClr val="bg1"/>
                </a:solidFill>
              </a:ln>
              <a:effectLst/>
            </c:spPr>
            <c:extLst>
              <c:ext xmlns:c16="http://schemas.microsoft.com/office/drawing/2014/chart" uri="{C3380CC4-5D6E-409C-BE32-E72D297353CC}">
                <c16:uniqueId val="{00000005-FF9C-49A2-A9B2-49CAA41828E6}"/>
              </c:ext>
            </c:extLst>
          </c:dPt>
          <c:dPt>
            <c:idx val="3"/>
            <c:bubble3D val="0"/>
            <c:spPr>
              <a:solidFill>
                <a:schemeClr val="accent3"/>
              </a:solidFill>
              <a:ln w="19050">
                <a:solidFill>
                  <a:schemeClr val="bg1"/>
                </a:solidFill>
              </a:ln>
              <a:effectLst/>
            </c:spPr>
            <c:extLst>
              <c:ext xmlns:c16="http://schemas.microsoft.com/office/drawing/2014/chart" uri="{C3380CC4-5D6E-409C-BE32-E72D297353CC}">
                <c16:uniqueId val="{00000007-FF9C-49A2-A9B2-49CAA41828E6}"/>
              </c:ext>
            </c:extLst>
          </c:dPt>
          <c:dLbls>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FF9C-49A2-A9B2-49CAA41828E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accent1"/>
              </a:solidFill>
              <a:ln w="19050">
                <a:noFill/>
              </a:ln>
              <a:effectLst/>
            </c:spPr>
            <c:extLst>
              <c:ext xmlns:c16="http://schemas.microsoft.com/office/drawing/2014/chart" uri="{C3380CC4-5D6E-409C-BE32-E72D297353CC}">
                <c16:uniqueId val="{00000001-D836-414B-B3B3-C39CB6CA9D98}"/>
              </c:ext>
            </c:extLst>
          </c:dPt>
          <c:dPt>
            <c:idx val="1"/>
            <c:bubble3D val="0"/>
            <c:spPr>
              <a:solidFill>
                <a:schemeClr val="accent2"/>
              </a:solidFill>
              <a:ln w="19050">
                <a:noFill/>
              </a:ln>
              <a:effectLst/>
            </c:spPr>
            <c:extLst>
              <c:ext xmlns:c16="http://schemas.microsoft.com/office/drawing/2014/chart" uri="{C3380CC4-5D6E-409C-BE32-E72D297353CC}">
                <c16:uniqueId val="{00000003-9507-CF41-A601-2E7AC46A7D82}"/>
              </c:ext>
            </c:extLst>
          </c:dPt>
          <c:dPt>
            <c:idx val="2"/>
            <c:bubble3D val="0"/>
            <c:spPr>
              <a:solidFill>
                <a:schemeClr val="accent3"/>
              </a:solidFill>
              <a:ln w="19050">
                <a:noFill/>
              </a:ln>
              <a:effectLst/>
            </c:spPr>
            <c:extLst>
              <c:ext xmlns:c16="http://schemas.microsoft.com/office/drawing/2014/chart" uri="{C3380CC4-5D6E-409C-BE32-E72D297353CC}">
                <c16:uniqueId val="{00000005-9507-CF41-A601-2E7AC46A7D82}"/>
              </c:ext>
            </c:extLst>
          </c:dPt>
          <c:dPt>
            <c:idx val="3"/>
            <c:bubble3D val="0"/>
            <c:spPr>
              <a:solidFill>
                <a:schemeClr val="accent4"/>
              </a:solidFill>
              <a:ln w="19050">
                <a:noFill/>
              </a:ln>
              <a:effectLst/>
            </c:spPr>
            <c:extLst>
              <c:ext xmlns:c16="http://schemas.microsoft.com/office/drawing/2014/chart" uri="{C3380CC4-5D6E-409C-BE32-E72D297353CC}">
                <c16:uniqueId val="{00000002-D836-414B-B3B3-C39CB6CA9D98}"/>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9507-CF41-A601-2E7AC46A7D82}"/>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0.4</c:v>
                </c:pt>
                <c:pt idx="1">
                  <c:v>0.44</c:v>
                </c:pt>
                <c:pt idx="2">
                  <c:v>0.1</c:v>
                </c:pt>
                <c:pt idx="3">
                  <c:v>0.05</c:v>
                </c:pt>
                <c:pt idx="4">
                  <c:v>0.01</c:v>
                </c:pt>
              </c:numCache>
            </c:numRef>
          </c:val>
          <c:extLst>
            <c:ext xmlns:c16="http://schemas.microsoft.com/office/drawing/2014/chart" uri="{C3380CC4-5D6E-409C-BE32-E72D297353CC}">
              <c16:uniqueId val="{00000000-D836-414B-B3B3-C39CB6CA9D98}"/>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accent1"/>
              </a:solidFill>
              <a:ln w="19050">
                <a:noFill/>
              </a:ln>
              <a:effectLst/>
            </c:spPr>
            <c:extLst>
              <c:ext xmlns:c16="http://schemas.microsoft.com/office/drawing/2014/chart" uri="{C3380CC4-5D6E-409C-BE32-E72D297353CC}">
                <c16:uniqueId val="{00000001-FF9B-1B47-B0C3-672761922EB2}"/>
              </c:ext>
            </c:extLst>
          </c:dPt>
          <c:dPt>
            <c:idx val="1"/>
            <c:bubble3D val="0"/>
            <c:spPr>
              <a:solidFill>
                <a:schemeClr val="accent2"/>
              </a:solidFill>
              <a:ln w="19050">
                <a:noFill/>
              </a:ln>
              <a:effectLst/>
            </c:spPr>
            <c:extLst>
              <c:ext xmlns:c16="http://schemas.microsoft.com/office/drawing/2014/chart" uri="{C3380CC4-5D6E-409C-BE32-E72D297353CC}">
                <c16:uniqueId val="{00000003-FF9B-1B47-B0C3-672761922EB2}"/>
              </c:ext>
            </c:extLst>
          </c:dPt>
          <c:dPt>
            <c:idx val="2"/>
            <c:bubble3D val="0"/>
            <c:spPr>
              <a:solidFill>
                <a:schemeClr val="accent4"/>
              </a:solidFill>
              <a:ln w="19050">
                <a:noFill/>
              </a:ln>
              <a:effectLst/>
            </c:spPr>
            <c:extLst>
              <c:ext xmlns:c16="http://schemas.microsoft.com/office/drawing/2014/chart" uri="{C3380CC4-5D6E-409C-BE32-E72D297353CC}">
                <c16:uniqueId val="{00000005-FF9B-1B47-B0C3-672761922EB2}"/>
              </c:ext>
            </c:extLst>
          </c:dPt>
          <c:dPt>
            <c:idx val="3"/>
            <c:bubble3D val="0"/>
            <c:spPr>
              <a:solidFill>
                <a:schemeClr val="accent2"/>
              </a:solidFill>
              <a:ln w="19050">
                <a:noFill/>
              </a:ln>
              <a:effectLst/>
            </c:spPr>
            <c:extLst>
              <c:ext xmlns:c16="http://schemas.microsoft.com/office/drawing/2014/chart" uri="{C3380CC4-5D6E-409C-BE32-E72D297353CC}">
                <c16:uniqueId val="{00000007-FF9B-1B47-B0C3-672761922EB2}"/>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FF9B-1B47-B0C3-672761922EB2}"/>
              </c:ext>
            </c:extLst>
          </c:dPt>
          <c:dLbls>
            <c:dLbl>
              <c:idx val="1"/>
              <c:delete val="1"/>
              <c:extLst>
                <c:ext xmlns:c15="http://schemas.microsoft.com/office/drawing/2012/chart" uri="{CE6537A1-D6FC-4f65-9D91-7224C49458BB}"/>
                <c:ext xmlns:c16="http://schemas.microsoft.com/office/drawing/2014/chart" uri="{C3380CC4-5D6E-409C-BE32-E72D297353CC}">
                  <c16:uniqueId val="{00000003-FF9B-1B47-B0C3-672761922E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0.2</c:v>
                </c:pt>
                <c:pt idx="1">
                  <c:v>0</c:v>
                </c:pt>
                <c:pt idx="2">
                  <c:v>0.1</c:v>
                </c:pt>
                <c:pt idx="3">
                  <c:v>0.52</c:v>
                </c:pt>
                <c:pt idx="4">
                  <c:v>0.18</c:v>
                </c:pt>
              </c:numCache>
            </c:numRef>
          </c:val>
          <c:extLst>
            <c:ext xmlns:c16="http://schemas.microsoft.com/office/drawing/2014/chart" uri="{C3380CC4-5D6E-409C-BE32-E72D297353CC}">
              <c16:uniqueId val="{0000000A-FF9B-1B47-B0C3-672761922EB2}"/>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454545454545456E-2"/>
          <c:y val="3.8661710037174724E-2"/>
          <c:w val="0.90982404692082108"/>
          <c:h val="0.92267657992565055"/>
        </c:manualLayout>
      </c:layout>
      <c:pieChart>
        <c:varyColors val="0"/>
        <c:ser>
          <c:idx val="0"/>
          <c:order val="0"/>
          <c:dPt>
            <c:idx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1-0361-3F49-95DB-559DAD53DC33}"/>
              </c:ext>
            </c:extLst>
          </c:dPt>
          <c:dPt>
            <c:idx val="1"/>
            <c:bubble3D val="0"/>
            <c:spPr>
              <a:solidFill>
                <a:schemeClr val="accent4"/>
              </a:solidFill>
              <a:ln w="9525" algn="ctr">
                <a:solidFill>
                  <a:srgbClr val="FFFFFF"/>
                </a:solidFill>
                <a:prstDash val="solid"/>
              </a:ln>
            </c:spPr>
            <c:extLst>
              <c:ext xmlns:c16="http://schemas.microsoft.com/office/drawing/2014/chart" uri="{C3380CC4-5D6E-409C-BE32-E72D297353CC}">
                <c16:uniqueId val="{00000003-0361-3F49-95DB-559DAD53DC33}"/>
              </c:ext>
            </c:extLst>
          </c:dPt>
          <c:dPt>
            <c:idx val="2"/>
            <c:bubble3D val="0"/>
            <c:spPr>
              <a:solidFill>
                <a:schemeClr val="accent2"/>
              </a:solidFill>
              <a:ln w="9525" algn="ctr">
                <a:solidFill>
                  <a:srgbClr val="FFFFFF"/>
                </a:solidFill>
                <a:prstDash val="solid"/>
              </a:ln>
            </c:spPr>
            <c:extLst>
              <c:ext xmlns:c16="http://schemas.microsoft.com/office/drawing/2014/chart" uri="{C3380CC4-5D6E-409C-BE32-E72D297353CC}">
                <c16:uniqueId val="{00000005-0361-3F49-95DB-559DAD53DC33}"/>
              </c:ext>
            </c:extLst>
          </c:dPt>
          <c:dPt>
            <c:idx val="3"/>
            <c:bubble3D val="0"/>
            <c:spPr>
              <a:solidFill>
                <a:schemeClr val="accent5"/>
              </a:solidFill>
              <a:ln w="9525" algn="ctr">
                <a:solidFill>
                  <a:srgbClr val="FFFFFF"/>
                </a:solidFill>
                <a:prstDash val="solid"/>
              </a:ln>
            </c:spPr>
            <c:extLst>
              <c:ext xmlns:c16="http://schemas.microsoft.com/office/drawing/2014/chart" uri="{C3380CC4-5D6E-409C-BE32-E72D297353CC}">
                <c16:uniqueId val="{00000007-0361-3F49-95DB-559DAD53DC33}"/>
              </c:ext>
            </c:extLst>
          </c:dPt>
          <c:dPt>
            <c:idx val="4"/>
            <c:bubble3D val="0"/>
            <c:spPr>
              <a:solidFill>
                <a:schemeClr val="accent3"/>
              </a:solidFill>
              <a:ln w="9525" algn="ctr">
                <a:solidFill>
                  <a:srgbClr val="FFFFFF"/>
                </a:solidFill>
                <a:prstDash val="solid"/>
              </a:ln>
            </c:spPr>
            <c:extLst>
              <c:ext xmlns:c16="http://schemas.microsoft.com/office/drawing/2014/chart" uri="{C3380CC4-5D6E-409C-BE32-E72D297353CC}">
                <c16:uniqueId val="{00000009-0361-3F49-95DB-559DAD53DC33}"/>
              </c:ext>
            </c:extLst>
          </c:dPt>
          <c:dPt>
            <c:idx val="5"/>
            <c:bubble3D val="0"/>
            <c:spPr>
              <a:solidFill>
                <a:schemeClr val="bg1">
                  <a:lumMod val="75000"/>
                </a:schemeClr>
              </a:solidFill>
              <a:ln w="9525" algn="ctr">
                <a:solidFill>
                  <a:srgbClr val="FFFFFF"/>
                </a:solidFill>
                <a:prstDash val="solid"/>
              </a:ln>
            </c:spPr>
            <c:extLst>
              <c:ext xmlns:c16="http://schemas.microsoft.com/office/drawing/2014/chart" uri="{C3380CC4-5D6E-409C-BE32-E72D297353CC}">
                <c16:uniqueId val="{0000000B-0361-3F49-95DB-559DAD53DC33}"/>
              </c:ext>
            </c:extLst>
          </c:dPt>
          <c:dPt>
            <c:idx val="6"/>
            <c:bubble3D val="0"/>
            <c:spPr>
              <a:solidFill>
                <a:schemeClr val="bg1">
                  <a:lumMod val="50000"/>
                  <a:alpha val="99000"/>
                </a:schemeClr>
              </a:solidFill>
              <a:ln w="9525" algn="ctr">
                <a:solidFill>
                  <a:srgbClr val="FFFFFF"/>
                </a:solidFill>
                <a:prstDash val="solid"/>
              </a:ln>
            </c:spPr>
            <c:extLst>
              <c:ext xmlns:c16="http://schemas.microsoft.com/office/drawing/2014/chart" uri="{C3380CC4-5D6E-409C-BE32-E72D297353CC}">
                <c16:uniqueId val="{0000000D-0361-3F49-95DB-559DAD53DC33}"/>
              </c:ext>
            </c:extLst>
          </c:dPt>
          <c:dPt>
            <c:idx val="7"/>
            <c:bubble3D val="0"/>
            <c:spPr>
              <a:solidFill>
                <a:schemeClr val="accent3">
                  <a:lumMod val="20000"/>
                  <a:lumOff val="80000"/>
                </a:schemeClr>
              </a:solidFill>
              <a:ln w="9525" algn="ctr">
                <a:solidFill>
                  <a:srgbClr val="FFFFFF"/>
                </a:solidFill>
                <a:prstDash val="solid"/>
              </a:ln>
            </c:spPr>
            <c:extLst>
              <c:ext xmlns:c16="http://schemas.microsoft.com/office/drawing/2014/chart" uri="{C3380CC4-5D6E-409C-BE32-E72D297353CC}">
                <c16:uniqueId val="{0000000F-0361-3F49-95DB-559DAD53DC33}"/>
              </c:ext>
            </c:extLst>
          </c:dPt>
          <c:dLbls>
            <c:dLbl>
              <c:idx val="0"/>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0361-3F49-95DB-559DAD53DC33}"/>
                </c:ext>
              </c:extLst>
            </c:dLbl>
            <c:dLbl>
              <c:idx val="1"/>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0361-3F49-95DB-559DAD53DC33}"/>
                </c:ext>
              </c:extLst>
            </c:dLbl>
            <c:dLbl>
              <c:idx val="2"/>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0361-3F49-95DB-559DAD53DC33}"/>
                </c:ext>
              </c:extLst>
            </c:dLbl>
            <c:dLbl>
              <c:idx val="3"/>
              <c:tx>
                <c:rich>
                  <a:bodyPr/>
                  <a:lstStyle/>
                  <a:p>
                    <a:r>
                      <a:rPr lang="en-US">
                        <a:solidFill>
                          <a:schemeClr val="tx1"/>
                        </a:solidFill>
                      </a:rPr>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0361-3F49-95DB-559DAD53DC33}"/>
                </c:ext>
              </c:extLst>
            </c:dLbl>
            <c:dLbl>
              <c:idx val="4"/>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0361-3F49-95DB-559DAD53DC33}"/>
                </c:ext>
              </c:extLst>
            </c:dLbl>
            <c:dLbl>
              <c:idx val="5"/>
              <c:delete val="1"/>
              <c:extLst>
                <c:ext xmlns:c15="http://schemas.microsoft.com/office/drawing/2012/chart" uri="{CE6537A1-D6FC-4f65-9D91-7224C49458BB}"/>
                <c:ext xmlns:c16="http://schemas.microsoft.com/office/drawing/2014/chart" uri="{C3380CC4-5D6E-409C-BE32-E72D297353CC}">
                  <c16:uniqueId val="{0000000B-0361-3F49-95DB-559DAD53DC33}"/>
                </c:ext>
              </c:extLst>
            </c:dLbl>
            <c:dLbl>
              <c:idx val="6"/>
              <c:delete val="1"/>
              <c:extLst>
                <c:ext xmlns:c15="http://schemas.microsoft.com/office/drawing/2012/chart" uri="{CE6537A1-D6FC-4f65-9D91-7224C49458BB}"/>
                <c:ext xmlns:c16="http://schemas.microsoft.com/office/drawing/2014/chart" uri="{C3380CC4-5D6E-409C-BE32-E72D297353CC}">
                  <c16:uniqueId val="{0000000D-0361-3F49-95DB-559DAD53DC33}"/>
                </c:ext>
              </c:extLst>
            </c:dLbl>
            <c:dLbl>
              <c:idx val="7"/>
              <c:delete val="1"/>
              <c:extLst>
                <c:ext xmlns:c15="http://schemas.microsoft.com/office/drawing/2012/chart" uri="{CE6537A1-D6FC-4f65-9D91-7224C49458BB}"/>
                <c:ext xmlns:c16="http://schemas.microsoft.com/office/drawing/2014/chart" uri="{C3380CC4-5D6E-409C-BE32-E72D297353CC}">
                  <c16:uniqueId val="{0000000F-0361-3F49-95DB-559DAD53DC33}"/>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val>
            <c:numRef>
              <c:f>Sheet1!$A$1:$A$8</c:f>
              <c:numCache>
                <c:formatCode>#,##0"%";"-"#,##0"%"</c:formatCode>
                <c:ptCount val="8"/>
                <c:pt idx="0">
                  <c:v>38</c:v>
                </c:pt>
                <c:pt idx="1">
                  <c:v>27</c:v>
                </c:pt>
                <c:pt idx="2">
                  <c:v>21</c:v>
                </c:pt>
                <c:pt idx="3">
                  <c:v>7</c:v>
                </c:pt>
                <c:pt idx="4">
                  <c:v>5</c:v>
                </c:pt>
                <c:pt idx="5">
                  <c:v>1</c:v>
                </c:pt>
                <c:pt idx="6" formatCode="General">
                  <c:v>0.5</c:v>
                </c:pt>
                <c:pt idx="7" formatCode="General">
                  <c:v>0.5</c:v>
                </c:pt>
              </c:numCache>
            </c:numRef>
          </c:val>
          <c:extLst>
            <c:ext xmlns:c16="http://schemas.microsoft.com/office/drawing/2014/chart" uri="{C3380CC4-5D6E-409C-BE32-E72D297353CC}">
              <c16:uniqueId val="{00000010-0361-3F49-95DB-559DAD53DC33}"/>
            </c:ext>
          </c:extLst>
        </c:ser>
        <c:dLbls>
          <c:dLblPos val="bestFit"/>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454545454545456E-2"/>
          <c:y val="3.8661710037174724E-2"/>
          <c:w val="0.90982404692082108"/>
          <c:h val="0.92267657992565055"/>
        </c:manualLayout>
      </c:layout>
      <c:pieChart>
        <c:varyColors val="0"/>
        <c:ser>
          <c:idx val="0"/>
          <c:order val="0"/>
          <c:spPr>
            <a:solidFill>
              <a:schemeClr val="accent1"/>
            </a:solidFill>
          </c:spPr>
          <c:dPt>
            <c:idx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1-4C3C-5548-B632-854C6DCE86B9}"/>
              </c:ext>
            </c:extLst>
          </c:dPt>
          <c:dPt>
            <c:idx val="1"/>
            <c:bubble3D val="0"/>
            <c:spPr>
              <a:solidFill>
                <a:schemeClr val="accent4"/>
              </a:solidFill>
              <a:ln w="9525" algn="ctr">
                <a:solidFill>
                  <a:srgbClr val="FFFFFF"/>
                </a:solidFill>
                <a:prstDash val="solid"/>
              </a:ln>
            </c:spPr>
            <c:extLst>
              <c:ext xmlns:c16="http://schemas.microsoft.com/office/drawing/2014/chart" uri="{C3380CC4-5D6E-409C-BE32-E72D297353CC}">
                <c16:uniqueId val="{00000003-4C3C-5548-B632-854C6DCE86B9}"/>
              </c:ext>
            </c:extLst>
          </c:dPt>
          <c:dPt>
            <c:idx val="2"/>
            <c:bubble3D val="0"/>
            <c:spPr>
              <a:solidFill>
                <a:schemeClr val="accent2"/>
              </a:solidFill>
              <a:ln w="9525" algn="ctr">
                <a:solidFill>
                  <a:srgbClr val="FFFFFF"/>
                </a:solidFill>
                <a:prstDash val="solid"/>
              </a:ln>
            </c:spPr>
            <c:extLst>
              <c:ext xmlns:c16="http://schemas.microsoft.com/office/drawing/2014/chart" uri="{C3380CC4-5D6E-409C-BE32-E72D297353CC}">
                <c16:uniqueId val="{00000005-4C3C-5548-B632-854C6DCE86B9}"/>
              </c:ext>
            </c:extLst>
          </c:dPt>
          <c:dPt>
            <c:idx val="3"/>
            <c:bubble3D val="0"/>
            <c:spPr>
              <a:solidFill>
                <a:schemeClr val="accent5"/>
              </a:solidFill>
              <a:ln w="9525" algn="ctr">
                <a:solidFill>
                  <a:srgbClr val="FFFFFF"/>
                </a:solidFill>
                <a:prstDash val="solid"/>
              </a:ln>
            </c:spPr>
            <c:extLst>
              <c:ext xmlns:c16="http://schemas.microsoft.com/office/drawing/2014/chart" uri="{C3380CC4-5D6E-409C-BE32-E72D297353CC}">
                <c16:uniqueId val="{00000007-4C3C-5548-B632-854C6DCE86B9}"/>
              </c:ext>
            </c:extLst>
          </c:dPt>
          <c:dPt>
            <c:idx val="4"/>
            <c:bubble3D val="0"/>
            <c:spPr>
              <a:solidFill>
                <a:schemeClr val="accent3"/>
              </a:solidFill>
              <a:ln w="9525" algn="ctr">
                <a:solidFill>
                  <a:srgbClr val="FFFFFF"/>
                </a:solidFill>
                <a:prstDash val="solid"/>
              </a:ln>
            </c:spPr>
            <c:extLst>
              <c:ext xmlns:c16="http://schemas.microsoft.com/office/drawing/2014/chart" uri="{C3380CC4-5D6E-409C-BE32-E72D297353CC}">
                <c16:uniqueId val="{00000009-4C3C-5548-B632-854C6DCE86B9}"/>
              </c:ext>
            </c:extLst>
          </c:dPt>
          <c:dPt>
            <c:idx val="5"/>
            <c:bubble3D val="0"/>
            <c:spPr>
              <a:solidFill>
                <a:schemeClr val="bg1">
                  <a:lumMod val="75000"/>
                </a:schemeClr>
              </a:solidFill>
              <a:ln w="9525" algn="ctr">
                <a:solidFill>
                  <a:srgbClr val="FFFFFF"/>
                </a:solidFill>
                <a:prstDash val="solid"/>
              </a:ln>
            </c:spPr>
            <c:extLst>
              <c:ext xmlns:c16="http://schemas.microsoft.com/office/drawing/2014/chart" uri="{C3380CC4-5D6E-409C-BE32-E72D297353CC}">
                <c16:uniqueId val="{0000000B-4C3C-5548-B632-854C6DCE86B9}"/>
              </c:ext>
            </c:extLst>
          </c:dPt>
          <c:dPt>
            <c:idx val="6"/>
            <c:bubble3D val="0"/>
            <c:spPr>
              <a:solidFill>
                <a:schemeClr val="bg1">
                  <a:lumMod val="50000"/>
                </a:schemeClr>
              </a:solidFill>
              <a:ln w="9525" algn="ctr">
                <a:solidFill>
                  <a:srgbClr val="FFFFFF"/>
                </a:solidFill>
                <a:prstDash val="solid"/>
              </a:ln>
            </c:spPr>
            <c:extLst>
              <c:ext xmlns:c16="http://schemas.microsoft.com/office/drawing/2014/chart" uri="{C3380CC4-5D6E-409C-BE32-E72D297353CC}">
                <c16:uniqueId val="{0000000D-4C3C-5548-B632-854C6DCE86B9}"/>
              </c:ext>
            </c:extLst>
          </c:dPt>
          <c:dPt>
            <c:idx val="7"/>
            <c:bubble3D val="0"/>
            <c:spPr>
              <a:solidFill>
                <a:schemeClr val="accent1"/>
              </a:solidFill>
              <a:ln w="9525" algn="ctr">
                <a:solidFill>
                  <a:srgbClr val="FFFFFF"/>
                </a:solidFill>
                <a:prstDash val="solid"/>
              </a:ln>
            </c:spPr>
            <c:extLst>
              <c:ext xmlns:c16="http://schemas.microsoft.com/office/drawing/2014/chart" uri="{C3380CC4-5D6E-409C-BE32-E72D297353CC}">
                <c16:uniqueId val="{0000000F-4C3C-5548-B632-854C6DCE86B9}"/>
              </c:ext>
            </c:extLst>
          </c:dPt>
          <c:dLbls>
            <c:dLbl>
              <c:idx val="0"/>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4C3C-5548-B632-854C6DCE86B9}"/>
                </c:ext>
              </c:extLst>
            </c:dLbl>
            <c:dLbl>
              <c:idx val="1"/>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4C3C-5548-B632-854C6DCE86B9}"/>
                </c:ext>
              </c:extLst>
            </c:dLbl>
            <c:dLbl>
              <c:idx val="2"/>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4C3C-5548-B632-854C6DCE86B9}"/>
                </c:ext>
              </c:extLst>
            </c:dLbl>
            <c:dLbl>
              <c:idx val="3"/>
              <c:tx>
                <c:rich>
                  <a:bodyPr/>
                  <a:lstStyle/>
                  <a:p>
                    <a:r>
                      <a:rPr lang="en-US">
                        <a:solidFill>
                          <a:schemeClr val="tx1"/>
                        </a:solidFill>
                      </a:rPr>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4C3C-5548-B632-854C6DCE86B9}"/>
                </c:ext>
              </c:extLst>
            </c:dLbl>
            <c:dLbl>
              <c:idx val="4"/>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4C3C-5548-B632-854C6DCE86B9}"/>
                </c:ext>
              </c:extLst>
            </c:dLbl>
            <c:dLbl>
              <c:idx val="5"/>
              <c:delete val="1"/>
              <c:extLst>
                <c:ext xmlns:c15="http://schemas.microsoft.com/office/drawing/2012/chart" uri="{CE6537A1-D6FC-4f65-9D91-7224C49458BB}"/>
                <c:ext xmlns:c16="http://schemas.microsoft.com/office/drawing/2014/chart" uri="{C3380CC4-5D6E-409C-BE32-E72D297353CC}">
                  <c16:uniqueId val="{0000000B-4C3C-5548-B632-854C6DCE86B9}"/>
                </c:ext>
              </c:extLst>
            </c:dLbl>
            <c:dLbl>
              <c:idx val="6"/>
              <c:delete val="1"/>
              <c:extLst>
                <c:ext xmlns:c15="http://schemas.microsoft.com/office/drawing/2012/chart" uri="{CE6537A1-D6FC-4f65-9D91-7224C49458BB}"/>
                <c:ext xmlns:c16="http://schemas.microsoft.com/office/drawing/2014/chart" uri="{C3380CC4-5D6E-409C-BE32-E72D297353CC}">
                  <c16:uniqueId val="{0000000D-4C3C-5548-B632-854C6DCE86B9}"/>
                </c:ext>
              </c:extLst>
            </c:dLbl>
            <c:dLbl>
              <c:idx val="7"/>
              <c:delete val="1"/>
              <c:extLst>
                <c:ext xmlns:c15="http://schemas.microsoft.com/office/drawing/2012/chart" uri="{CE6537A1-D6FC-4f65-9D91-7224C49458BB}"/>
                <c:ext xmlns:c16="http://schemas.microsoft.com/office/drawing/2014/chart" uri="{C3380CC4-5D6E-409C-BE32-E72D297353CC}">
                  <c16:uniqueId val="{0000000F-4C3C-5548-B632-854C6DCE86B9}"/>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val>
            <c:numRef>
              <c:f>Sheet1!$A$1:$A$8</c:f>
              <c:numCache>
                <c:formatCode>#,##0"%";"-"#,##0"%"</c:formatCode>
                <c:ptCount val="8"/>
                <c:pt idx="0">
                  <c:v>31</c:v>
                </c:pt>
                <c:pt idx="1">
                  <c:v>12</c:v>
                </c:pt>
                <c:pt idx="2">
                  <c:v>43</c:v>
                </c:pt>
                <c:pt idx="3">
                  <c:v>7</c:v>
                </c:pt>
                <c:pt idx="4">
                  <c:v>5</c:v>
                </c:pt>
                <c:pt idx="5">
                  <c:v>1</c:v>
                </c:pt>
                <c:pt idx="6" formatCode="General">
                  <c:v>0.5</c:v>
                </c:pt>
                <c:pt idx="7" formatCode="General">
                  <c:v>0</c:v>
                </c:pt>
              </c:numCache>
            </c:numRef>
          </c:val>
          <c:extLst>
            <c:ext xmlns:c16="http://schemas.microsoft.com/office/drawing/2014/chart" uri="{C3380CC4-5D6E-409C-BE32-E72D297353CC}">
              <c16:uniqueId val="{00000010-4C3C-5548-B632-854C6DCE86B9}"/>
            </c:ext>
          </c:extLst>
        </c:ser>
        <c:dLbls>
          <c:dLblPos val="bestFit"/>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FF9C-49A2-A9B2-49CAA41828E6}"/>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FF9C-49A2-A9B2-49CAA41828E6}"/>
              </c:ext>
            </c:extLst>
          </c:dPt>
          <c:dPt>
            <c:idx val="2"/>
            <c:bubble3D val="0"/>
            <c:spPr>
              <a:solidFill>
                <a:schemeClr val="accent4"/>
              </a:solidFill>
              <a:ln w="19050">
                <a:solidFill>
                  <a:schemeClr val="bg1"/>
                </a:solidFill>
              </a:ln>
              <a:effectLst/>
            </c:spPr>
            <c:extLst>
              <c:ext xmlns:c16="http://schemas.microsoft.com/office/drawing/2014/chart" uri="{C3380CC4-5D6E-409C-BE32-E72D297353CC}">
                <c16:uniqueId val="{00000005-FF9C-49A2-A9B2-49CAA41828E6}"/>
              </c:ext>
            </c:extLst>
          </c:dPt>
          <c:dPt>
            <c:idx val="3"/>
            <c:bubble3D val="0"/>
            <c:spPr>
              <a:solidFill>
                <a:schemeClr val="accent3"/>
              </a:solidFill>
              <a:ln w="19050">
                <a:solidFill>
                  <a:schemeClr val="bg1"/>
                </a:solidFill>
              </a:ln>
              <a:effectLst/>
            </c:spPr>
            <c:extLst>
              <c:ext xmlns:c16="http://schemas.microsoft.com/office/drawing/2014/chart" uri="{C3380CC4-5D6E-409C-BE32-E72D297353CC}">
                <c16:uniqueId val="{00000007-FF9C-49A2-A9B2-49CAA41828E6}"/>
              </c:ext>
            </c:extLst>
          </c:dPt>
          <c:dLbls>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FF9C-49A2-A9B2-49CAA41828E6}"/>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Dimension 1 e.g. net sales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Sheet1!$B$2:$B$12</c:f>
              <c:numCache>
                <c:formatCode>General</c:formatCode>
                <c:ptCount val="11"/>
                <c:pt idx="0">
                  <c:v>618</c:v>
                </c:pt>
                <c:pt idx="1">
                  <c:v>643</c:v>
                </c:pt>
                <c:pt idx="2">
                  <c:v>648</c:v>
                </c:pt>
                <c:pt idx="3">
                  <c:v>699</c:v>
                </c:pt>
                <c:pt idx="4">
                  <c:v>651</c:v>
                </c:pt>
                <c:pt idx="5">
                  <c:v>671</c:v>
                </c:pt>
                <c:pt idx="6">
                  <c:v>720</c:v>
                </c:pt>
                <c:pt idx="7">
                  <c:v>731</c:v>
                </c:pt>
                <c:pt idx="8">
                  <c:v>721</c:v>
                </c:pt>
                <c:pt idx="9">
                  <c:v>735</c:v>
                </c:pt>
                <c:pt idx="10">
                  <c:v>732</c:v>
                </c:pt>
              </c:numCache>
            </c:numRef>
          </c:val>
          <c:extLst>
            <c:ext xmlns:c16="http://schemas.microsoft.com/office/drawing/2014/chart" uri="{C3380CC4-5D6E-409C-BE32-E72D297353CC}">
              <c16:uniqueId val="{00000000-B46C-2A48-9D00-713AB75E961E}"/>
            </c:ext>
          </c:extLst>
        </c:ser>
        <c:dLbls>
          <c:showLegendKey val="0"/>
          <c:showVal val="0"/>
          <c:showCatName val="0"/>
          <c:showSerName val="0"/>
          <c:showPercent val="0"/>
          <c:showBubbleSize val="0"/>
        </c:dLbls>
        <c:gapWidth val="150"/>
        <c:axId val="412618192"/>
        <c:axId val="413106352"/>
      </c:barChart>
      <c:lineChart>
        <c:grouping val="standard"/>
        <c:varyColors val="0"/>
        <c:ser>
          <c:idx val="1"/>
          <c:order val="1"/>
          <c:tx>
            <c:strRef>
              <c:f>Sheet1!$C$1</c:f>
              <c:strCache>
                <c:ptCount val="1"/>
                <c:pt idx="0">
                  <c:v>Dimension 2 e.g. EBIT margin</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Sheet1!$C$2:$C$12</c:f>
              <c:numCache>
                <c:formatCode>0%</c:formatCode>
                <c:ptCount val="11"/>
                <c:pt idx="0" formatCode="0.00%">
                  <c:v>6.9000000000000006E-2</c:v>
                </c:pt>
                <c:pt idx="1">
                  <c:v>7.0000000000000007E-2</c:v>
                </c:pt>
                <c:pt idx="2" formatCode="0.00%">
                  <c:v>8.1000000000000003E-2</c:v>
                </c:pt>
                <c:pt idx="3" formatCode="0.00%">
                  <c:v>5.5E-2</c:v>
                </c:pt>
                <c:pt idx="4" formatCode="0.00%">
                  <c:v>4.1000000000000002E-2</c:v>
                </c:pt>
                <c:pt idx="5" formatCode="0.00%">
                  <c:v>5.0999999999999997E-2</c:v>
                </c:pt>
                <c:pt idx="6" formatCode="0.00%">
                  <c:v>0.06</c:v>
                </c:pt>
                <c:pt idx="7" formatCode="0.00%">
                  <c:v>6.5000000000000002E-2</c:v>
                </c:pt>
                <c:pt idx="8" formatCode="0.00%">
                  <c:v>6.9000000000000006E-2</c:v>
                </c:pt>
                <c:pt idx="9" formatCode="0.00%">
                  <c:v>7.0999999999999994E-2</c:v>
                </c:pt>
                <c:pt idx="10" formatCode="0.00%">
                  <c:v>8.1000000000000003E-2</c:v>
                </c:pt>
              </c:numCache>
            </c:numRef>
          </c:val>
          <c:smooth val="0"/>
          <c:extLst>
            <c:ext xmlns:c16="http://schemas.microsoft.com/office/drawing/2014/chart" uri="{C3380CC4-5D6E-409C-BE32-E72D297353CC}">
              <c16:uniqueId val="{00000001-B46C-2A48-9D00-713AB75E961E}"/>
            </c:ext>
          </c:extLst>
        </c:ser>
        <c:dLbls>
          <c:showLegendKey val="0"/>
          <c:showVal val="0"/>
          <c:showCatName val="0"/>
          <c:showSerName val="0"/>
          <c:showPercent val="0"/>
          <c:showBubbleSize val="0"/>
        </c:dLbls>
        <c:marker val="1"/>
        <c:smooth val="0"/>
        <c:axId val="412829888"/>
        <c:axId val="466391104"/>
      </c:lineChart>
      <c:catAx>
        <c:axId val="41261819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13106352"/>
        <c:crosses val="autoZero"/>
        <c:auto val="1"/>
        <c:lblAlgn val="ctr"/>
        <c:lblOffset val="100"/>
        <c:noMultiLvlLbl val="0"/>
      </c:catAx>
      <c:valAx>
        <c:axId val="413106352"/>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12618192"/>
        <c:crosses val="autoZero"/>
        <c:crossBetween val="between"/>
      </c:valAx>
      <c:valAx>
        <c:axId val="466391104"/>
        <c:scaling>
          <c:orientation val="minMax"/>
          <c:max val="0.2"/>
        </c:scaling>
        <c:delete val="0"/>
        <c:axPos val="r"/>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12829888"/>
        <c:crosses val="max"/>
        <c:crossBetween val="between"/>
      </c:valAx>
      <c:catAx>
        <c:axId val="412829888"/>
        <c:scaling>
          <c:orientation val="minMax"/>
        </c:scaling>
        <c:delete val="1"/>
        <c:axPos val="b"/>
        <c:numFmt formatCode="General" sourceLinked="1"/>
        <c:majorTickMark val="out"/>
        <c:minorTickMark val="none"/>
        <c:tickLblPos val="nextTo"/>
        <c:crossAx val="4663911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701002734731084E-2"/>
          <c:y val="5.1074014964521672E-2"/>
          <c:w val="0.95259799453053784"/>
          <c:h val="0.92987188132164533"/>
        </c:manualLayout>
      </c:layout>
      <c:barChart>
        <c:barDir val="col"/>
        <c:grouping val="stacked"/>
        <c:varyColors val="0"/>
        <c:ser>
          <c:idx val="0"/>
          <c:order val="0"/>
          <c:spPr>
            <a:solidFill>
              <a:schemeClr val="accent1"/>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FE5F-494C-91D2-C2B638D6BD75}"/>
                </c:ext>
              </c:extLst>
            </c:dLbl>
            <c:dLbl>
              <c:idx val="1"/>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FE5F-494C-91D2-C2B638D6BD75}"/>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3.7109212345556086</c:v>
                </c:pt>
                <c:pt idx="1">
                  <c:v>4.3555063764080719</c:v>
                </c:pt>
              </c:numCache>
            </c:numRef>
          </c:val>
          <c:extLst>
            <c:ext xmlns:c16="http://schemas.microsoft.com/office/drawing/2014/chart" uri="{C3380CC4-5D6E-409C-BE32-E72D297353CC}">
              <c16:uniqueId val="{00000002-FE5F-494C-91D2-C2B638D6BD75}"/>
            </c:ext>
          </c:extLst>
        </c:ser>
        <c:ser>
          <c:idx val="2"/>
          <c:order val="1"/>
          <c:spPr>
            <a:solidFill>
              <a:schemeClr val="accent2"/>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FE5F-494C-91D2-C2B638D6BD75}"/>
                </c:ext>
              </c:extLst>
            </c:dLbl>
            <c:dLbl>
              <c:idx val="1"/>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4-FE5F-494C-91D2-C2B638D6BD75}"/>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Sheet1!$A$3:$B$3</c:f>
              <c:numCache>
                <c:formatCode>General</c:formatCode>
                <c:ptCount val="2"/>
                <c:pt idx="0">
                  <c:v>3.8069999999999995</c:v>
                </c:pt>
                <c:pt idx="1">
                  <c:v>2.5750972344778909</c:v>
                </c:pt>
              </c:numCache>
            </c:numRef>
          </c:val>
          <c:extLst>
            <c:ext xmlns:c16="http://schemas.microsoft.com/office/drawing/2014/chart" uri="{C3380CC4-5D6E-409C-BE32-E72D297353CC}">
              <c16:uniqueId val="{00000005-FE5F-494C-91D2-C2B638D6BD75}"/>
            </c:ext>
          </c:extLst>
        </c:ser>
        <c:dLbls>
          <c:showLegendKey val="0"/>
          <c:showVal val="0"/>
          <c:showCatName val="0"/>
          <c:showSerName val="0"/>
          <c:showPercent val="0"/>
          <c:showBubbleSize val="0"/>
        </c:dLbls>
        <c:gapWidth val="80"/>
        <c:overlap val="100"/>
        <c:axId val="1361026895"/>
        <c:axId val="1"/>
      </c:barChart>
      <c:catAx>
        <c:axId val="136102689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1000121332118233"/>
          <c:min val="0"/>
        </c:scaling>
        <c:delete val="1"/>
        <c:axPos val="l"/>
        <c:numFmt formatCode="General" sourceLinked="1"/>
        <c:majorTickMark val="out"/>
        <c:minorTickMark val="none"/>
        <c:tickLblPos val="nextTo"/>
        <c:crossAx val="1361026895"/>
        <c:crosses val="min"/>
        <c:crossBetween val="between"/>
      </c:valAx>
    </c:plotArea>
    <c:plotVisOnly val="0"/>
    <c:dispBlanksAs val="gap"/>
    <c:showDLblsOverMax val="1"/>
  </c:chart>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EBITDA</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598-FD4A-ACC6-7E9D8D3E23EF}"/>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2-6F26-D54B-85C2-E6A1EC20156A}"/>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2017</c:v>
                </c:pt>
                <c:pt idx="1">
                  <c:v>2021</c:v>
                </c:pt>
              </c:numCache>
            </c:numRef>
          </c:cat>
          <c:val>
            <c:numRef>
              <c:f>Sheet1!$B$2:$B$3</c:f>
              <c:numCache>
                <c:formatCode>General</c:formatCode>
                <c:ptCount val="2"/>
                <c:pt idx="0">
                  <c:v>99</c:v>
                </c:pt>
                <c:pt idx="1">
                  <c:v>187</c:v>
                </c:pt>
              </c:numCache>
            </c:numRef>
          </c:val>
          <c:extLst>
            <c:ext xmlns:c16="http://schemas.microsoft.com/office/drawing/2014/chart" uri="{C3380CC4-5D6E-409C-BE32-E72D297353CC}">
              <c16:uniqueId val="{00000000-6598-FD4A-ACC6-7E9D8D3E23EF}"/>
            </c:ext>
          </c:extLst>
        </c:ser>
        <c:dLbls>
          <c:showLegendKey val="0"/>
          <c:showVal val="0"/>
          <c:showCatName val="0"/>
          <c:showSerName val="0"/>
          <c:showPercent val="0"/>
          <c:showBubbleSize val="0"/>
        </c:dLbls>
        <c:gapWidth val="103"/>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1"/>
        <c:axPos val="l"/>
        <c:numFmt formatCode="General" sourceLinked="1"/>
        <c:majorTickMark val="none"/>
        <c:minorTickMark val="none"/>
        <c:tickLblPos val="nextTo"/>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120</c:v>
                </c:pt>
                <c:pt idx="1">
                  <c:v>150</c:v>
                </c:pt>
                <c:pt idx="2">
                  <c:v>183</c:v>
                </c:pt>
                <c:pt idx="3">
                  <c:v>211</c:v>
                </c:pt>
                <c:pt idx="4">
                  <c:v>234</c:v>
                </c:pt>
              </c:numCache>
            </c:numRef>
          </c:val>
          <c:extLst>
            <c:ext xmlns:c16="http://schemas.microsoft.com/office/drawing/2014/chart" uri="{C3380CC4-5D6E-409C-BE32-E72D297353CC}">
              <c16:uniqueId val="{00000000-05E8-044D-9C97-3A1336612C79}"/>
            </c:ext>
          </c:extLst>
        </c:ser>
        <c:dLbls>
          <c:showLegendKey val="0"/>
          <c:showVal val="0"/>
          <c:showCatName val="0"/>
          <c:showSerName val="0"/>
          <c:showPercent val="0"/>
          <c:showBubbleSize val="0"/>
        </c:dLbls>
        <c:gapWidth val="219"/>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max val="30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EBITDA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43</c:v>
                </c:pt>
                <c:pt idx="1">
                  <c:v>67</c:v>
                </c:pt>
                <c:pt idx="2">
                  <c:v>93</c:v>
                </c:pt>
                <c:pt idx="3">
                  <c:v>130</c:v>
                </c:pt>
                <c:pt idx="4">
                  <c:v>187</c:v>
                </c:pt>
              </c:numCache>
            </c:numRef>
          </c:val>
          <c:extLst>
            <c:ext xmlns:c16="http://schemas.microsoft.com/office/drawing/2014/chart" uri="{C3380CC4-5D6E-409C-BE32-E72D297353CC}">
              <c16:uniqueId val="{00000000-D35C-E048-8B9C-CCC0A05216A6}"/>
            </c:ext>
          </c:extLst>
        </c:ser>
        <c:dLbls>
          <c:showLegendKey val="0"/>
          <c:showVal val="0"/>
          <c:showCatName val="0"/>
          <c:showSerName val="0"/>
          <c:showPercent val="0"/>
          <c:showBubbleSize val="0"/>
        </c:dLbls>
        <c:gapWidth val="219"/>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Profit margin</c:v>
                </c:pt>
              </c:strCache>
            </c:strRef>
          </c:tx>
          <c:spPr>
            <a:ln w="28575" cap="rnd">
              <a:solidFill>
                <a:schemeClr val="tx1"/>
              </a:solidFill>
              <a:round/>
            </a:ln>
            <a:effectLst/>
          </c:spPr>
          <c:marker>
            <c:symbol val="circle"/>
            <c:size val="6"/>
            <c:spPr>
              <a:solidFill>
                <a:schemeClr val="accent1"/>
              </a:solidFill>
              <a:ln w="9525">
                <a:solidFill>
                  <a:schemeClr val="accent1"/>
                </a:solidFill>
              </a:ln>
              <a:effectLst/>
            </c:spPr>
          </c:marker>
          <c:dLbls>
            <c:dLbl>
              <c:idx val="0"/>
              <c:layout>
                <c:manualLayout>
                  <c:x val="-7.9522862823061622E-3"/>
                  <c:y val="8.50912585402334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4B-C747-A926-A5EEC768B75D}"/>
                </c:ext>
              </c:extLst>
            </c:dLbl>
            <c:dLbl>
              <c:idx val="1"/>
              <c:layout>
                <c:manualLayout>
                  <c:x val="3.9761431411530082E-3"/>
                  <c:y val="6.48314350782731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4B-C747-A926-A5EEC768B75D}"/>
                </c:ext>
              </c:extLst>
            </c:dLbl>
            <c:dLbl>
              <c:idx val="2"/>
              <c:layout>
                <c:manualLayout>
                  <c:x val="2.7833001988071645E-2"/>
                  <c:y val="2.43117881543524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4B-C747-A926-A5EEC768B7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accent1"/>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0.36</c:v>
                </c:pt>
                <c:pt idx="1">
                  <c:v>0.45</c:v>
                </c:pt>
                <c:pt idx="2">
                  <c:v>0.51</c:v>
                </c:pt>
                <c:pt idx="3">
                  <c:v>0.62</c:v>
                </c:pt>
                <c:pt idx="4">
                  <c:v>0.8</c:v>
                </c:pt>
              </c:numCache>
            </c:numRef>
          </c:val>
          <c:smooth val="0"/>
          <c:extLst>
            <c:ext xmlns:c16="http://schemas.microsoft.com/office/drawing/2014/chart" uri="{C3380CC4-5D6E-409C-BE32-E72D297353CC}">
              <c16:uniqueId val="{00000003-FE4B-C747-A926-A5EEC768B75D}"/>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45985986638771E-2"/>
          <c:y val="1.1581222097062952E-2"/>
          <c:w val="0.92109788436856499"/>
          <c:h val="0.98841877790293708"/>
        </c:manualLayout>
      </c:layout>
      <c:barChart>
        <c:barDir val="bar"/>
        <c:grouping val="clustered"/>
        <c:varyColors val="0"/>
        <c:ser>
          <c:idx val="0"/>
          <c:order val="0"/>
          <c:tx>
            <c:strRef>
              <c:f>Sheet1!$B$1</c:f>
              <c:strCache>
                <c:ptCount val="1"/>
                <c:pt idx="0">
                  <c:v>Revenue</c:v>
                </c:pt>
              </c:strCache>
            </c:strRef>
          </c:tx>
          <c:spPr>
            <a:solidFill>
              <a:schemeClr val="accent1"/>
            </a:solidFill>
            <a:ln>
              <a:noFill/>
            </a:ln>
            <a:effectLst/>
          </c:spPr>
          <c:invertIfNegative val="0"/>
          <c:dPt>
            <c:idx val="1"/>
            <c:invertIfNegative val="0"/>
            <c:bubble3D val="0"/>
            <c:extLst>
              <c:ext xmlns:c16="http://schemas.microsoft.com/office/drawing/2014/chart" uri="{C3380CC4-5D6E-409C-BE32-E72D297353CC}">
                <c16:uniqueId val="{00000000-4282-A44F-9C68-8D45C9CB275D}"/>
              </c:ext>
            </c:extLst>
          </c:dPt>
          <c:dPt>
            <c:idx val="2"/>
            <c:invertIfNegative val="0"/>
            <c:bubble3D val="0"/>
            <c:extLst>
              <c:ext xmlns:c16="http://schemas.microsoft.com/office/drawing/2014/chart" uri="{C3380CC4-5D6E-409C-BE32-E72D297353CC}">
                <c16:uniqueId val="{00000001-4282-A44F-9C68-8D45C9CB275D}"/>
              </c:ext>
            </c:extLst>
          </c:dPt>
          <c:dPt>
            <c:idx val="3"/>
            <c:invertIfNegative val="0"/>
            <c:bubble3D val="0"/>
            <c:extLst>
              <c:ext xmlns:c16="http://schemas.microsoft.com/office/drawing/2014/chart" uri="{C3380CC4-5D6E-409C-BE32-E72D297353CC}">
                <c16:uniqueId val="{00000002-4282-A44F-9C68-8D45C9CB275D}"/>
              </c:ext>
            </c:extLst>
          </c:dPt>
          <c:dPt>
            <c:idx val="4"/>
            <c:invertIfNegative val="0"/>
            <c:bubble3D val="0"/>
            <c:extLst>
              <c:ext xmlns:c16="http://schemas.microsoft.com/office/drawing/2014/chart" uri="{C3380CC4-5D6E-409C-BE32-E72D297353CC}">
                <c16:uniqueId val="{00000003-4282-A44F-9C68-8D45C9CB275D}"/>
              </c:ext>
            </c:extLst>
          </c:dPt>
          <c:dPt>
            <c:idx val="5"/>
            <c:invertIfNegative val="0"/>
            <c:bubble3D val="0"/>
            <c:extLst>
              <c:ext xmlns:c16="http://schemas.microsoft.com/office/drawing/2014/chart" uri="{C3380CC4-5D6E-409C-BE32-E72D297353CC}">
                <c16:uniqueId val="{00000004-4282-A44F-9C68-8D45C9CB275D}"/>
              </c:ext>
            </c:extLst>
          </c:dPt>
          <c:dPt>
            <c:idx val="6"/>
            <c:invertIfNegative val="0"/>
            <c:bubble3D val="0"/>
            <c:extLst>
              <c:ext xmlns:c16="http://schemas.microsoft.com/office/drawing/2014/chart" uri="{C3380CC4-5D6E-409C-BE32-E72D297353CC}">
                <c16:uniqueId val="{00000005-4282-A44F-9C68-8D45C9CB275D}"/>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Competitor 1</c:v>
                </c:pt>
                <c:pt idx="1">
                  <c:v>Competitor 2</c:v>
                </c:pt>
                <c:pt idx="2">
                  <c:v>Competitor 3</c:v>
                </c:pt>
                <c:pt idx="3">
                  <c:v>Competitor 4</c:v>
                </c:pt>
                <c:pt idx="4">
                  <c:v>Competitor 5</c:v>
                </c:pt>
                <c:pt idx="5">
                  <c:v>Competitor 6</c:v>
                </c:pt>
                <c:pt idx="6">
                  <c:v>Competitor 7</c:v>
                </c:pt>
              </c:strCache>
            </c:strRef>
          </c:cat>
          <c:val>
            <c:numRef>
              <c:f>Sheet1!$B$2:$B$8</c:f>
              <c:numCache>
                <c:formatCode>General</c:formatCode>
                <c:ptCount val="7"/>
                <c:pt idx="0">
                  <c:v>324</c:v>
                </c:pt>
                <c:pt idx="1">
                  <c:v>301</c:v>
                </c:pt>
                <c:pt idx="2">
                  <c:v>288</c:v>
                </c:pt>
                <c:pt idx="3">
                  <c:v>230</c:v>
                </c:pt>
                <c:pt idx="4">
                  <c:v>170</c:v>
                </c:pt>
                <c:pt idx="5">
                  <c:v>155</c:v>
                </c:pt>
                <c:pt idx="6">
                  <c:v>123</c:v>
                </c:pt>
              </c:numCache>
            </c:numRef>
          </c:val>
          <c:extLst>
            <c:ext xmlns:c16="http://schemas.microsoft.com/office/drawing/2014/chart" uri="{C3380CC4-5D6E-409C-BE32-E72D297353CC}">
              <c16:uniqueId val="{00000008-4282-A44F-9C68-8D45C9CB275D}"/>
            </c:ext>
          </c:extLst>
        </c:ser>
        <c:ser>
          <c:idx val="1"/>
          <c:order val="1"/>
          <c:tx>
            <c:strRef>
              <c:f>Sheet1!$C$1</c:f>
              <c:strCache>
                <c:ptCount val="1"/>
                <c:pt idx="0">
                  <c:v>Profit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Competitor 1</c:v>
                </c:pt>
                <c:pt idx="1">
                  <c:v>Competitor 2</c:v>
                </c:pt>
                <c:pt idx="2">
                  <c:v>Competitor 3</c:v>
                </c:pt>
                <c:pt idx="3">
                  <c:v>Competitor 4</c:v>
                </c:pt>
                <c:pt idx="4">
                  <c:v>Competitor 5</c:v>
                </c:pt>
                <c:pt idx="5">
                  <c:v>Competitor 6</c:v>
                </c:pt>
                <c:pt idx="6">
                  <c:v>Competitor 7</c:v>
                </c:pt>
              </c:strCache>
            </c:strRef>
          </c:cat>
          <c:val>
            <c:numRef>
              <c:f>Sheet1!$C$2:$C$8</c:f>
              <c:numCache>
                <c:formatCode>General</c:formatCode>
                <c:ptCount val="7"/>
                <c:pt idx="0">
                  <c:v>45</c:v>
                </c:pt>
                <c:pt idx="1">
                  <c:v>39</c:v>
                </c:pt>
                <c:pt idx="2">
                  <c:v>48</c:v>
                </c:pt>
                <c:pt idx="3">
                  <c:v>25</c:v>
                </c:pt>
                <c:pt idx="4">
                  <c:v>19</c:v>
                </c:pt>
                <c:pt idx="5">
                  <c:v>23</c:v>
                </c:pt>
                <c:pt idx="6">
                  <c:v>12</c:v>
                </c:pt>
              </c:numCache>
            </c:numRef>
          </c:val>
          <c:extLst>
            <c:ext xmlns:c16="http://schemas.microsoft.com/office/drawing/2014/chart" uri="{C3380CC4-5D6E-409C-BE32-E72D297353CC}">
              <c16:uniqueId val="{00000009-4282-A44F-9C68-8D45C9CB275D}"/>
            </c:ext>
          </c:extLst>
        </c:ser>
        <c:dLbls>
          <c:showLegendKey val="0"/>
          <c:showVal val="0"/>
          <c:showCatName val="0"/>
          <c:showSerName val="0"/>
          <c:showPercent val="0"/>
          <c:showBubbleSize val="0"/>
        </c:dLbls>
        <c:gapWidth val="80"/>
        <c:axId val="1640196208"/>
        <c:axId val="1640199120"/>
      </c:barChart>
      <c:catAx>
        <c:axId val="1640196208"/>
        <c:scaling>
          <c:orientation val="maxMin"/>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99120"/>
        <c:crosses val="autoZero"/>
        <c:auto val="1"/>
        <c:lblAlgn val="ctr"/>
        <c:lblOffset val="100"/>
        <c:noMultiLvlLbl val="0"/>
      </c:catAx>
      <c:valAx>
        <c:axId val="1640199120"/>
        <c:scaling>
          <c:orientation val="minMax"/>
          <c:min val="0"/>
        </c:scaling>
        <c:delete val="1"/>
        <c:axPos val="t"/>
        <c:numFmt formatCode="General" sourceLinked="1"/>
        <c:majorTickMark val="out"/>
        <c:minorTickMark val="none"/>
        <c:tickLblPos val="nextTo"/>
        <c:crossAx val="1640196208"/>
        <c:crosses val="autoZero"/>
        <c:crossBetween val="between"/>
        <c:majorUnit val="25"/>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93719706283104"/>
          <c:y val="4.2260633388089365E-2"/>
          <c:w val="0.84142527906578868"/>
          <c:h val="0.80262018681411296"/>
        </c:manualLayout>
      </c:layout>
      <c:scatterChart>
        <c:scatterStyle val="lineMarker"/>
        <c:varyColors val="0"/>
        <c:ser>
          <c:idx val="0"/>
          <c:order val="0"/>
          <c:tx>
            <c:strRef>
              <c:f>Sheet1!$B$1</c:f>
              <c:strCache>
                <c:ptCount val="1"/>
                <c:pt idx="0">
                  <c:v>Dimension 2</c:v>
                </c:pt>
              </c:strCache>
            </c:strRef>
          </c:tx>
          <c:spPr>
            <a:ln w="19050" cap="rnd">
              <a:noFill/>
              <a:round/>
            </a:ln>
            <a:effectLst/>
          </c:spPr>
          <c:marker>
            <c:symbol val="circle"/>
            <c:size val="7"/>
            <c:spPr>
              <a:solidFill>
                <a:schemeClr val="accent1"/>
              </a:solidFill>
              <a:ln w="9525">
                <a:noFill/>
              </a:ln>
              <a:effectLst/>
            </c:spPr>
          </c:marker>
          <c:dPt>
            <c:idx val="7"/>
            <c:marker>
              <c:symbol val="circle"/>
              <c:size val="7"/>
              <c:spPr>
                <a:solidFill>
                  <a:schemeClr val="accent2"/>
                </a:solidFill>
                <a:ln w="9525">
                  <a:noFill/>
                </a:ln>
                <a:effectLst/>
              </c:spPr>
            </c:marker>
            <c:bubble3D val="0"/>
            <c:extLst>
              <c:ext xmlns:c16="http://schemas.microsoft.com/office/drawing/2014/chart" uri="{C3380CC4-5D6E-409C-BE32-E72D297353CC}">
                <c16:uniqueId val="{00000007-DB28-4BD4-8E25-8800CA9B6C3E}"/>
              </c:ext>
            </c:extLst>
          </c:dPt>
          <c:dLbls>
            <c:dLbl>
              <c:idx val="0"/>
              <c:layout>
                <c:manualLayout>
                  <c:x val="-0.12262552087720074"/>
                  <c:y val="-5.243385113886373E-2"/>
                </c:manualLayout>
              </c:layout>
              <c:tx>
                <c:rich>
                  <a:bodyPr/>
                  <a:lstStyle/>
                  <a:p>
                    <a:fld id="{5DBC2270-0F45-4213-A486-5985E8463F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B28-4BD4-8E25-8800CA9B6C3E}"/>
                </c:ext>
              </c:extLst>
            </c:dLbl>
            <c:dLbl>
              <c:idx val="1"/>
              <c:tx>
                <c:rich>
                  <a:bodyPr/>
                  <a:lstStyle/>
                  <a:p>
                    <a:fld id="{82FF7B8C-63B4-4215-95CB-78E2A7DC004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B28-4BD4-8E25-8800CA9B6C3E}"/>
                </c:ext>
              </c:extLst>
            </c:dLbl>
            <c:dLbl>
              <c:idx val="2"/>
              <c:tx>
                <c:rich>
                  <a:bodyPr/>
                  <a:lstStyle/>
                  <a:p>
                    <a:fld id="{5FE3F0B7-36E3-4B7E-B8CD-3ED395F741B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B28-4BD4-8E25-8800CA9B6C3E}"/>
                </c:ext>
              </c:extLst>
            </c:dLbl>
            <c:dLbl>
              <c:idx val="3"/>
              <c:tx>
                <c:rich>
                  <a:bodyPr/>
                  <a:lstStyle/>
                  <a:p>
                    <a:fld id="{8EE24E9F-D5D6-4FBC-A8BF-83235F7C7EB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B28-4BD4-8E25-8800CA9B6C3E}"/>
                </c:ext>
              </c:extLst>
            </c:dLbl>
            <c:dLbl>
              <c:idx val="4"/>
              <c:tx>
                <c:rich>
                  <a:bodyPr/>
                  <a:lstStyle/>
                  <a:p>
                    <a:fld id="{B28E797A-6F64-4F81-AC47-37DF26CADB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B28-4BD4-8E25-8800CA9B6C3E}"/>
                </c:ext>
              </c:extLst>
            </c:dLbl>
            <c:dLbl>
              <c:idx val="5"/>
              <c:tx>
                <c:rich>
                  <a:bodyPr/>
                  <a:lstStyle/>
                  <a:p>
                    <a:fld id="{2ABA6C7F-1744-407C-AD35-DCB913EA041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B28-4BD4-8E25-8800CA9B6C3E}"/>
                </c:ext>
              </c:extLst>
            </c:dLbl>
            <c:dLbl>
              <c:idx val="6"/>
              <c:tx>
                <c:rich>
                  <a:bodyPr/>
                  <a:lstStyle/>
                  <a:p>
                    <a:fld id="{860D5D3A-8981-40C6-82C4-A24D1735BC1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B28-4BD4-8E25-8800CA9B6C3E}"/>
                </c:ext>
              </c:extLst>
            </c:dLbl>
            <c:dLbl>
              <c:idx val="7"/>
              <c:tx>
                <c:rich>
                  <a:bodyPr rot="0" spcFirstLastPara="1" vertOverflow="clip" horzOverflow="clip" vert="horz" wrap="square" lIns="36576" tIns="18288" rIns="36576" bIns="18288" anchor="ctr" anchorCtr="1">
                    <a:spAutoFit/>
                  </a:bodyPr>
                  <a:lstStyle/>
                  <a:p>
                    <a:pPr>
                      <a:defRPr sz="1200" b="0" i="0" u="none" strike="noStrike" kern="1200" baseline="0">
                        <a:solidFill>
                          <a:schemeClr val="tx1"/>
                        </a:solidFill>
                        <a:latin typeface="+mn-lt"/>
                        <a:ea typeface="+mn-ea"/>
                        <a:cs typeface="+mn-cs"/>
                      </a:defRPr>
                    </a:pPr>
                    <a:fld id="{F5D754B1-8D6B-4156-8CC2-D85C423EA7A5}" type="CELLRANGE">
                      <a:rPr lang="en-US"/>
                      <a:pPr>
                        <a:defRPr/>
                      </a:pPr>
                      <a:t>[CELLRANGE]</a:t>
                    </a:fld>
                    <a:endParaRPr lang="en-US"/>
                  </a:p>
                </c:rich>
              </c:tx>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dlblFieldTable/>
                  <c15:xForSave val="1"/>
                  <c15:showDataLabelsRange val="1"/>
                </c:ext>
                <c:ext xmlns:c16="http://schemas.microsoft.com/office/drawing/2014/chart" uri="{C3380CC4-5D6E-409C-BE32-E72D297353CC}">
                  <c16:uniqueId val="{00000007-DB28-4BD4-8E25-8800CA9B6C3E}"/>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Sheet1!$A$2:$A$9</c:f>
              <c:numCache>
                <c:formatCode>General</c:formatCode>
                <c:ptCount val="8"/>
                <c:pt idx="0">
                  <c:v>10</c:v>
                </c:pt>
                <c:pt idx="1">
                  <c:v>4</c:v>
                </c:pt>
                <c:pt idx="2">
                  <c:v>3</c:v>
                </c:pt>
                <c:pt idx="3">
                  <c:v>6</c:v>
                </c:pt>
                <c:pt idx="4">
                  <c:v>4</c:v>
                </c:pt>
                <c:pt idx="5">
                  <c:v>5</c:v>
                </c:pt>
                <c:pt idx="6">
                  <c:v>3</c:v>
                </c:pt>
                <c:pt idx="7">
                  <c:v>9</c:v>
                </c:pt>
              </c:numCache>
            </c:numRef>
          </c:xVal>
          <c:yVal>
            <c:numRef>
              <c:f>Sheet1!$B$2:$B$9</c:f>
              <c:numCache>
                <c:formatCode>General</c:formatCode>
                <c:ptCount val="8"/>
                <c:pt idx="0">
                  <c:v>9</c:v>
                </c:pt>
                <c:pt idx="1">
                  <c:v>8</c:v>
                </c:pt>
                <c:pt idx="2">
                  <c:v>10</c:v>
                </c:pt>
                <c:pt idx="3">
                  <c:v>6</c:v>
                </c:pt>
                <c:pt idx="4">
                  <c:v>3</c:v>
                </c:pt>
                <c:pt idx="5">
                  <c:v>5</c:v>
                </c:pt>
                <c:pt idx="6">
                  <c:v>7</c:v>
                </c:pt>
                <c:pt idx="7">
                  <c:v>3</c:v>
                </c:pt>
              </c:numCache>
            </c:numRef>
          </c:yVal>
          <c:smooth val="0"/>
          <c:extLst>
            <c:ext xmlns:c15="http://schemas.microsoft.com/office/drawing/2012/chart" uri="{02D57815-91ED-43cb-92C2-25804820EDAC}">
              <c15:datalabelsRange>
                <c15:f>Sheet1!$C$2:$C$9</c15:f>
                <c15:dlblRangeCache>
                  <c:ptCount val="8"/>
                  <c:pt idx="0">
                    <c:v>Competitor 1</c:v>
                  </c:pt>
                  <c:pt idx="1">
                    <c:v>Competitor 2</c:v>
                  </c:pt>
                  <c:pt idx="2">
                    <c:v>Competitor 3</c:v>
                  </c:pt>
                  <c:pt idx="3">
                    <c:v>Competitor 4</c:v>
                  </c:pt>
                  <c:pt idx="4">
                    <c:v>Competitor 5</c:v>
                  </c:pt>
                  <c:pt idx="5">
                    <c:v>Competitor 6</c:v>
                  </c:pt>
                  <c:pt idx="6">
                    <c:v>Competitor 7</c:v>
                  </c:pt>
                  <c:pt idx="7">
                    <c:v>Company</c:v>
                  </c:pt>
                </c15:dlblRangeCache>
              </c15:datalabelsRange>
            </c:ext>
            <c:ext xmlns:c16="http://schemas.microsoft.com/office/drawing/2014/chart" uri="{C3380CC4-5D6E-409C-BE32-E72D297353CC}">
              <c16:uniqueId val="{00000009-DB28-4BD4-8E25-8800CA9B6C3E}"/>
            </c:ext>
          </c:extLst>
        </c:ser>
        <c:dLbls>
          <c:showLegendKey val="0"/>
          <c:showVal val="0"/>
          <c:showCatName val="0"/>
          <c:showSerName val="0"/>
          <c:showPercent val="0"/>
          <c:showBubbleSize val="0"/>
        </c:dLbls>
        <c:axId val="1640173744"/>
        <c:axId val="1640178320"/>
      </c:scatterChart>
      <c:valAx>
        <c:axId val="1640173744"/>
        <c:scaling>
          <c:orientation val="minMax"/>
          <c:max val="10"/>
        </c:scaling>
        <c:delete val="0"/>
        <c:axPos val="b"/>
        <c:title>
          <c:tx>
            <c:rich>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b="1"/>
                  <a:t>[Dimension 1]</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78320"/>
        <c:crosses val="autoZero"/>
        <c:crossBetween val="midCat"/>
      </c:valAx>
      <c:valAx>
        <c:axId val="1640178320"/>
        <c:scaling>
          <c:orientation val="minMax"/>
          <c:max val="10"/>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US" b="1"/>
                  <a:t>[Dimension 2]</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73744"/>
        <c:crosses val="autoZero"/>
        <c:crossBetween val="midCat"/>
        <c:majorUnit val="1"/>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146881030115137E-2"/>
          <c:y val="3.9206779930002919E-2"/>
          <c:w val="0.87105332508120525"/>
          <c:h val="0.79512618886157171"/>
        </c:manualLayout>
      </c:layout>
      <c:scatterChart>
        <c:scatterStyle val="lineMarker"/>
        <c:varyColors val="0"/>
        <c:ser>
          <c:idx val="0"/>
          <c:order val="0"/>
          <c:tx>
            <c:strRef>
              <c:f>Sheet1!$B$1</c:f>
              <c:strCache>
                <c:ptCount val="1"/>
                <c:pt idx="0">
                  <c:v>Growth rate</c:v>
                </c:pt>
              </c:strCache>
            </c:strRef>
          </c:tx>
          <c:spPr>
            <a:ln w="19050" cap="rnd">
              <a:noFill/>
              <a:round/>
            </a:ln>
            <a:effectLst/>
          </c:spPr>
          <c:marker>
            <c:symbol val="circle"/>
            <c:size val="7"/>
            <c:spPr>
              <a:solidFill>
                <a:schemeClr val="accent1"/>
              </a:solidFill>
              <a:ln w="9525">
                <a:noFill/>
              </a:ln>
              <a:effectLst/>
            </c:spPr>
          </c:marker>
          <c:dPt>
            <c:idx val="7"/>
            <c:marker>
              <c:symbol val="circle"/>
              <c:size val="7"/>
              <c:spPr>
                <a:solidFill>
                  <a:schemeClr val="accent2"/>
                </a:solidFill>
                <a:ln w="9525">
                  <a:noFill/>
                </a:ln>
                <a:effectLst/>
              </c:spPr>
            </c:marker>
            <c:bubble3D val="0"/>
            <c:extLst>
              <c:ext xmlns:c16="http://schemas.microsoft.com/office/drawing/2014/chart" uri="{C3380CC4-5D6E-409C-BE32-E72D297353CC}">
                <c16:uniqueId val="{00000007-1C96-42FB-8C41-D092B22019AC}"/>
              </c:ext>
            </c:extLst>
          </c:dPt>
          <c:dLbls>
            <c:dLbl>
              <c:idx val="0"/>
              <c:layout>
                <c:manualLayout>
                  <c:x val="-7.0813672902882957E-2"/>
                  <c:y val="3.0639461206589683E-2"/>
                </c:manualLayout>
              </c:layout>
              <c:tx>
                <c:rich>
                  <a:bodyPr/>
                  <a:lstStyle/>
                  <a:p>
                    <a:fld id="{A04742B2-5AE6-4F68-80EC-55205F058DC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C96-42FB-8C41-D092B22019AC}"/>
                </c:ext>
              </c:extLst>
            </c:dLbl>
            <c:dLbl>
              <c:idx val="1"/>
              <c:layout>
                <c:manualLayout>
                  <c:x val="-6.3567747326713445E-3"/>
                  <c:y val="-3.0677195489828158E-3"/>
                </c:manualLayout>
              </c:layout>
              <c:tx>
                <c:rich>
                  <a:bodyPr/>
                  <a:lstStyle/>
                  <a:p>
                    <a:fld id="{BCFD74DE-B483-4A80-8EF5-8F197B1B546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C96-42FB-8C41-D092B22019AC}"/>
                </c:ext>
              </c:extLst>
            </c:dLbl>
            <c:dLbl>
              <c:idx val="2"/>
              <c:tx>
                <c:rich>
                  <a:bodyPr/>
                  <a:lstStyle/>
                  <a:p>
                    <a:fld id="{A6577104-C368-4F70-8EF7-1F094654619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1C96-42FB-8C41-D092B22019AC}"/>
                </c:ext>
              </c:extLst>
            </c:dLbl>
            <c:dLbl>
              <c:idx val="3"/>
              <c:tx>
                <c:rich>
                  <a:bodyPr/>
                  <a:lstStyle/>
                  <a:p>
                    <a:fld id="{A2694100-349C-4790-9349-4445ABC4239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1C96-42FB-8C41-D092B22019AC}"/>
                </c:ext>
              </c:extLst>
            </c:dLbl>
            <c:dLbl>
              <c:idx val="4"/>
              <c:tx>
                <c:rich>
                  <a:bodyPr/>
                  <a:lstStyle/>
                  <a:p>
                    <a:fld id="{7AA66B47-96CC-4CDD-9667-BFBCECA62C6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1C96-42FB-8C41-D092B22019AC}"/>
                </c:ext>
              </c:extLst>
            </c:dLbl>
            <c:dLbl>
              <c:idx val="5"/>
              <c:tx>
                <c:rich>
                  <a:bodyPr/>
                  <a:lstStyle/>
                  <a:p>
                    <a:fld id="{C291E03C-08AE-47D7-838C-066C26B59BF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C96-42FB-8C41-D092B22019AC}"/>
                </c:ext>
              </c:extLst>
            </c:dLbl>
            <c:dLbl>
              <c:idx val="6"/>
              <c:tx>
                <c:rich>
                  <a:bodyPr/>
                  <a:lstStyle/>
                  <a:p>
                    <a:fld id="{10B60FA2-D6F9-4572-ACA6-312960D6DEF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1C96-42FB-8C41-D092B22019AC}"/>
                </c:ext>
              </c:extLst>
            </c:dLbl>
            <c:dLbl>
              <c:idx val="7"/>
              <c:tx>
                <c:rich>
                  <a:bodyPr rot="0" spcFirstLastPara="1" vertOverflow="clip" horzOverflow="clip" vert="horz" wrap="square" lIns="36576" tIns="18288" rIns="36576" bIns="18288" anchor="ctr" anchorCtr="1">
                    <a:spAutoFit/>
                  </a:bodyPr>
                  <a:lstStyle/>
                  <a:p>
                    <a:pPr>
                      <a:defRPr sz="1200" b="0" i="0" u="none" strike="noStrike" kern="1200" baseline="0">
                        <a:solidFill>
                          <a:schemeClr val="tx1"/>
                        </a:solidFill>
                        <a:latin typeface="+mn-lt"/>
                        <a:ea typeface="+mn-ea"/>
                        <a:cs typeface="+mn-cs"/>
                      </a:defRPr>
                    </a:pPr>
                    <a:fld id="{18B12B85-9DAC-4CDC-8254-90ABE034739F}" type="CELLRANGE">
                      <a:rPr lang="en-US"/>
                      <a:pPr>
                        <a:defRPr/>
                      </a:pPr>
                      <a:t>[CELLRANGE]</a:t>
                    </a:fld>
                    <a:endParaRPr lang="en-US"/>
                  </a:p>
                </c:rich>
              </c:tx>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dlblFieldTable/>
                  <c15:xForSave val="1"/>
                  <c15:showDataLabelsRange val="1"/>
                </c:ext>
                <c:ext xmlns:c16="http://schemas.microsoft.com/office/drawing/2014/chart" uri="{C3380CC4-5D6E-409C-BE32-E72D297353CC}">
                  <c16:uniqueId val="{00000007-1C96-42FB-8C41-D092B22019AC}"/>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Sheet1!$A$2:$A$9</c:f>
              <c:numCache>
                <c:formatCode>General</c:formatCode>
                <c:ptCount val="8"/>
                <c:pt idx="0">
                  <c:v>24</c:v>
                </c:pt>
                <c:pt idx="1">
                  <c:v>25</c:v>
                </c:pt>
                <c:pt idx="2">
                  <c:v>5</c:v>
                </c:pt>
                <c:pt idx="3">
                  <c:v>18</c:v>
                </c:pt>
                <c:pt idx="4">
                  <c:v>12</c:v>
                </c:pt>
                <c:pt idx="5">
                  <c:v>23</c:v>
                </c:pt>
                <c:pt idx="6">
                  <c:v>20</c:v>
                </c:pt>
                <c:pt idx="7">
                  <c:v>7</c:v>
                </c:pt>
              </c:numCache>
            </c:numRef>
          </c:xVal>
          <c:yVal>
            <c:numRef>
              <c:f>Sheet1!$B$2:$B$9</c:f>
              <c:numCache>
                <c:formatCode>General</c:formatCode>
                <c:ptCount val="8"/>
                <c:pt idx="0">
                  <c:v>3</c:v>
                </c:pt>
                <c:pt idx="1">
                  <c:v>8</c:v>
                </c:pt>
                <c:pt idx="2">
                  <c:v>7</c:v>
                </c:pt>
                <c:pt idx="3">
                  <c:v>4</c:v>
                </c:pt>
                <c:pt idx="4">
                  <c:v>11</c:v>
                </c:pt>
                <c:pt idx="5">
                  <c:v>10</c:v>
                </c:pt>
                <c:pt idx="6">
                  <c:v>9</c:v>
                </c:pt>
                <c:pt idx="7">
                  <c:v>9</c:v>
                </c:pt>
              </c:numCache>
            </c:numRef>
          </c:yVal>
          <c:smooth val="0"/>
          <c:extLst>
            <c:ext xmlns:c15="http://schemas.microsoft.com/office/drawing/2012/chart" uri="{02D57815-91ED-43cb-92C2-25804820EDAC}">
              <c15:datalabelsRange>
                <c15:f>Sheet1!$C$2:$C$9</c15:f>
                <c15:dlblRangeCache>
                  <c:ptCount val="8"/>
                  <c:pt idx="0">
                    <c:v>Competitor 1</c:v>
                  </c:pt>
                  <c:pt idx="1">
                    <c:v>Competitor 2</c:v>
                  </c:pt>
                  <c:pt idx="2">
                    <c:v>Competitor 3</c:v>
                  </c:pt>
                  <c:pt idx="3">
                    <c:v>Competitor 4</c:v>
                  </c:pt>
                  <c:pt idx="4">
                    <c:v>Competitor 5</c:v>
                  </c:pt>
                  <c:pt idx="5">
                    <c:v>Competitor 6</c:v>
                  </c:pt>
                  <c:pt idx="6">
                    <c:v>Competitor 7</c:v>
                  </c:pt>
                  <c:pt idx="7">
                    <c:v>Company</c:v>
                  </c:pt>
                </c15:dlblRangeCache>
              </c15:datalabelsRange>
            </c:ext>
            <c:ext xmlns:c16="http://schemas.microsoft.com/office/drawing/2014/chart" uri="{C3380CC4-5D6E-409C-BE32-E72D297353CC}">
              <c16:uniqueId val="{00000009-1C96-42FB-8C41-D092B22019AC}"/>
            </c:ext>
          </c:extLst>
        </c:ser>
        <c:dLbls>
          <c:showLegendKey val="0"/>
          <c:showVal val="0"/>
          <c:showCatName val="0"/>
          <c:showSerName val="0"/>
          <c:showPercent val="0"/>
          <c:showBubbleSize val="0"/>
        </c:dLbls>
        <c:axId val="1640173744"/>
        <c:axId val="1640178320"/>
      </c:scatterChart>
      <c:valAx>
        <c:axId val="1640173744"/>
        <c:scaling>
          <c:orientation val="minMax"/>
        </c:scaling>
        <c:delete val="0"/>
        <c:axPos val="b"/>
        <c:majorGridlines>
          <c:spPr>
            <a:ln w="9525" cap="flat" cmpd="sng" algn="ctr">
              <a:solidFill>
                <a:schemeClr val="bg1">
                  <a:lumMod val="75000"/>
                </a:schemeClr>
              </a:solidFill>
              <a:round/>
            </a:ln>
            <a:effectLst/>
          </c:spPr>
        </c:majorGridlines>
        <c:title>
          <c:tx>
            <c:rich>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IN" b="1" dirty="0"/>
                  <a:t>Market share</a:t>
                </a:r>
              </a:p>
            </c:rich>
          </c:tx>
          <c:layout>
            <c:manualLayout>
              <c:xMode val="edge"/>
              <c:yMode val="edge"/>
              <c:x val="0.45353135103736814"/>
              <c:y val="0.93513429434409001"/>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78320"/>
        <c:crosses val="autoZero"/>
        <c:crossBetween val="midCat"/>
      </c:valAx>
      <c:valAx>
        <c:axId val="1640178320"/>
        <c:scaling>
          <c:orientation val="minMax"/>
        </c:scaling>
        <c:delete val="0"/>
        <c:axPos val="l"/>
        <c:majorGridlines>
          <c:spPr>
            <a:ln w="9525"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IN" b="1" dirty="0"/>
                  <a:t>Revenue growth</a:t>
                </a:r>
              </a:p>
            </c:rich>
          </c:tx>
          <c:layout>
            <c:manualLayout>
              <c:xMode val="edge"/>
              <c:yMode val="edge"/>
              <c:x val="0"/>
              <c:y val="0.26357473983365226"/>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40173744"/>
        <c:crosses val="autoZero"/>
        <c:crossBetween val="midCat"/>
      </c:valAx>
      <c:spPr>
        <a:noFill/>
        <a:ln>
          <a:solidFill>
            <a:schemeClr val="tx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32875667429444E-3"/>
          <c:y val="3.857566765578635E-2"/>
          <c:w val="0.98413424866514121"/>
          <c:h val="0.86127596439169141"/>
        </c:manualLayout>
      </c:layout>
      <c:areaChart>
        <c:grouping val="stacked"/>
        <c:varyColors val="0"/>
        <c:ser>
          <c:idx val="0"/>
          <c:order val="0"/>
          <c:spPr>
            <a:solidFill>
              <a:schemeClr val="accent1"/>
            </a:solidFill>
            <a:ln w="9525" algn="ctr">
              <a:solidFill>
                <a:schemeClr val="bg1"/>
              </a:solidFill>
              <a:prstDash val="solid"/>
            </a:ln>
          </c:spPr>
          <c:dLbls>
            <c:dLbl>
              <c:idx val="3"/>
              <c:layout>
                <c:manualLayout>
                  <c:x val="-1.5255530129672007E-4"/>
                  <c:y val="5.9347181008902079E-2"/>
                </c:manualLayout>
              </c:layout>
              <c:numFmt formatCode="#,##0;&quot;-&quot;#,##0;0" sourceLinked="0"/>
              <c:spPr>
                <a:solidFill>
                  <a:schemeClr val="accent1"/>
                </a:solid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B1D-A94D-8A43-782C22275F3D}"/>
                </c:ext>
              </c:extLst>
            </c:dLbl>
            <c:spPr>
              <a:solidFill>
                <a:schemeClr val="accent1"/>
              </a:solidFill>
              <a:ln>
                <a:noFill/>
              </a:ln>
              <a:effectLst/>
            </c:spPr>
            <c:txPr>
              <a:bodyPr wrap="square" lIns="38100" tIns="19050" rIns="38100" bIns="19050" anchor="ctr">
                <a:spAutoFit/>
              </a:bodyPr>
              <a:lstStyle/>
              <a:p>
                <a:pPr>
                  <a:defRPr sz="1000">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Sheet1!$A$1:$P$1</c:f>
              <c:numCache>
                <c:formatCode>General</c:formatCode>
                <c:ptCount val="16"/>
                <c:pt idx="0">
                  <c:v>4</c:v>
                </c:pt>
                <c:pt idx="1">
                  <c:v>4</c:v>
                </c:pt>
                <c:pt idx="2">
                  <c:v>4</c:v>
                </c:pt>
                <c:pt idx="3">
                  <c:v>4</c:v>
                </c:pt>
                <c:pt idx="4">
                  <c:v>4</c:v>
                </c:pt>
                <c:pt idx="5">
                  <c:v>4</c:v>
                </c:pt>
                <c:pt idx="6">
                  <c:v>4</c:v>
                </c:pt>
                <c:pt idx="7">
                  <c:v>4</c:v>
                </c:pt>
                <c:pt idx="8">
                  <c:v>6</c:v>
                </c:pt>
                <c:pt idx="9">
                  <c:v>6</c:v>
                </c:pt>
                <c:pt idx="10">
                  <c:v>6</c:v>
                </c:pt>
                <c:pt idx="11">
                  <c:v>6</c:v>
                </c:pt>
                <c:pt idx="12">
                  <c:v>8</c:v>
                </c:pt>
                <c:pt idx="13">
                  <c:v>8</c:v>
                </c:pt>
                <c:pt idx="14">
                  <c:v>8</c:v>
                </c:pt>
                <c:pt idx="15">
                  <c:v>8</c:v>
                </c:pt>
              </c:numCache>
            </c:numRef>
          </c:val>
          <c:extLst>
            <c:ext xmlns:c16="http://schemas.microsoft.com/office/drawing/2014/chart" uri="{C3380CC4-5D6E-409C-BE32-E72D297353CC}">
              <c16:uniqueId val="{00000001-6B1D-A94D-8A43-782C22275F3D}"/>
            </c:ext>
          </c:extLst>
        </c:ser>
        <c:ser>
          <c:idx val="1"/>
          <c:order val="1"/>
          <c:spPr>
            <a:solidFill>
              <a:schemeClr val="accent4"/>
            </a:solidFill>
            <a:ln w="9525" algn="ctr">
              <a:solidFill>
                <a:schemeClr val="bg1"/>
              </a:solidFill>
              <a:prstDash val="solid"/>
            </a:ln>
          </c:spPr>
          <c:val>
            <c:numRef>
              <c:f>Sheet1!$A$2:$P$2</c:f>
              <c:numCache>
                <c:formatCode>General</c:formatCode>
                <c:ptCount val="16"/>
                <c:pt idx="0">
                  <c:v>3</c:v>
                </c:pt>
                <c:pt idx="1">
                  <c:v>3</c:v>
                </c:pt>
                <c:pt idx="2">
                  <c:v>3</c:v>
                </c:pt>
                <c:pt idx="3">
                  <c:v>3</c:v>
                </c:pt>
                <c:pt idx="4">
                  <c:v>3</c:v>
                </c:pt>
                <c:pt idx="5">
                  <c:v>3</c:v>
                </c:pt>
                <c:pt idx="6">
                  <c:v>3</c:v>
                </c:pt>
                <c:pt idx="7">
                  <c:v>3</c:v>
                </c:pt>
                <c:pt idx="8">
                  <c:v>6</c:v>
                </c:pt>
                <c:pt idx="9">
                  <c:v>6</c:v>
                </c:pt>
                <c:pt idx="10">
                  <c:v>6</c:v>
                </c:pt>
                <c:pt idx="11">
                  <c:v>6</c:v>
                </c:pt>
                <c:pt idx="12">
                  <c:v>9.3000000000000007</c:v>
                </c:pt>
                <c:pt idx="13">
                  <c:v>9.3000000000000007</c:v>
                </c:pt>
                <c:pt idx="14">
                  <c:v>9.3000000000000007</c:v>
                </c:pt>
                <c:pt idx="15">
                  <c:v>9.3000000000000007</c:v>
                </c:pt>
              </c:numCache>
            </c:numRef>
          </c:val>
          <c:extLst>
            <c:ext xmlns:c16="http://schemas.microsoft.com/office/drawing/2014/chart" uri="{C3380CC4-5D6E-409C-BE32-E72D297353CC}">
              <c16:uniqueId val="{00000002-6B1D-A94D-8A43-782C22275F3D}"/>
            </c:ext>
          </c:extLst>
        </c:ser>
        <c:ser>
          <c:idx val="2"/>
          <c:order val="2"/>
          <c:spPr>
            <a:solidFill>
              <a:schemeClr val="accent2"/>
            </a:solidFill>
            <a:ln w="9525" algn="ctr">
              <a:solidFill>
                <a:schemeClr val="bg1"/>
              </a:solidFill>
              <a:prstDash val="solid"/>
            </a:ln>
          </c:spPr>
          <c:dLbls>
            <c:dLbl>
              <c:idx val="3"/>
              <c:layout>
                <c:manualLayout>
                  <c:x val="9.1533180778032041E-4"/>
                  <c:y val="-8.4569732937685466E-2"/>
                </c:manualLayout>
              </c:layout>
              <c:numFmt formatCode="#,##0;&quot;-&quot;#,##0;0" sourceLinked="0"/>
              <c:spPr>
                <a:solidFill>
                  <a:schemeClr val="accent2"/>
                </a:solid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B1D-A94D-8A43-782C22275F3D}"/>
                </c:ext>
              </c:extLst>
            </c:dLbl>
            <c:dLbl>
              <c:idx val="15"/>
              <c:layout>
                <c:manualLayout>
                  <c:x val="-1.7086193745232646E-2"/>
                  <c:y val="-0.12833827893175073"/>
                </c:manualLayout>
              </c:layout>
              <c:numFmt formatCode="#,##0;&quot;-&quot;#,##0;0" sourceLinked="0"/>
              <c:spPr>
                <a:solidFill>
                  <a:schemeClr val="accent2"/>
                </a:solid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B1D-A94D-8A43-782C22275F3D}"/>
                </c:ext>
              </c:extLst>
            </c:dLbl>
            <c:spPr>
              <a:solidFill>
                <a:schemeClr val="accent2"/>
              </a:solidFill>
              <a:ln>
                <a:noFill/>
              </a:ln>
              <a:effectLst/>
            </c:spPr>
            <c:txPr>
              <a:bodyPr wrap="square" lIns="38100" tIns="19050" rIns="38100" bIns="19050" anchor="ctr">
                <a:spAutoFit/>
              </a:bodyPr>
              <a:lstStyle/>
              <a:p>
                <a:pPr>
                  <a:defRPr sz="1000" b="1">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Sheet1!$A$3:$P$3</c:f>
              <c:numCache>
                <c:formatCode>General</c:formatCode>
                <c:ptCount val="16"/>
                <c:pt idx="0">
                  <c:v>2.1999999999999993</c:v>
                </c:pt>
                <c:pt idx="1">
                  <c:v>2.1999999999999993</c:v>
                </c:pt>
                <c:pt idx="2">
                  <c:v>2.1999999999999993</c:v>
                </c:pt>
                <c:pt idx="3">
                  <c:v>2.1999999999999993</c:v>
                </c:pt>
                <c:pt idx="4">
                  <c:v>8.8000000000000007</c:v>
                </c:pt>
                <c:pt idx="5">
                  <c:v>8.8000000000000007</c:v>
                </c:pt>
                <c:pt idx="6">
                  <c:v>8.8000000000000007</c:v>
                </c:pt>
                <c:pt idx="7">
                  <c:v>8.8000000000000007</c:v>
                </c:pt>
                <c:pt idx="8">
                  <c:v>22</c:v>
                </c:pt>
                <c:pt idx="9">
                  <c:v>22</c:v>
                </c:pt>
                <c:pt idx="10">
                  <c:v>22</c:v>
                </c:pt>
                <c:pt idx="11">
                  <c:v>22</c:v>
                </c:pt>
                <c:pt idx="12">
                  <c:v>44.000000000000014</c:v>
                </c:pt>
                <c:pt idx="13">
                  <c:v>44.000000000000014</c:v>
                </c:pt>
                <c:pt idx="14">
                  <c:v>44.000000000000014</c:v>
                </c:pt>
                <c:pt idx="15">
                  <c:v>44.000000000000014</c:v>
                </c:pt>
              </c:numCache>
            </c:numRef>
          </c:val>
          <c:extLst>
            <c:ext xmlns:c16="http://schemas.microsoft.com/office/drawing/2014/chart" uri="{C3380CC4-5D6E-409C-BE32-E72D297353CC}">
              <c16:uniqueId val="{00000005-6B1D-A94D-8A43-782C22275F3D}"/>
            </c:ext>
          </c:extLst>
        </c:ser>
        <c:ser>
          <c:idx val="3"/>
          <c:order val="3"/>
          <c:spPr>
            <a:solidFill>
              <a:schemeClr val="bg1">
                <a:lumMod val="85000"/>
              </a:schemeClr>
            </a:solidFill>
            <a:ln w="9525" algn="ctr">
              <a:solidFill>
                <a:schemeClr val="accent2"/>
              </a:solidFill>
              <a:prstDash val="dash"/>
            </a:ln>
          </c:spPr>
          <c:val>
            <c:numRef>
              <c:f>Sheet1!$A$4:$P$4</c:f>
              <c:numCache>
                <c:formatCode>General</c:formatCode>
                <c:ptCount val="16"/>
                <c:pt idx="0">
                  <c:v>2</c:v>
                </c:pt>
                <c:pt idx="1">
                  <c:v>2</c:v>
                </c:pt>
                <c:pt idx="2">
                  <c:v>2</c:v>
                </c:pt>
                <c:pt idx="3">
                  <c:v>2</c:v>
                </c:pt>
                <c:pt idx="4">
                  <c:v>8</c:v>
                </c:pt>
                <c:pt idx="5">
                  <c:v>8</c:v>
                </c:pt>
                <c:pt idx="6">
                  <c:v>8</c:v>
                </c:pt>
                <c:pt idx="7">
                  <c:v>8</c:v>
                </c:pt>
                <c:pt idx="8">
                  <c:v>8</c:v>
                </c:pt>
                <c:pt idx="9">
                  <c:v>16</c:v>
                </c:pt>
                <c:pt idx="10">
                  <c:v>16</c:v>
                </c:pt>
                <c:pt idx="11">
                  <c:v>16</c:v>
                </c:pt>
                <c:pt idx="12">
                  <c:v>16</c:v>
                </c:pt>
                <c:pt idx="13">
                  <c:v>16</c:v>
                </c:pt>
                <c:pt idx="14">
                  <c:v>22.231696014828543</c:v>
                </c:pt>
                <c:pt idx="15">
                  <c:v>22.231696014828543</c:v>
                </c:pt>
              </c:numCache>
            </c:numRef>
          </c:val>
          <c:extLst>
            <c:ext xmlns:c16="http://schemas.microsoft.com/office/drawing/2014/chart" uri="{C3380CC4-5D6E-409C-BE32-E72D297353CC}">
              <c16:uniqueId val="{00000006-6B1D-A94D-8A43-782C22275F3D}"/>
            </c:ext>
          </c:extLst>
        </c:ser>
        <c:dLbls>
          <c:showLegendKey val="0"/>
          <c:showVal val="0"/>
          <c:showCatName val="0"/>
          <c:showSerName val="0"/>
          <c:showPercent val="0"/>
          <c:showBubbleSize val="0"/>
        </c:dLbls>
        <c:axId val="883894015"/>
        <c:axId val="1"/>
      </c:areaChart>
      <c:catAx>
        <c:axId val="883894015"/>
        <c:scaling>
          <c:orientation val="minMax"/>
        </c:scaling>
        <c:delete val="0"/>
        <c:axPos val="b"/>
        <c:majorGridlines>
          <c:spPr>
            <a:ln>
              <a:noFill/>
            </a:ln>
          </c:spPr>
        </c:majorGridlines>
        <c:majorTickMark val="none"/>
        <c:minorTickMark val="none"/>
        <c:tickLblPos val="none"/>
        <c:spPr>
          <a:solidFill>
            <a:schemeClr val="bg1"/>
          </a:solidFill>
          <a:ln w="9525" algn="ctr">
            <a:solidFill>
              <a:schemeClr val="tx1"/>
            </a:solidFill>
            <a:prstDash val="solid"/>
          </a:ln>
        </c:spPr>
        <c:crossAx val="1"/>
        <c:crosses val="min"/>
        <c:auto val="0"/>
        <c:lblAlgn val="ctr"/>
        <c:lblOffset val="100"/>
        <c:noMultiLvlLbl val="0"/>
      </c:catAx>
      <c:valAx>
        <c:axId val="1"/>
        <c:scaling>
          <c:orientation val="minMax"/>
          <c:max val="88.231696014828543"/>
          <c:min val="0"/>
        </c:scaling>
        <c:delete val="0"/>
        <c:axPos val="l"/>
        <c:majorGridlines>
          <c:spPr>
            <a:ln>
              <a:noFill/>
            </a:ln>
          </c:spPr>
        </c:majorGridlines>
        <c:numFmt formatCode="General" sourceLinked="1"/>
        <c:majorTickMark val="in"/>
        <c:minorTickMark val="none"/>
        <c:tickLblPos val="none"/>
        <c:spPr>
          <a:ln w="9525" algn="ctr">
            <a:solidFill>
              <a:schemeClr val="tx1">
                <a:lumMod val="50000"/>
              </a:schemeClr>
            </a:solidFill>
            <a:prstDash val="solid"/>
          </a:ln>
        </c:spPr>
        <c:crossAx val="883894015"/>
        <c:crosses val="min"/>
        <c:crossBetween val="midCat"/>
        <c:majorUnit val="10"/>
      </c:valAx>
    </c:plotArea>
    <c:plotVisOnly val="0"/>
    <c:dispBlanksAs val="zero"/>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4221550246715"/>
          <c:y val="3.8205681988157783E-2"/>
          <c:w val="0.87181079000485839"/>
          <c:h val="0.57741658018469011"/>
        </c:manualLayout>
      </c:layout>
      <c:barChart>
        <c:barDir val="col"/>
        <c:grouping val="clustered"/>
        <c:varyColors val="0"/>
        <c:ser>
          <c:idx val="0"/>
          <c:order val="0"/>
          <c:tx>
            <c:strRef>
              <c:f>Sheet1!$B$1</c:f>
              <c:strCache>
                <c:ptCount val="1"/>
                <c:pt idx="0">
                  <c:v>2018</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0.31</c:v>
                </c:pt>
                <c:pt idx="1">
                  <c:v>0.28999999999999998</c:v>
                </c:pt>
                <c:pt idx="2">
                  <c:v>0.28999999999999998</c:v>
                </c:pt>
                <c:pt idx="3">
                  <c:v>0.26</c:v>
                </c:pt>
                <c:pt idx="4">
                  <c:v>0.25</c:v>
                </c:pt>
                <c:pt idx="5">
                  <c:v>0.21</c:v>
                </c:pt>
                <c:pt idx="6">
                  <c:v>0.18</c:v>
                </c:pt>
                <c:pt idx="7">
                  <c:v>0.17</c:v>
                </c:pt>
              </c:numCache>
            </c:numRef>
          </c:val>
          <c:extLst>
            <c:ext xmlns:c16="http://schemas.microsoft.com/office/drawing/2014/chart" uri="{C3380CC4-5D6E-409C-BE32-E72D297353CC}">
              <c16:uniqueId val="{00000000-6BF8-E84F-8307-7226F940BD9D}"/>
            </c:ext>
          </c:extLst>
        </c:ser>
        <c:ser>
          <c:idx val="1"/>
          <c:order val="1"/>
          <c:tx>
            <c:strRef>
              <c:f>Sheet1!$C$1</c:f>
              <c:strCache>
                <c:ptCount val="1"/>
                <c:pt idx="0">
                  <c:v>202x</c:v>
                </c:pt>
              </c:strCache>
            </c:strRef>
          </c:tx>
          <c:spPr>
            <a:solidFill>
              <a:schemeClr val="accent2"/>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0.3</c:v>
                </c:pt>
                <c:pt idx="1">
                  <c:v>0.28999999999999998</c:v>
                </c:pt>
                <c:pt idx="2">
                  <c:v>0.3</c:v>
                </c:pt>
                <c:pt idx="3">
                  <c:v>0.24</c:v>
                </c:pt>
                <c:pt idx="4">
                  <c:v>0.21</c:v>
                </c:pt>
                <c:pt idx="5">
                  <c:v>0.18</c:v>
                </c:pt>
                <c:pt idx="6">
                  <c:v>0.17</c:v>
                </c:pt>
                <c:pt idx="7">
                  <c:v>0.14299999999999999</c:v>
                </c:pt>
              </c:numCache>
            </c:numRef>
          </c:val>
          <c:extLst>
            <c:ext xmlns:c16="http://schemas.microsoft.com/office/drawing/2014/chart" uri="{C3380CC4-5D6E-409C-BE32-E72D297353CC}">
              <c16:uniqueId val="{00000001-6BF8-E84F-8307-7226F940BD9D}"/>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min val="0.1"/>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Segment 1</cx:pt>
          <cx:pt idx="1">Segment 2</cx:pt>
          <cx:pt idx="2">Segment 3</cx:pt>
          <cx:pt idx="3">Segment 4</cx:pt>
          <cx:pt idx="4">Segment 5</cx:pt>
          <cx:pt idx="5">Segment 6</cx:pt>
          <cx:pt idx="6">Segment 7</cx:pt>
          <cx:pt idx="7">Total</cx:pt>
        </cx:lvl>
      </cx:strDim>
      <cx:numDim type="val">
        <cx:f>Chart!$B$2:$B$9</cx:f>
        <cx:lvl ptCount="8" formatCode="General">
          <cx:pt idx="0">100</cx:pt>
          <cx:pt idx="1">70</cx:pt>
          <cx:pt idx="2">60</cx:pt>
          <cx:pt idx="3">40</cx:pt>
          <cx:pt idx="4">22</cx:pt>
          <cx:pt idx="5">10</cx:pt>
          <cx:pt idx="6">5</cx:pt>
          <cx:pt idx="7">307</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accent1"/>
            </a:solidFill>
            <a:ln>
              <a:solidFill>
                <a:schemeClr val="tx1"/>
              </a:solidFill>
            </a:ln>
          </cx:spPr>
          <cx:dataPt idx="0">
            <cx:spPr>
              <a:ln>
                <a:noFill/>
              </a:ln>
            </cx:spPr>
          </cx:dataPt>
          <cx:dataPt idx="1">
            <cx:spPr>
              <a:ln>
                <a:noFill/>
              </a:ln>
            </cx:spPr>
          </cx:dataPt>
          <cx:dataPt idx="2">
            <cx:spPr>
              <a:ln>
                <a:noFill/>
              </a:ln>
            </cx:spPr>
          </cx:dataPt>
          <cx:dataPt idx="3">
            <cx:spPr>
              <a:ln>
                <a:noFill/>
              </a:ln>
            </cx:spPr>
          </cx:dataPt>
          <cx:dataPt idx="4">
            <cx:spPr>
              <a:ln>
                <a:noFill/>
              </a:ln>
            </cx:spPr>
          </cx:dataPt>
          <cx:dataPt idx="5">
            <cx:spPr>
              <a:ln>
                <a:noFill/>
              </a:ln>
            </cx:spPr>
          </cx:dataPt>
          <cx:dataPt idx="6">
            <cx:spPr>
              <a:ln>
                <a:noFill/>
              </a:ln>
            </cx:spPr>
          </cx:dataPt>
          <cx:dataPt idx="7">
            <cx:spPr>
              <a:solidFill>
                <a:srgbClr val="22A3DF"/>
              </a:solidFill>
              <a:ln>
                <a:noFill/>
              </a:ln>
            </cx:spPr>
          </cx:dataPt>
          <cx:dataLabels pos="outEnd">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bg1"/>
                      </a:solidFill>
                      <a:latin typeface="Arial"/>
                    </a:rPr>
                    <a:t>307</a:t>
                  </a:r>
                </a:p>
              </cx:txPr>
              <cx:visibility seriesName="0" categoryName="0" value="1"/>
            </cx:dataLabel>
          </cx:dataLabels>
          <cx:dataId val="0"/>
          <cx:layoutPr>
            <cx:subtotals>
              <cx:idx val="7"/>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axis id="1">
        <cx:valScaling/>
        <cx:majorGridlines>
          <cx:spPr>
            <a:ln>
              <a:solidFill>
                <a:schemeClr val="bg1">
                  <a:lumMod val="75000"/>
                </a:schemeClr>
              </a:solidFill>
              <a:prstDash val="solid"/>
            </a:ln>
          </cx:spPr>
        </cx:majorGridlines>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Segment 1</cx:pt>
          <cx:pt idx="1">Segment 2</cx:pt>
          <cx:pt idx="2">Segment 3</cx:pt>
          <cx:pt idx="3">Segment 4</cx:pt>
          <cx:pt idx="4">Segment 5</cx:pt>
          <cx:pt idx="5">Segment 6</cx:pt>
          <cx:pt idx="6">Segment 7</cx:pt>
          <cx:pt idx="7">Total</cx:pt>
        </cx:lvl>
      </cx:strDim>
      <cx:numDim type="val">
        <cx:f>Chart!$B$2:$B$9</cx:f>
        <cx:lvl ptCount="8" formatCode="General">
          <cx:pt idx="0">100</cx:pt>
          <cx:pt idx="1">70</cx:pt>
          <cx:pt idx="2">60</cx:pt>
          <cx:pt idx="3">40</cx:pt>
          <cx:pt idx="4">22</cx:pt>
          <cx:pt idx="5">10</cx:pt>
          <cx:pt idx="6">5</cx:pt>
          <cx:pt idx="7">307</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tx1">
                <a:lumMod val="85000"/>
              </a:schemeClr>
            </a:solidFill>
            <a:ln>
              <a:solidFill>
                <a:schemeClr val="tx1"/>
              </a:solidFill>
            </a:ln>
          </cx:spPr>
          <cx:dataPt idx="0">
            <cx:spPr>
              <a:solidFill>
                <a:srgbClr val="22A3DF"/>
              </a:solidFill>
              <a:ln>
                <a:noFill/>
              </a:ln>
            </cx:spPr>
          </cx:dataPt>
          <cx:dataPt idx="1">
            <cx:spPr>
              <a:solidFill>
                <a:srgbClr val="22A3DF"/>
              </a:solidFill>
              <a:ln>
                <a:noFill/>
              </a:ln>
            </cx:spPr>
          </cx:dataPt>
          <cx:dataPt idx="2">
            <cx:spPr>
              <a:solidFill>
                <a:srgbClr val="22A3DF"/>
              </a:solidFill>
              <a:ln>
                <a:noFill/>
              </a:ln>
            </cx:spPr>
          </cx:dataPt>
          <cx:dataPt idx="3">
            <cx:spPr>
              <a:solidFill>
                <a:srgbClr val="FFFFFF">
                  <a:lumMod val="85000"/>
                </a:srgbClr>
              </a:solidFill>
              <a:ln>
                <a:noFill/>
              </a:ln>
            </cx:spPr>
          </cx:dataPt>
          <cx:dataPt idx="4">
            <cx:spPr>
              <a:solidFill>
                <a:srgbClr val="FFFFFF">
                  <a:lumMod val="85000"/>
                </a:srgbClr>
              </a:solidFill>
              <a:ln>
                <a:noFill/>
              </a:ln>
            </cx:spPr>
          </cx:dataPt>
          <cx:dataPt idx="5">
            <cx:spPr>
              <a:solidFill>
                <a:srgbClr val="FFFFFF">
                  <a:lumMod val="85000"/>
                </a:srgbClr>
              </a:solidFill>
              <a:ln>
                <a:noFill/>
              </a:ln>
            </cx:spPr>
          </cx:dataPt>
          <cx:dataPt idx="6">
            <cx:spPr>
              <a:solidFill>
                <a:srgbClr val="FFFFFF">
                  <a:lumMod val="85000"/>
                </a:srgbClr>
              </a:solidFill>
              <a:ln>
                <a:noFill/>
              </a:ln>
            </cx:spPr>
          </cx:dataPt>
          <cx:dataPt idx="7">
            <cx:spPr>
              <a:solidFill>
                <a:srgbClr val="051C2C"/>
              </a:solidFill>
              <a:ln>
                <a:noFill/>
              </a:ln>
            </cx:spPr>
          </cx:dataPt>
          <cx:dataLabels pos="outEnd">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tx1"/>
                      </a:solidFill>
                      <a:latin typeface="Arial"/>
                    </a:rPr>
                    <a:t>307</a:t>
                  </a:r>
                </a:p>
              </cx:txPr>
              <cx:visibility seriesName="0" categoryName="0" value="1"/>
            </cx:dataLabel>
          </cx:dataLabels>
          <cx:dataId val="0"/>
          <cx:layoutPr>
            <cx:subtotals>
              <cx:idx val="7"/>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axis id="1">
        <cx:valScaling/>
        <cx:majorGridlines>
          <cx:spPr>
            <a:ln>
              <a:solidFill>
                <a:schemeClr val="bg1">
                  <a:lumMod val="75000"/>
                </a:schemeClr>
              </a:solidFill>
              <a:prstDash val="solid"/>
            </a:ln>
          </cx:spPr>
        </cx:majorGridlines>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BU 1</cx:pt>
          <cx:pt idx="1">BU 2</cx:pt>
          <cx:pt idx="2">BU 3</cx:pt>
          <cx:pt idx="3">BU 4</cx:pt>
          <cx:pt idx="4">BU 5</cx:pt>
          <cx:pt idx="5">BU 6</cx:pt>
          <cx:pt idx="6">BU 7</cx:pt>
          <cx:pt idx="7">Total</cx:pt>
        </cx:lvl>
      </cx:strDim>
      <cx:numDim type="val">
        <cx:f>Chart!$B$2:$B$9</cx:f>
        <cx:lvl ptCount="8" formatCode="General">
          <cx:pt idx="0">100</cx:pt>
          <cx:pt idx="1">20</cx:pt>
          <cx:pt idx="2">50</cx:pt>
          <cx:pt idx="3">40</cx:pt>
          <cx:pt idx="4">22</cx:pt>
          <cx:pt idx="5">60</cx:pt>
          <cx:pt idx="6">70</cx:pt>
          <cx:pt idx="7">362</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accent1"/>
            </a:solidFill>
          </cx:spPr>
          <cx:dataPt idx="7">
            <cx:spPr>
              <a:solidFill>
                <a:srgbClr val="22A3DF"/>
              </a:solidFill>
            </cx:spPr>
          </cx:dataPt>
          <cx:dataLabels pos="outEnd">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tx1"/>
                      </a:solidFill>
                      <a:latin typeface="Arial"/>
                    </a:rPr>
                    <a:t>362</a:t>
                  </a:r>
                </a:p>
              </cx:txPr>
              <cx:visibility seriesName="0" categoryName="0" value="1"/>
            </cx:dataLabel>
          </cx:dataLabels>
          <cx:dataId val="0"/>
          <cx:layoutPr>
            <cx:subtotals>
              <cx:idx val="7"/>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axis id="1">
        <cx:valScaling/>
        <cx:majorGridlines>
          <cx:spPr>
            <a:ln>
              <a:solidFill>
                <a:schemeClr val="bg1">
                  <a:lumMod val="75000"/>
                </a:schemeClr>
              </a:solidFill>
              <a:prstDash val="solid"/>
            </a:ln>
          </cx:spPr>
        </cx:majorGridlines>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Category 1</cx:pt>
          <cx:pt idx="1">Category 2</cx:pt>
          <cx:pt idx="2">Category 3</cx:pt>
          <cx:pt idx="3">Category 4</cx:pt>
          <cx:pt idx="4">Category 5</cx:pt>
          <cx:pt idx="5">Category 6</cx:pt>
          <cx:pt idx="6">Category 7</cx:pt>
          <cx:pt idx="7">Total savings</cx:pt>
        </cx:lvl>
      </cx:strDim>
      <cx:numDim type="val">
        <cx:f>Sheet1!$B$2:$B$9</cx:f>
        <cx:lvl ptCount="8" formatCode="Standard">
          <cx:pt idx="0">24</cx:pt>
          <cx:pt idx="1">20</cx:pt>
          <cx:pt idx="2">13</cx:pt>
          <cx:pt idx="3">8</cx:pt>
          <cx:pt idx="4">7</cx:pt>
          <cx:pt idx="5">4</cx:pt>
          <cx:pt idx="6">2</cx:pt>
          <cx:pt idx="7">78</cx:pt>
        </cx:lvl>
      </cx:numDim>
    </cx:data>
  </cx:chartData>
  <cx:chart>
    <cx:plotArea>
      <cx:plotAreaRegion>
        <cx:series layoutId="waterfall" uniqueId="{41068E03-3206-C242-8494-494574269817}">
          <cx:tx>
            <cx:txData>
              <cx:f>Sheet1!$B$1</cx:f>
              <cx:v>Series1</cx:v>
            </cx:txData>
          </cx:tx>
          <cx:spPr>
            <a:solidFill>
              <a:schemeClr val="accent2"/>
            </a:solidFill>
          </cx:spPr>
          <cx:dataPt idx="3">
            <cx:spPr>
              <a:solidFill>
                <a:srgbClr val="FFFFFF">
                  <a:lumMod val="85000"/>
                </a:srgbClr>
              </a:solidFill>
            </cx:spPr>
          </cx:dataPt>
          <cx:dataPt idx="4">
            <cx:spPr>
              <a:solidFill>
                <a:srgbClr val="FFFFFF">
                  <a:lumMod val="85000"/>
                </a:srgbClr>
              </a:solidFill>
            </cx:spPr>
          </cx:dataPt>
          <cx:dataPt idx="5">
            <cx:spPr>
              <a:solidFill>
                <a:srgbClr val="FFFFFF">
                  <a:lumMod val="85000"/>
                </a:srgbClr>
              </a:solidFill>
            </cx:spPr>
          </cx:dataPt>
          <cx:dataPt idx="6">
            <cx:spPr>
              <a:solidFill>
                <a:srgbClr val="FFFFFF">
                  <a:lumMod val="85000"/>
                </a:srgbClr>
              </a:solidFill>
            </cx:spPr>
          </cx:dataPt>
          <cx:dataPt idx="7">
            <cx:spPr>
              <a:solidFill>
                <a:srgbClr val="051C2C"/>
              </a:solidFill>
            </cx:spPr>
          </cx:dataPt>
          <cx:dataLabels>
            <cx:txPr>
              <a:bodyPr spcFirstLastPara="1" vertOverflow="ellipsis" horzOverflow="overflow" wrap="square" lIns="0" tIns="0" rIns="0" bIns="0" anchor="ctr" anchorCtr="1"/>
              <a:lstStyle/>
              <a:p>
                <a:pPr algn="ctr" rtl="0">
                  <a:defRPr>
                    <a:solidFill>
                      <a:schemeClr val="tx1"/>
                    </a:solidFill>
                  </a:defRPr>
                </a:pPr>
                <a:endParaRPr lang="en-US" sz="1197" b="0" i="0" u="none" strike="noStrike" baseline="0">
                  <a:solidFill>
                    <a:schemeClr val="tx1"/>
                  </a:solidFill>
                  <a:latin typeface="Arial"/>
                </a:endParaRPr>
              </a:p>
            </cx:txPr>
            <cx:dataLabel idx="7">
              <cx:txPr>
                <a:bodyPr spcFirstLastPara="1" vertOverflow="ellipsis" horzOverflow="overflow" wrap="square" lIns="0" tIns="0" rIns="0" bIns="0" anchor="ctr" anchorCtr="1"/>
                <a:lstStyle/>
                <a:p>
                  <a:pPr algn="ctr" rtl="0">
                    <a:defRPr b="1"/>
                  </a:pPr>
                  <a:r>
                    <a:rPr lang="en-US" sz="1197" b="1" i="0" u="none" strike="noStrike" baseline="0">
                      <a:solidFill>
                        <a:schemeClr val="bg1"/>
                      </a:solidFill>
                      <a:latin typeface="Arial"/>
                    </a:rPr>
                    <a:t>78</a:t>
                  </a:r>
                </a:p>
              </cx:txPr>
            </cx:dataLabel>
          </cx:dataLabels>
          <cx:dataId val="0"/>
          <cx:layoutPr>
            <cx:subtotals>
              <cx:idx val="0"/>
              <cx:idx val="7"/>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1200">
                <a:solidFill>
                  <a:schemeClr val="tx1"/>
                </a:solidFill>
              </a:defRPr>
            </a:pPr>
            <a:endParaRPr lang="en-GB" sz="1200" b="0" i="0" u="none" strike="noStrike" baseline="0">
              <a:solidFill>
                <a:schemeClr val="tx1"/>
              </a:solidFill>
              <a:latin typeface="Arial" panose="020B0604020202020204"/>
            </a:endParaRPr>
          </a:p>
        </cx:txPr>
      </cx:axis>
      <cx:axis id="1">
        <cx:valScaling/>
        <cx:majorGridlines>
          <cx:spPr>
            <a:ln>
              <a:solidFill>
                <a:schemeClr val="bg1">
                  <a:lumMod val="75000"/>
                </a:schemeClr>
              </a:solidFill>
            </a:ln>
          </cx:spPr>
        </cx:majorGridlines>
        <cx:majorTickMarks type="in"/>
        <cx:tickLabels/>
        <cx:spPr>
          <a:ln>
            <a:solidFill>
              <a:schemeClr val="tx1"/>
            </a:solidFill>
          </a:ln>
        </cx:spPr>
        <cx:txPr>
          <a:bodyPr spcFirstLastPara="1" vertOverflow="ellipsis" horzOverflow="overflow" wrap="square" lIns="0" tIns="0" rIns="0" bIns="0" anchor="ctr" anchorCtr="1"/>
          <a:lstStyle/>
          <a:p>
            <a:pPr algn="ctr" rtl="0">
              <a:defRPr>
                <a:solidFill>
                  <a:schemeClr val="tx1"/>
                </a:solidFill>
              </a:defRPr>
            </a:pPr>
            <a:endParaRPr lang="en-GB" sz="1197" b="0" i="0" u="none" strike="noStrike" baseline="0">
              <a:solidFill>
                <a:schemeClr val="tx1"/>
              </a:solidFill>
              <a:latin typeface="Arial" panose="020B0604020202020204"/>
            </a:endParaRPr>
          </a:p>
        </cx:txPr>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Category 1</cx:pt>
          <cx:pt idx="1">Category 2</cx:pt>
          <cx:pt idx="2">Category 3</cx:pt>
          <cx:pt idx="3">Category 4</cx:pt>
          <cx:pt idx="4">Sub-total</cx:pt>
          <cx:pt idx="5">Category 6</cx:pt>
          <cx:pt idx="6">Category 7</cx:pt>
          <cx:pt idx="7">Total</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bg1">
                <a:lumMod val="85000"/>
              </a:schemeClr>
            </a:solidFill>
            <a:ln>
              <a:noFill/>
            </a:ln>
          </cx:spPr>
          <cx:dataPt idx="0">
            <cx:spPr>
              <a:ln>
                <a:noFill/>
              </a:ln>
            </cx:spPr>
          </cx:dataPt>
          <cx:dataPt idx="4">
            <cx:spPr>
              <a:solidFill>
                <a:srgbClr val="051C2C"/>
              </a:solidFill>
              <a:ln>
                <a:noFill/>
              </a:ln>
            </cx:spPr>
          </cx:dataPt>
          <cx:dataPt idx="7">
            <cx:spPr>
              <a:solidFill>
                <a:srgbClr val="22A3DF"/>
              </a:solidFill>
              <a:ln>
                <a:noFill/>
              </a:ln>
            </cx:spPr>
          </cx:dataPt>
          <cx:dataLabels pos="ctr">
            <cx:numFmt formatCode="General" sourceLinked="0"/>
            <cx:txPr>
              <a:bodyPr vertOverflow="overflow" horzOverflow="overflow" wrap="square" lIns="0" tIns="0" rIns="0" bIns="0"/>
              <a:lstStyle/>
              <a:p>
                <a:pPr algn="ctr" rtl="0">
                  <a:defRPr sz="1200" b="0" i="0">
                    <a:solidFill>
                      <a:schemeClr val="tx1"/>
                    </a:solidFill>
                    <a:latin typeface="+mn-lt"/>
                    <a:ea typeface="Arial" panose="020B0604020202020204" pitchFamily="34" charset="0"/>
                    <a:cs typeface="Arial" panose="020B0604020202020204" pitchFamily="34" charset="0"/>
                  </a:defRPr>
                </a:pPr>
                <a:endParaRPr lang="en-GB" sz="1200">
                  <a:solidFill>
                    <a:schemeClr val="tx1"/>
                  </a:solidFill>
                  <a:latin typeface="+mn-lt"/>
                </a:endParaRPr>
              </a:p>
            </cx:txPr>
            <cx:visibility seriesName="0" categoryName="0" value="1"/>
            <cx:separator>, </cx:separator>
            <cx:dataLabel idx="0">
              <cx:numFmt formatCode="General" sourceLinked="0"/>
              <cx:txPr>
                <a:bodyPr vertOverflow="overflow" horzOverflow="overflow" wrap="square" lIns="0" tIns="0" rIns="0" bIns="0"/>
                <a:lstStyle/>
                <a:p>
                  <a:pPr algn="ctr" rtl="0">
                    <a:defRPr b="0">
                      <a:solidFill>
                        <a:schemeClr val="tx1"/>
                      </a:solidFill>
                    </a:defRPr>
                  </a:pPr>
                  <a:r>
                    <a:rPr lang="en-GB" sz="1200" b="0">
                      <a:solidFill>
                        <a:schemeClr val="tx1"/>
                      </a:solidFill>
                      <a:latin typeface="+mn-lt"/>
                    </a:rPr>
                    <a:t>100</a:t>
                  </a:r>
                </a:p>
              </cx:txPr>
              <cx:visibility seriesName="0" categoryName="0" value="1"/>
              <cx:separator>, </cx:separator>
            </cx:dataLabel>
            <cx:dataLabel idx="4">
              <cx:numFmt formatCode="General" sourceLinked="0"/>
              <cx:txPr>
                <a:bodyPr vertOverflow="overflow" horzOverflow="overflow" wrap="square" lIns="0" tIns="0" rIns="0" bIns="0"/>
                <a:lstStyle/>
                <a:p>
                  <a:pPr algn="ctr" rtl="0">
                    <a:defRPr b="1">
                      <a:solidFill>
                        <a:schemeClr val="bg1"/>
                      </a:solidFill>
                    </a:defRPr>
                  </a:pPr>
                  <a:r>
                    <a:rPr lang="en-GB" sz="1200" b="1">
                      <a:solidFill>
                        <a:schemeClr val="bg1"/>
                      </a:solidFill>
                      <a:latin typeface="+mn-lt"/>
                    </a:rPr>
                    <a:t>130</a:t>
                  </a:r>
                </a:p>
              </cx:txPr>
              <cx:visibility seriesName="0" categoryName="0" value="1"/>
              <cx:separator>, </cx:separator>
            </cx:dataLabel>
            <cx:dataLabel idx="7">
              <cx:numFmt formatCode="General" sourceLinked="0"/>
              <cx:txPr>
                <a:bodyPr vertOverflow="overflow" horzOverflow="overflow" wrap="square" lIns="0" tIns="0" rIns="0" bIns="0"/>
                <a:lstStyle/>
                <a:p>
                  <a:pPr algn="ctr" rtl="0">
                    <a:defRPr b="1">
                      <a:solidFill>
                        <a:schemeClr val="bg1"/>
                      </a:solidFill>
                    </a:defRPr>
                  </a:pPr>
                  <a:r>
                    <a:rPr lang="en-GB" sz="1200" b="1">
                      <a:solidFill>
                        <a:schemeClr val="bg1"/>
                      </a:solidFill>
                      <a:latin typeface="+mn-lt"/>
                    </a:rPr>
                    <a:t>140</a:t>
                  </a:r>
                </a:p>
              </cx:txPr>
              <cx:visibility seriesName="0" categoryName="0" value="1"/>
              <cx:separator>, </cx:separator>
            </cx:dataLabel>
          </cx:dataLabels>
          <cx:dataId val="0"/>
          <cx:layoutPr>
            <cx:subtotals>
              <cx:idx val="0"/>
              <cx:idx val="4"/>
              <cx:idx val="7"/>
            </cx:subtotals>
          </cx:layoutPr>
        </cx:series>
      </cx:plotAreaRegion>
      <cx:axis id="0">
        <cx:catScaling gapWidth="0.5"/>
        <cx:tickLabels/>
        <cx:spPr>
          <a:ln>
            <a:solidFill>
              <a:schemeClr val="tx1"/>
            </a:solidFill>
          </a:ln>
        </cx:spPr>
        <cx:txPr>
          <a:bodyPr vertOverflow="overflow" horzOverflow="overflow" wrap="square" lIns="0" tIns="0" rIns="0" bIns="0"/>
          <a:lstStyle/>
          <a:p>
            <a:pPr algn="ctr" rtl="0">
              <a:defRPr sz="1200" b="0" i="0">
                <a:solidFill>
                  <a:schemeClr val="tx1"/>
                </a:solidFill>
                <a:latin typeface="+mn-lt"/>
                <a:ea typeface="Arial" panose="020B0604020202020204" pitchFamily="34" charset="0"/>
                <a:cs typeface="Arial" panose="020B0604020202020204" pitchFamily="34" charset="0"/>
              </a:defRPr>
            </a:pPr>
            <a:endParaRPr lang="en-GB" sz="1200">
              <a:solidFill>
                <a:schemeClr val="tx1"/>
              </a:solidFill>
              <a:latin typeface="+mn-lt"/>
            </a:endParaRPr>
          </a:p>
        </cx:txPr>
      </cx:axis>
      <cx:axis id="1">
        <cx:valScaling/>
        <cx:majorGridlines>
          <cx:spPr>
            <a:ln>
              <a:solidFill>
                <a:schemeClr val="bg1">
                  <a:lumMod val="75000"/>
                </a:schemeClr>
              </a:solidFill>
            </a:ln>
          </cx:spPr>
        </cx:majorGridlines>
        <cx:tickLabels/>
        <cx:spPr>
          <a:ln>
            <a:solidFill>
              <a:schemeClr val="tx1"/>
            </a:solidFill>
          </a:ln>
        </cx:spPr>
        <cx:txPr>
          <a:bodyPr vertOverflow="overflow" horzOverflow="overflow" wrap="square" lIns="0" tIns="0" rIns="0" bIns="0"/>
          <a:lstStyle/>
          <a:p>
            <a:pPr algn="ctr" rtl="0">
              <a:defRPr sz="1200" b="0" i="0">
                <a:solidFill>
                  <a:schemeClr val="tx1"/>
                </a:solidFill>
                <a:latin typeface="+mn-lt"/>
                <a:ea typeface="Arial" panose="020B0604020202020204" pitchFamily="34" charset="0"/>
                <a:cs typeface="Arial" panose="020B0604020202020204" pitchFamily="34" charset="0"/>
              </a:defRPr>
            </a:pPr>
            <a:endParaRPr lang="en-GB" sz="1200">
              <a:solidFill>
                <a:schemeClr val="tx1"/>
              </a:solidFill>
              <a:latin typeface="+mn-lt"/>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Revenue</cx:pt>
          <cx:pt idx="1">[Cost bucket]</cx:pt>
          <cx:pt idx="2">[Cost bucket]</cx:pt>
          <cx:pt idx="3">[Cost bucket]</cx:pt>
          <cx:pt idx="4">Profit</cx:pt>
        </cx:lvl>
      </cx:strDim>
      <cx:numDim type="val">
        <cx:f>Sheet1!$B$2:$B$6</cx:f>
        <cx:lvl ptCount="5" formatCode="General">
          <cx:pt idx="0">74</cx:pt>
          <cx:pt idx="1">-34</cx:pt>
          <cx:pt idx="2">-22</cx:pt>
          <cx:pt idx="3">-13</cx:pt>
          <cx:pt idx="4">5</cx:pt>
        </cx:lvl>
      </cx:numDim>
    </cx:data>
  </cx:chartData>
  <cx:chart>
    <cx:plotArea>
      <cx:plotAreaRegion>
        <cx:series layoutId="waterfall" uniqueId="{02790B23-FAAD-814C-B42D-24D144947CFD}" formatIdx="0">
          <cx:tx>
            <cx:txData>
              <cx:f>Sheet1!$B$1</cx:f>
              <cx:v>Series 1</cx:v>
            </cx:txData>
          </cx:tx>
          <cx:spPr>
            <a:solidFill>
              <a:schemeClr val="accent1"/>
            </a:solidFill>
            <a:ln w="15875">
              <a:solidFill>
                <a:schemeClr val="bg1">
                  <a:lumMod val="75000"/>
                </a:schemeClr>
              </a:solidFill>
              <a:prstDash val="sysDot"/>
            </a:ln>
          </cx:spPr>
          <cx:dataPt idx="0">
            <cx:spPr>
              <a:solidFill>
                <a:srgbClr val="051C2C"/>
              </a:solidFill>
              <a:ln>
                <a:noFill/>
              </a:ln>
            </cx:spPr>
          </cx:dataPt>
          <cx:dataPt idx="1">
            <cx:spPr>
              <a:solidFill>
                <a:srgbClr val="FFFFFF">
                  <a:lumMod val="65000"/>
                </a:srgbClr>
              </a:solidFill>
              <a:ln>
                <a:noFill/>
              </a:ln>
            </cx:spPr>
          </cx:dataPt>
          <cx:dataPt idx="2">
            <cx:spPr>
              <a:solidFill>
                <a:srgbClr val="FFFFFF">
                  <a:lumMod val="65000"/>
                </a:srgbClr>
              </a:solidFill>
              <a:ln w="15875">
                <a:noFill/>
                <a:prstDash val="sysDot"/>
              </a:ln>
            </cx:spPr>
          </cx:dataPt>
          <cx:dataPt idx="3">
            <cx:spPr>
              <a:solidFill>
                <a:srgbClr val="FFFFFF">
                  <a:lumMod val="65000"/>
                </a:srgbClr>
              </a:solidFill>
              <a:ln w="15875">
                <a:noFill/>
                <a:prstDash val="sysDot"/>
              </a:ln>
            </cx:spPr>
          </cx:dataPt>
          <cx:dataPt idx="4">
            <cx:spPr>
              <a:solidFill>
                <a:srgbClr val="22A3DF"/>
              </a:solidFill>
              <a:ln w="15875">
                <a:noFill/>
                <a:prstDash val="sysDot"/>
              </a:ln>
            </cx:spPr>
          </cx:dataPt>
          <cx:dataLabels pos="ctr">
            <cx:txPr>
              <a:bodyPr spcFirstLastPara="1" vertOverflow="ellipsis" horzOverflow="overflow" wrap="square" lIns="0" tIns="0" rIns="0" bIns="0" anchor="ctr" anchorCtr="1"/>
              <a:lstStyle/>
              <a:p>
                <a:pPr algn="ctr" rtl="0">
                  <a:defRPr sz="120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kern="1200" baseline="0">
                  <a:solidFill>
                    <a:schemeClr val="tx1"/>
                  </a:solidFill>
                  <a:latin typeface="Arial" panose="020B0604020202020204" pitchFamily="34" charset="0"/>
                  <a:cs typeface="Arial" panose="020B0604020202020204" pitchFamily="34" charset="0"/>
                </a:endParaRPr>
              </a:p>
            </cx:txPr>
            <cx:dataLabel idx="0">
              <cx:txPr>
                <a:bodyPr spcFirstLastPara="1" vertOverflow="ellipsis" horzOverflow="overflow" wrap="square" lIns="0" tIns="0" rIns="0" bIns="0" anchor="ctr" anchorCtr="1"/>
                <a:lstStyle/>
                <a:p>
                  <a:pPr algn="ctr" rtl="0">
                    <a:defRPr>
                      <a:solidFill>
                        <a:schemeClr val="bg1"/>
                      </a:solidFill>
                    </a:defRPr>
                  </a:pPr>
                  <a:r>
                    <a:rPr lang="en-US" sz="1197" b="0" i="0" u="none" strike="noStrike" kern="1200" baseline="0">
                      <a:solidFill>
                        <a:schemeClr val="bg1"/>
                      </a:solidFill>
                      <a:latin typeface="Arial"/>
                    </a:rPr>
                    <a:t>74</a:t>
                  </a:r>
                </a:p>
              </cx:txPr>
            </cx:dataLabel>
            <cx:dataLabel idx="4">
              <cx:txPr>
                <a:bodyPr spcFirstLastPara="1" vertOverflow="ellipsis" horzOverflow="overflow" wrap="square" lIns="0" tIns="0" rIns="0" bIns="0" anchor="ctr" anchorCtr="1"/>
                <a:lstStyle/>
                <a:p>
                  <a:pPr algn="ctr" rtl="0">
                    <a:defRPr>
                      <a:solidFill>
                        <a:schemeClr val="bg1"/>
                      </a:solidFill>
                    </a:defRPr>
                  </a:pPr>
                  <a:r>
                    <a:rPr lang="en-US" sz="1197" b="0" i="0" u="none" strike="noStrike" kern="1200" baseline="0">
                      <a:solidFill>
                        <a:schemeClr val="bg1"/>
                      </a:solidFill>
                      <a:latin typeface="Arial"/>
                    </a:rPr>
                    <a:t>5</a:t>
                  </a:r>
                </a:p>
              </cx:txPr>
            </cx:dataLabel>
          </cx:dataLabels>
          <cx:dataId val="0"/>
          <cx:layoutPr>
            <cx:subtotals>
              <cx:idx val="0"/>
              <cx:idx val="4"/>
            </cx:subtotals>
          </cx:layoutPr>
        </cx:series>
      </cx:plotAreaRegion>
      <cx:axis id="0">
        <cx:catScaling gapWidth="1.5"/>
        <cx:tickLabels/>
        <cx:spPr>
          <a:ln w="9525">
            <a:solidFill>
              <a:schemeClr val="tx1"/>
            </a:solidFill>
          </a:ln>
        </cx:spPr>
        <cx:txPr>
          <a:bodyPr spcFirstLastPara="1" vertOverflow="ellipsis" horzOverflow="overflow" wrap="square" lIns="0" tIns="0" rIns="0" bIns="0" anchor="ctr" anchorCtr="1"/>
          <a:lstStyle/>
          <a:p>
            <a:pPr algn="ctr" rtl="0">
              <a:defRPr sz="120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b="0" i="0" u="none" strike="noStrike" kern="1200" baseline="0">
              <a:solidFill>
                <a:schemeClr val="tx1"/>
              </a:solidFill>
              <a:latin typeface="Arial" panose="020B0604020202020204" pitchFamily="34" charset="0"/>
              <a:cs typeface="Arial" panose="020B0604020202020204" pitchFamily="34" charset="0"/>
            </a:endParaRPr>
          </a:p>
        </cx:txPr>
      </cx:axis>
      <cx:axis id="1">
        <cx:valScaling/>
        <cx:tickLabels/>
        <cx:spPr>
          <a:ln>
            <a:solidFill>
              <a:schemeClr val="tx1"/>
            </a:solidFill>
          </a:ln>
        </cx:spPr>
        <cx:txPr>
          <a:bodyPr vertOverflow="overflow" horzOverflow="overflow" wrap="square" lIns="0" tIns="0" rIns="0" bIns="0"/>
          <a:lstStyle/>
          <a:p>
            <a:pPr algn="ctr" rtl="0">
              <a:defRPr sz="1200" b="0" i="0">
                <a:solidFill>
                  <a:schemeClr val="tx1"/>
                </a:solidFill>
                <a:latin typeface="Arial" panose="020B0604020202020204" pitchFamily="34" charset="0"/>
                <a:ea typeface="Arial" panose="020B0604020202020204" pitchFamily="34" charset="0"/>
                <a:cs typeface="Arial" panose="020B0604020202020204" pitchFamily="34" charset="0"/>
              </a:defRPr>
            </a:pPr>
            <a:endParaRPr lang="en-US" sz="1200">
              <a:solidFill>
                <a:schemeClr val="tx1"/>
              </a:solidFill>
              <a:latin typeface="Arial" panose="020B0604020202020204" pitchFamily="34" charset="0"/>
              <a:cs typeface="Arial" panose="020B060402020202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0.16719</cdr:x>
      <cdr:y>0.16958</cdr:y>
    </cdr:from>
    <cdr:to>
      <cdr:x>0.21661</cdr:x>
      <cdr:y>0.33537</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55855" y="561201"/>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1</a:t>
          </a:r>
        </a:p>
      </cdr:txBody>
    </cdr:sp>
  </cdr:relSizeAnchor>
  <cdr:relSizeAnchor xmlns:cdr="http://schemas.openxmlformats.org/drawingml/2006/chartDrawing">
    <cdr:from>
      <cdr:x>0.34873</cdr:x>
      <cdr:y>0.4184</cdr:y>
    </cdr:from>
    <cdr:to>
      <cdr:x>0.39815</cdr:x>
      <cdr:y>0.58418</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871025" y="1384609"/>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2</a:t>
          </a:r>
        </a:p>
      </cdr:txBody>
    </cdr:sp>
  </cdr:relSizeAnchor>
  <cdr:relSizeAnchor xmlns:cdr="http://schemas.openxmlformats.org/drawingml/2006/chartDrawing">
    <cdr:from>
      <cdr:x>0.53442</cdr:x>
      <cdr:y>0.63218</cdr:y>
    </cdr:from>
    <cdr:to>
      <cdr:x>0.58385</cdr:x>
      <cdr:y>0.79796</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5932259" y="2092068"/>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3</a:t>
          </a:r>
        </a:p>
      </cdr:txBody>
    </cdr:sp>
  </cdr:relSizeAnchor>
  <cdr:relSizeAnchor xmlns:cdr="http://schemas.openxmlformats.org/drawingml/2006/chartDrawing">
    <cdr:from>
      <cdr:x>0.63446</cdr:x>
      <cdr:y>0.15392</cdr:y>
    </cdr:from>
    <cdr:to>
      <cdr:x>0.68388</cdr:x>
      <cdr:y>0.3197</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7042689" y="509353"/>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4</a:t>
          </a:r>
        </a:p>
      </cdr:txBody>
    </cdr:sp>
  </cdr:relSizeAnchor>
  <cdr:relSizeAnchor xmlns:cdr="http://schemas.openxmlformats.org/drawingml/2006/chartDrawing">
    <cdr:from>
      <cdr:x>0.91774</cdr:x>
      <cdr:y>0.62337</cdr:y>
    </cdr:from>
    <cdr:to>
      <cdr:x>0.96717</cdr:x>
      <cdr:y>0.78916</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187294" y="2062933"/>
          <a:ext cx="548640" cy="548640"/>
        </a:xfrm>
        <a:prstGeom xmlns:a="http://schemas.openxmlformats.org/drawingml/2006/main" prst="ellipse">
          <a:avLst/>
        </a:prstGeom>
        <a:solidFill xmlns:a="http://schemas.openxmlformats.org/drawingml/2006/main">
          <a:schemeClr val="accent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5</a:t>
          </a:r>
        </a:p>
      </cdr:txBody>
    </cdr:sp>
  </cdr:relSizeAnchor>
</c:userShapes>
</file>

<file path=ppt/drawings/drawing5.xml><?xml version="1.0" encoding="utf-8"?>
<c:userShapes xmlns:c="http://schemas.openxmlformats.org/drawingml/2006/chart">
  <cdr:relSizeAnchor xmlns:cdr="http://schemas.openxmlformats.org/drawingml/2006/chartDrawing">
    <cdr:from>
      <cdr:x>0.13367</cdr:x>
      <cdr:y>0.52669</cdr:y>
    </cdr:from>
    <cdr:to>
      <cdr:x>0.22287</cdr:x>
      <cdr:y>0.57982</cdr:y>
    </cdr:to>
    <cdr:sp macro="" textlink="">
      <cdr:nvSpPr>
        <cdr:cNvPr id="2" name="Rectangle 1">
          <a:extLst xmlns:a="http://schemas.openxmlformats.org/drawingml/2006/main">
            <a:ext uri="{FF2B5EF4-FFF2-40B4-BE49-F238E27FC236}">
              <a16:creationId xmlns:a16="http://schemas.microsoft.com/office/drawing/2014/main" id="{1C8D8B3A-77B4-A5F6-FEA3-0B8C84EB4E63}"/>
            </a:ext>
          </a:extLst>
        </cdr:cNvPr>
        <cdr:cNvSpPr/>
      </cdr:nvSpPr>
      <cdr:spPr>
        <a:xfrm xmlns:a="http://schemas.openxmlformats.org/drawingml/2006/main">
          <a:off x="975425" y="1830743"/>
          <a:ext cx="650910" cy="184677"/>
        </a:xfrm>
        <a:prstGeom xmlns:a="http://schemas.openxmlformats.org/drawingml/2006/main" prst="rect">
          <a:avLst/>
        </a:prstGeom>
        <a:noFill xmlns:a="http://schemas.openxmlformats.org/drawingml/2006/main"/>
        <a:ln xmlns:a="http://schemas.openxmlformats.org/drawingml/2006/main" w="19050">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Aft>
              <a:spcPts val="300"/>
            </a:spcAft>
            <a:buClr>
              <a:schemeClr val="accent1"/>
            </a:buClr>
          </a:pPr>
          <a:r>
            <a:rPr lang="en-US" sz="1200" b="1" dirty="0">
              <a:solidFill>
                <a:srgbClr val="061F32"/>
              </a:solidFill>
              <a:latin typeface="+mn-lt"/>
            </a:rPr>
            <a:t>xx</a:t>
          </a:r>
        </a:p>
      </cdr:txBody>
    </cdr:sp>
  </cdr:relSizeAnchor>
  <cdr:relSizeAnchor xmlns:cdr="http://schemas.openxmlformats.org/drawingml/2006/chartDrawing">
    <cdr:from>
      <cdr:x>0.3685</cdr:x>
      <cdr:y>0.32613</cdr:y>
    </cdr:from>
    <cdr:to>
      <cdr:x>0.45771</cdr:x>
      <cdr:y>0.37925</cdr:y>
    </cdr:to>
    <cdr:sp macro="" textlink="">
      <cdr:nvSpPr>
        <cdr:cNvPr id="3" name="Rectangle 2">
          <a:extLst xmlns:a="http://schemas.openxmlformats.org/drawingml/2006/main">
            <a:ext uri="{FF2B5EF4-FFF2-40B4-BE49-F238E27FC236}">
              <a16:creationId xmlns:a16="http://schemas.microsoft.com/office/drawing/2014/main" id="{AE894508-8707-8208-BA26-369A8DA7A157}"/>
            </a:ext>
          </a:extLst>
        </cdr:cNvPr>
        <cdr:cNvSpPr/>
      </cdr:nvSpPr>
      <cdr:spPr>
        <a:xfrm xmlns:a="http://schemas.openxmlformats.org/drawingml/2006/main">
          <a:off x="2688988" y="1133609"/>
          <a:ext cx="650983" cy="184642"/>
        </a:xfrm>
        <a:prstGeom xmlns:a="http://schemas.openxmlformats.org/drawingml/2006/main" prst="rect">
          <a:avLst/>
        </a:prstGeom>
        <a:noFill xmlns:a="http://schemas.openxmlformats.org/drawingml/2006/main"/>
        <a:ln xmlns:a="http://schemas.openxmlformats.org/drawingml/2006/main" w="19050">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Aft>
              <a:spcPts val="300"/>
            </a:spcAft>
            <a:buClr>
              <a:schemeClr val="accent1"/>
            </a:buClr>
          </a:pPr>
          <a:r>
            <a:rPr lang="en-US" sz="1200" b="1" dirty="0">
              <a:solidFill>
                <a:srgbClr val="061F32"/>
              </a:solidFill>
              <a:latin typeface="+mn-lt"/>
            </a:rPr>
            <a:t>xx</a:t>
          </a:r>
        </a:p>
      </cdr:txBody>
    </cdr:sp>
  </cdr:relSizeAnchor>
  <cdr:relSizeAnchor xmlns:cdr="http://schemas.openxmlformats.org/drawingml/2006/chartDrawing">
    <cdr:from>
      <cdr:x>0.60505</cdr:x>
      <cdr:y>0.06344</cdr:y>
    </cdr:from>
    <cdr:to>
      <cdr:x>0.69425</cdr:x>
      <cdr:y>0.11658</cdr:y>
    </cdr:to>
    <cdr:sp macro="" textlink="">
      <cdr:nvSpPr>
        <cdr:cNvPr id="4" name="Rectangle 3">
          <a:extLst xmlns:a="http://schemas.openxmlformats.org/drawingml/2006/main">
            <a:ext uri="{FF2B5EF4-FFF2-40B4-BE49-F238E27FC236}">
              <a16:creationId xmlns:a16="http://schemas.microsoft.com/office/drawing/2014/main" id="{BBD4060C-3F0F-98CE-46D7-BABBF8BF21BF}"/>
            </a:ext>
          </a:extLst>
        </cdr:cNvPr>
        <cdr:cNvSpPr/>
      </cdr:nvSpPr>
      <cdr:spPr>
        <a:xfrm xmlns:a="http://schemas.openxmlformats.org/drawingml/2006/main">
          <a:off x="4415194" y="220531"/>
          <a:ext cx="650910" cy="184677"/>
        </a:xfrm>
        <a:prstGeom xmlns:a="http://schemas.openxmlformats.org/drawingml/2006/main" prst="rect">
          <a:avLst/>
        </a:prstGeom>
        <a:noFill xmlns:a="http://schemas.openxmlformats.org/drawingml/2006/main"/>
        <a:ln xmlns:a="http://schemas.openxmlformats.org/drawingml/2006/main" w="19050">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Aft>
              <a:spcPts val="300"/>
            </a:spcAft>
            <a:buClr>
              <a:schemeClr val="accent1"/>
            </a:buClr>
          </a:pPr>
          <a:r>
            <a:rPr lang="en-US" sz="1200" b="1" dirty="0">
              <a:solidFill>
                <a:srgbClr val="061F32"/>
              </a:solidFill>
              <a:latin typeface="+mn-lt"/>
            </a:rPr>
            <a:t>xx</a:t>
          </a:r>
        </a:p>
      </cdr:txBody>
    </cdr:sp>
  </cdr:relSizeAnchor>
</c:userShapes>
</file>

<file path=ppt/drawings/drawing6.xml><?xml version="1.0" encoding="utf-8"?>
<c:userShapes xmlns:c="http://schemas.openxmlformats.org/drawingml/2006/chart">
  <cdr:relSizeAnchor xmlns:cdr="http://schemas.openxmlformats.org/drawingml/2006/chartDrawing">
    <cdr:from>
      <cdr:x>0.10526</cdr:x>
      <cdr:y>0.13792</cdr:y>
    </cdr:from>
    <cdr:to>
      <cdr:x>0.26949</cdr:x>
      <cdr:y>0.21662</cdr:y>
    </cdr:to>
    <cdr:sp macro="" textlink="">
      <cdr:nvSpPr>
        <cdr:cNvPr id="2" name="TextBox 1">
          <a:extLst xmlns:a="http://schemas.openxmlformats.org/drawingml/2006/main">
            <a:ext uri="{FF2B5EF4-FFF2-40B4-BE49-F238E27FC236}">
              <a16:creationId xmlns:a16="http://schemas.microsoft.com/office/drawing/2014/main" id="{547F4D12-D56D-2393-D58A-F9A2F0AD3F13}"/>
            </a:ext>
          </a:extLst>
        </cdr:cNvPr>
        <cdr:cNvSpPr txBox="1"/>
      </cdr:nvSpPr>
      <cdr:spPr>
        <a:xfrm xmlns:a="http://schemas.openxmlformats.org/drawingml/2006/main">
          <a:off x="1167330" y="549443"/>
          <a:ext cx="1821416" cy="313518"/>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square" rtlCol="0"/>
        <a:lstStyle xmlns:a="http://schemas.openxmlformats.org/drawingml/2006/main"/>
        <a:p xmlns:a="http://schemas.openxmlformats.org/drawingml/2006/main">
          <a:pPr algn="r"/>
          <a:r>
            <a:rPr lang="en-US" sz="1200" i="1" dirty="0">
              <a:solidFill>
                <a:schemeClr val="bg1">
                  <a:lumMod val="65000"/>
                </a:schemeClr>
              </a:solidFill>
            </a:rPr>
            <a:t>[State e.g. profitable]</a:t>
          </a:r>
        </a:p>
      </cdr:txBody>
    </cdr:sp>
  </cdr:relSizeAnchor>
  <cdr:relSizeAnchor xmlns:cdr="http://schemas.openxmlformats.org/drawingml/2006/chartDrawing">
    <cdr:from>
      <cdr:x>0.70343</cdr:x>
      <cdr:y>0.63929</cdr:y>
    </cdr:from>
    <cdr:to>
      <cdr:x>0.87949</cdr:x>
      <cdr:y>0.71798</cdr:y>
    </cdr:to>
    <cdr:sp macro="" textlink="">
      <cdr:nvSpPr>
        <cdr:cNvPr id="3" name="TextBox 1">
          <a:extLst xmlns:a="http://schemas.openxmlformats.org/drawingml/2006/main">
            <a:ext uri="{FF2B5EF4-FFF2-40B4-BE49-F238E27FC236}">
              <a16:creationId xmlns:a16="http://schemas.microsoft.com/office/drawing/2014/main" id="{D6BCAE15-854F-9777-D2D6-88D0541CC2BF}"/>
            </a:ext>
          </a:extLst>
        </cdr:cNvPr>
        <cdr:cNvSpPr txBox="1"/>
      </cdr:nvSpPr>
      <cdr:spPr>
        <a:xfrm xmlns:a="http://schemas.openxmlformats.org/drawingml/2006/main">
          <a:off x="7801285" y="2546764"/>
          <a:ext cx="1952543" cy="313479"/>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b="0" i="1" dirty="0">
              <a:solidFill>
                <a:schemeClr val="bg1">
                  <a:lumMod val="65000"/>
                </a:schemeClr>
              </a:solidFill>
            </a:rPr>
            <a:t>[State, e.g. unprofitable]</a:t>
          </a:r>
        </a:p>
      </cdr:txBody>
    </cdr:sp>
  </cdr:relSizeAnchor>
</c:userShapes>
</file>

<file path=ppt/drawings/drawing7.xml><?xml version="1.0" encoding="utf-8"?>
<c:userShapes xmlns:c="http://schemas.openxmlformats.org/drawingml/2006/chart">
  <cdr:relSizeAnchor xmlns:cdr="http://schemas.openxmlformats.org/drawingml/2006/chartDrawing">
    <cdr:from>
      <cdr:x>0.53273</cdr:x>
      <cdr:y>0.04059</cdr:y>
    </cdr:from>
    <cdr:to>
      <cdr:x>0.53273</cdr:x>
      <cdr:y>0.83781</cdr:y>
    </cdr:to>
    <cdr:cxnSp macro="">
      <cdr:nvCxnSpPr>
        <cdr:cNvPr id="3" name="Straight Connector 2">
          <a:extLst xmlns:a="http://schemas.openxmlformats.org/drawingml/2006/main">
            <a:ext uri="{FF2B5EF4-FFF2-40B4-BE49-F238E27FC236}">
              <a16:creationId xmlns:a16="http://schemas.microsoft.com/office/drawing/2014/main" id="{58ED0D37-6A5A-F395-0C76-C554A6CD652B}"/>
            </a:ext>
          </a:extLst>
        </cdr:cNvPr>
        <cdr:cNvCxnSpPr/>
      </cdr:nvCxnSpPr>
      <cdr:spPr>
        <a:xfrm xmlns:a="http://schemas.openxmlformats.org/drawingml/2006/main">
          <a:off x="3888934" y="150098"/>
          <a:ext cx="0" cy="2947860"/>
        </a:xfrm>
        <a:prstGeom xmlns:a="http://schemas.openxmlformats.org/drawingml/2006/main" prst="line">
          <a:avLst/>
        </a:prstGeom>
        <a:ln xmlns:a="http://schemas.openxmlformats.org/drawingml/2006/main" w="15875" cap="sq">
          <a:solidFill>
            <a:srgbClr val="000000"/>
          </a:solidFill>
          <a:prstDash val="dash"/>
          <a:miter lim="800000"/>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0.09677</cdr:x>
      <cdr:y>0.43769</cdr:y>
    </cdr:from>
    <cdr:to>
      <cdr:x>0.96859</cdr:x>
      <cdr:y>0.43769</cdr:y>
    </cdr:to>
    <cdr:cxnSp macro="">
      <cdr:nvCxnSpPr>
        <cdr:cNvPr id="5" name="Straight Connector 4">
          <a:extLst xmlns:a="http://schemas.openxmlformats.org/drawingml/2006/main">
            <a:ext uri="{FF2B5EF4-FFF2-40B4-BE49-F238E27FC236}">
              <a16:creationId xmlns:a16="http://schemas.microsoft.com/office/drawing/2014/main" id="{F80FBA78-A54A-A7F5-B29D-8D629C6D243A}"/>
            </a:ext>
          </a:extLst>
        </cdr:cNvPr>
        <cdr:cNvCxnSpPr/>
      </cdr:nvCxnSpPr>
      <cdr:spPr>
        <a:xfrm xmlns:a="http://schemas.openxmlformats.org/drawingml/2006/main" flipH="1">
          <a:off x="706436" y="1618414"/>
          <a:ext cx="6364224" cy="0"/>
        </a:xfrm>
        <a:prstGeom xmlns:a="http://schemas.openxmlformats.org/drawingml/2006/main" prst="line">
          <a:avLst/>
        </a:prstGeom>
        <a:ln xmlns:a="http://schemas.openxmlformats.org/drawingml/2006/main" w="15875" cap="sq">
          <a:solidFill>
            <a:srgbClr val="000000"/>
          </a:solidFill>
          <a:prstDash val="dash"/>
          <a:miter lim="800000"/>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A3AEA8-7145-3B46-467D-FE8035BB5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latin typeface="Arial" panose="020B0604020202020204" pitchFamily="34" charset="0"/>
            </a:endParaRPr>
          </a:p>
        </p:txBody>
      </p:sp>
      <p:sp>
        <p:nvSpPr>
          <p:cNvPr id="3" name="Date Placeholder 2">
            <a:extLst>
              <a:ext uri="{FF2B5EF4-FFF2-40B4-BE49-F238E27FC236}">
                <a16:creationId xmlns:a16="http://schemas.microsoft.com/office/drawing/2014/main" id="{5DDDF294-DA80-FE06-BE5D-61F0381D9C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CE297-58AE-AB45-BA01-DE87D03C6280}" type="datetimeFigureOut">
              <a:rPr lang="en-DK" smtClean="0">
                <a:latin typeface="Arial" panose="020B0604020202020204" pitchFamily="34" charset="0"/>
              </a:rPr>
              <a:t>01/18/2026</a:t>
            </a:fld>
            <a:endParaRPr lang="en-DK">
              <a:latin typeface="Arial" panose="020B0604020202020204" pitchFamily="34" charset="0"/>
            </a:endParaRPr>
          </a:p>
        </p:txBody>
      </p:sp>
      <p:sp>
        <p:nvSpPr>
          <p:cNvPr id="4" name="Footer Placeholder 3">
            <a:extLst>
              <a:ext uri="{FF2B5EF4-FFF2-40B4-BE49-F238E27FC236}">
                <a16:creationId xmlns:a16="http://schemas.microsoft.com/office/drawing/2014/main" id="{35EBDDF6-2C4B-DDB9-1B91-0FF64E49D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latin typeface="Arial" panose="020B0604020202020204" pitchFamily="34" charset="0"/>
            </a:endParaRPr>
          </a:p>
        </p:txBody>
      </p:sp>
      <p:sp>
        <p:nvSpPr>
          <p:cNvPr id="5" name="Slide Number Placeholder 4">
            <a:extLst>
              <a:ext uri="{FF2B5EF4-FFF2-40B4-BE49-F238E27FC236}">
                <a16:creationId xmlns:a16="http://schemas.microsoft.com/office/drawing/2014/main" id="{EFD591D7-7EBB-B29F-E28A-D976E9102B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5D3F3-CF65-F84F-94C3-BE9E59EB410B}" type="slidenum">
              <a:rPr lang="en-DK" smtClean="0">
                <a:latin typeface="Arial" panose="020B0604020202020204" pitchFamily="34" charset="0"/>
              </a:rPr>
              <a:t>‹#›</a:t>
            </a:fld>
            <a:endParaRPr lang="en-DK">
              <a:latin typeface="Arial" panose="020B0604020202020204" pitchFamily="34" charset="0"/>
            </a:endParaRPr>
          </a:p>
        </p:txBody>
      </p:sp>
    </p:spTree>
    <p:extLst>
      <p:ext uri="{BB962C8B-B14F-4D97-AF65-F5344CB8AC3E}">
        <p14:creationId xmlns:p14="http://schemas.microsoft.com/office/powerpoint/2010/main" val="174382423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3:44:22.068"/>
    </inkml:context>
    <inkml:brush xml:id="br0">
      <inkml:brushProperty name="width" value="0.05" units="cm"/>
      <inkml:brushProperty name="height" value="0.0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ADF2B39A-E3F6-634C-B40F-EA6B645C08D7}" type="datetimeFigureOut">
              <a:rPr lang="en-DK" smtClean="0"/>
              <a:pPr/>
              <a:t>01/18/2026</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F1CD82C-8186-9E41-8B8B-F66E4066A413}" type="slidenum">
              <a:rPr lang="en-DK" smtClean="0"/>
              <a:pPr/>
              <a:t>‹#›</a:t>
            </a:fld>
            <a:endParaRPr lang="en-DK"/>
          </a:p>
        </p:txBody>
      </p:sp>
    </p:spTree>
    <p:extLst>
      <p:ext uri="{BB962C8B-B14F-4D97-AF65-F5344CB8AC3E}">
        <p14:creationId xmlns:p14="http://schemas.microsoft.com/office/powerpoint/2010/main" val="80491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dirty="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973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6818491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985809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931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c8f820323_0_3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a:p>
        </p:txBody>
      </p:sp>
      <p:sp>
        <p:nvSpPr>
          <p:cNvPr id="333" name="Google Shape;333;g11c8f82032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9768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56539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7603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683147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71802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6D0F1-B89E-2477-D066-FF65050BE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3FD80-E28B-96A3-E4D1-CCB9890CB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996C8-363A-553F-3A2D-3214265D16B0}"/>
              </a:ext>
            </a:extLst>
          </p:cNvPr>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003A097-44FF-63EA-E4AB-41B6BFEA4AA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73754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65899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37</a:t>
            </a:fld>
            <a:endParaRPr lang="en-DK"/>
          </a:p>
        </p:txBody>
      </p:sp>
    </p:spTree>
    <p:extLst>
      <p:ext uri="{BB962C8B-B14F-4D97-AF65-F5344CB8AC3E}">
        <p14:creationId xmlns:p14="http://schemas.microsoft.com/office/powerpoint/2010/main" val="2669700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39</a:t>
            </a:fld>
            <a:endParaRPr lang="en-DK"/>
          </a:p>
        </p:txBody>
      </p:sp>
    </p:spTree>
    <p:extLst>
      <p:ext uri="{BB962C8B-B14F-4D97-AF65-F5344CB8AC3E}">
        <p14:creationId xmlns:p14="http://schemas.microsoft.com/office/powerpoint/2010/main" val="1973865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40</a:t>
            </a:fld>
            <a:endParaRPr lang="en-DK"/>
          </a:p>
        </p:txBody>
      </p:sp>
    </p:spTree>
    <p:extLst>
      <p:ext uri="{BB962C8B-B14F-4D97-AF65-F5344CB8AC3E}">
        <p14:creationId xmlns:p14="http://schemas.microsoft.com/office/powerpoint/2010/main" val="782942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2</a:t>
            </a:fld>
            <a:endParaRPr lang="en-DK"/>
          </a:p>
        </p:txBody>
      </p:sp>
    </p:spTree>
    <p:extLst>
      <p:ext uri="{BB962C8B-B14F-4D97-AF65-F5344CB8AC3E}">
        <p14:creationId xmlns:p14="http://schemas.microsoft.com/office/powerpoint/2010/main" val="186716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42</a:t>
            </a:fld>
            <a:endParaRPr lang="en-DK"/>
          </a:p>
        </p:txBody>
      </p:sp>
    </p:spTree>
    <p:extLst>
      <p:ext uri="{BB962C8B-B14F-4D97-AF65-F5344CB8AC3E}">
        <p14:creationId xmlns:p14="http://schemas.microsoft.com/office/powerpoint/2010/main" val="21854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4FC82-C5EC-D865-9C1B-914B782B4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D773D6-0279-378D-F9C4-059882B3B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E5B13-C9FB-42BC-BC7C-63AF567EC88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6D60AD0-DFC2-DF95-3635-64A8D57E95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790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GB" sz="1200" u="none" strike="noStrike" kern="0" cap="none" spc="0" normalizeH="0" baseline="0" noProof="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179232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47</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941024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48</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2751249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49</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766565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50</a:t>
            </a:fld>
            <a:endParaRPr lang="en-DK"/>
          </a:p>
        </p:txBody>
      </p:sp>
    </p:spTree>
    <p:extLst>
      <p:ext uri="{BB962C8B-B14F-4D97-AF65-F5344CB8AC3E}">
        <p14:creationId xmlns:p14="http://schemas.microsoft.com/office/powerpoint/2010/main" val="2318301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2937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59</a:t>
            </a:fld>
            <a:endParaRPr lang="en-DK"/>
          </a:p>
        </p:txBody>
      </p:sp>
    </p:spTree>
    <p:extLst>
      <p:ext uri="{BB962C8B-B14F-4D97-AF65-F5344CB8AC3E}">
        <p14:creationId xmlns:p14="http://schemas.microsoft.com/office/powerpoint/2010/main" val="415794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41688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32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00742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766730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0838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37646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02329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21872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543721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41379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49147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1259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170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76</a:t>
            </a:fld>
            <a:endParaRPr lang="en-DK"/>
          </a:p>
        </p:txBody>
      </p:sp>
    </p:spTree>
    <p:extLst>
      <p:ext uri="{BB962C8B-B14F-4D97-AF65-F5344CB8AC3E}">
        <p14:creationId xmlns:p14="http://schemas.microsoft.com/office/powerpoint/2010/main" val="1821104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79</a:t>
            </a:fld>
            <a:endParaRPr lang="en-DK"/>
          </a:p>
        </p:txBody>
      </p:sp>
    </p:spTree>
    <p:extLst>
      <p:ext uri="{BB962C8B-B14F-4D97-AF65-F5344CB8AC3E}">
        <p14:creationId xmlns:p14="http://schemas.microsoft.com/office/powerpoint/2010/main" val="3732559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80</a:t>
            </a:fld>
            <a:endParaRPr lang="en-DK"/>
          </a:p>
        </p:txBody>
      </p:sp>
    </p:spTree>
    <p:extLst>
      <p:ext uri="{BB962C8B-B14F-4D97-AF65-F5344CB8AC3E}">
        <p14:creationId xmlns:p14="http://schemas.microsoft.com/office/powerpoint/2010/main" val="288997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52806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713188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62827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2150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167165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571488"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1571488" rtl="0" eaLnBrk="1" fontAlgn="auto" latinLnBrk="0" hangingPunct="1">
                <a:lnSpc>
                  <a:spcPct val="100000"/>
                </a:lnSpc>
                <a:spcBef>
                  <a:spcPts val="0"/>
                </a:spcBef>
                <a:spcAft>
                  <a:spcPts val="0"/>
                </a:spcAft>
                <a:buClrTx/>
                <a:buSzTx/>
                <a:buFontTx/>
                <a:buNone/>
                <a:tabLst/>
                <a:defRPr/>
              </a:pPr>
              <a:t>97</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0590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98</a:t>
            </a:fld>
            <a:endParaRPr lang="en-DK"/>
          </a:p>
        </p:txBody>
      </p:sp>
    </p:spTree>
    <p:extLst>
      <p:ext uri="{BB962C8B-B14F-4D97-AF65-F5344CB8AC3E}">
        <p14:creationId xmlns:p14="http://schemas.microsoft.com/office/powerpoint/2010/main" val="123526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3993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99</a:t>
            </a:fld>
            <a:endParaRPr lang="en-DK"/>
          </a:p>
        </p:txBody>
      </p:sp>
    </p:spTree>
    <p:extLst>
      <p:ext uri="{BB962C8B-B14F-4D97-AF65-F5344CB8AC3E}">
        <p14:creationId xmlns:p14="http://schemas.microsoft.com/office/powerpoint/2010/main" val="3116844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100</a:t>
            </a:fld>
            <a:endParaRPr lang="en-DK"/>
          </a:p>
        </p:txBody>
      </p:sp>
    </p:spTree>
    <p:extLst>
      <p:ext uri="{BB962C8B-B14F-4D97-AF65-F5344CB8AC3E}">
        <p14:creationId xmlns:p14="http://schemas.microsoft.com/office/powerpoint/2010/main" val="599225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109</a:t>
            </a:fld>
            <a:endParaRPr lang="en-DK"/>
          </a:p>
        </p:txBody>
      </p:sp>
    </p:spTree>
    <p:extLst>
      <p:ext uri="{BB962C8B-B14F-4D97-AF65-F5344CB8AC3E}">
        <p14:creationId xmlns:p14="http://schemas.microsoft.com/office/powerpoint/2010/main" val="3574679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110</a:t>
            </a:fld>
            <a:endParaRPr lang="en-DK"/>
          </a:p>
        </p:txBody>
      </p:sp>
    </p:spTree>
    <p:extLst>
      <p:ext uri="{BB962C8B-B14F-4D97-AF65-F5344CB8AC3E}">
        <p14:creationId xmlns:p14="http://schemas.microsoft.com/office/powerpoint/2010/main" val="259133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111</a:t>
            </a:fld>
            <a:endParaRPr lang="en-DK"/>
          </a:p>
        </p:txBody>
      </p:sp>
    </p:spTree>
    <p:extLst>
      <p:ext uri="{BB962C8B-B14F-4D97-AF65-F5344CB8AC3E}">
        <p14:creationId xmlns:p14="http://schemas.microsoft.com/office/powerpoint/2010/main" val="1205165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591541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762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DK"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099884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121</a:t>
            </a:fld>
            <a:endParaRPr lang="en-DK"/>
          </a:p>
        </p:txBody>
      </p:sp>
    </p:spTree>
    <p:extLst>
      <p:ext uri="{BB962C8B-B14F-4D97-AF65-F5344CB8AC3E}">
        <p14:creationId xmlns:p14="http://schemas.microsoft.com/office/powerpoint/2010/main" val="10245328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8022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11</a:t>
            </a:fld>
            <a:endParaRPr lang="en-DK"/>
          </a:p>
        </p:txBody>
      </p:sp>
    </p:spTree>
    <p:extLst>
      <p:ext uri="{BB962C8B-B14F-4D97-AF65-F5344CB8AC3E}">
        <p14:creationId xmlns:p14="http://schemas.microsoft.com/office/powerpoint/2010/main" val="31866956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30015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9043702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53433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53928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00406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35959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47811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80800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153</a:t>
            </a:fld>
            <a:endParaRPr lang="en-US" dirty="0"/>
          </a:p>
        </p:txBody>
      </p:sp>
    </p:spTree>
    <p:extLst>
      <p:ext uri="{BB962C8B-B14F-4D97-AF65-F5344CB8AC3E}">
        <p14:creationId xmlns:p14="http://schemas.microsoft.com/office/powerpoint/2010/main" val="3954468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156</a:t>
            </a:fld>
            <a:endParaRPr lang="en-DK"/>
          </a:p>
        </p:txBody>
      </p:sp>
    </p:spTree>
    <p:extLst>
      <p:ext uri="{BB962C8B-B14F-4D97-AF65-F5344CB8AC3E}">
        <p14:creationId xmlns:p14="http://schemas.microsoft.com/office/powerpoint/2010/main" val="2942925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17</a:t>
            </a:fld>
            <a:endParaRPr lang="en-DK"/>
          </a:p>
        </p:txBody>
      </p:sp>
    </p:spTree>
    <p:extLst>
      <p:ext uri="{BB962C8B-B14F-4D97-AF65-F5344CB8AC3E}">
        <p14:creationId xmlns:p14="http://schemas.microsoft.com/office/powerpoint/2010/main" val="2404954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2786423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159</a:t>
            </a:fld>
            <a:endParaRPr lang="en-DK"/>
          </a:p>
        </p:txBody>
      </p:sp>
    </p:spTree>
    <p:extLst>
      <p:ext uri="{BB962C8B-B14F-4D97-AF65-F5344CB8AC3E}">
        <p14:creationId xmlns:p14="http://schemas.microsoft.com/office/powerpoint/2010/main" val="28546646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163</a:t>
            </a:fld>
            <a:endParaRPr lang="en-DK"/>
          </a:p>
        </p:txBody>
      </p:sp>
    </p:spTree>
    <p:extLst>
      <p:ext uri="{BB962C8B-B14F-4D97-AF65-F5344CB8AC3E}">
        <p14:creationId xmlns:p14="http://schemas.microsoft.com/office/powerpoint/2010/main" val="22729845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ct val="0"/>
              </a:spcBef>
              <a:spcAft>
                <a:spcPct val="0"/>
              </a:spcAft>
              <a:buClrTx/>
              <a:buSzTx/>
              <a:buFontTx/>
              <a:buNone/>
              <a:defRPr/>
            </a:pPr>
            <a:endParaRPr lang="en-US" sz="600" dirty="0"/>
          </a:p>
        </p:txBody>
      </p:sp>
      <p:sp>
        <p:nvSpPr>
          <p:cNvPr id="4" name="Header Placeholder 3"/>
          <p:cNvSpPr>
            <a:spLocks noGrp="1"/>
          </p:cNvSpPr>
          <p:nvPr>
            <p:ph type="hdr" sz="quarter" idx="6"/>
          </p:nvPr>
        </p:nvSpPr>
        <p:spPr/>
        <p:txBody>
          <a:bodyPr/>
          <a:lstStyle/>
          <a:p>
            <a:r>
              <a:rPr lang="en-US" dirty="0"/>
              <a:t>© HyveNow.com - Presentation Templates</a:t>
            </a:r>
          </a:p>
        </p:txBody>
      </p:sp>
      <p:sp>
        <p:nvSpPr>
          <p:cNvPr id="5" name="Footer Placeholder 4"/>
          <p:cNvSpPr>
            <a:spLocks noGrp="1"/>
          </p:cNvSpPr>
          <p:nvPr>
            <p:ph type="ftr" sz="quarter" idx="4"/>
          </p:nvPr>
        </p:nvSpPr>
        <p:spPr/>
        <p:txBody>
          <a:bodyPr/>
          <a:lstStyle/>
          <a:p>
            <a:r>
              <a:rPr lang="en-US" dirty="0"/>
              <a:t>© HyveNow.com - Presentation Templates</a:t>
            </a:r>
          </a:p>
        </p:txBody>
      </p:sp>
      <p:sp>
        <p:nvSpPr>
          <p:cNvPr id="6" name="Slide Number Placeholder 5"/>
          <p:cNvSpPr>
            <a:spLocks noGrp="1"/>
          </p:cNvSpPr>
          <p:nvPr>
            <p:ph type="sldNum" sz="quarter" idx="5"/>
          </p:nvPr>
        </p:nvSpPr>
        <p:spPr/>
        <p:txBody>
          <a:bodyPr/>
          <a:lstStyle/>
          <a:p>
            <a:fld id="{295E87F8-6328-4FD1-98E7-115F699E788C}" type="slidenum">
              <a:rPr lang="en-US" smtClean="0"/>
              <a:t>164</a:t>
            </a:fld>
            <a:endParaRPr lang="en-US" dirty="0"/>
          </a:p>
        </p:txBody>
      </p:sp>
    </p:spTree>
    <p:extLst>
      <p:ext uri="{BB962C8B-B14F-4D97-AF65-F5344CB8AC3E}">
        <p14:creationId xmlns:p14="http://schemas.microsoft.com/office/powerpoint/2010/main" val="22041980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6"/>
          </p:nvPr>
        </p:nvSpPr>
        <p:spPr/>
        <p:txBody>
          <a:bodyPr/>
          <a:lstStyle/>
          <a:p>
            <a:r>
              <a:rPr lang="en-US" dirty="0"/>
              <a:t>© HyveNow.com - Presentation Templates</a:t>
            </a:r>
          </a:p>
        </p:txBody>
      </p:sp>
      <p:sp>
        <p:nvSpPr>
          <p:cNvPr id="5" name="Footer Placeholder 4"/>
          <p:cNvSpPr>
            <a:spLocks noGrp="1"/>
          </p:cNvSpPr>
          <p:nvPr>
            <p:ph type="ftr" sz="quarter" idx="4"/>
          </p:nvPr>
        </p:nvSpPr>
        <p:spPr/>
        <p:txBody>
          <a:bodyPr/>
          <a:lstStyle/>
          <a:p>
            <a:r>
              <a:rPr lang="en-US" dirty="0"/>
              <a:t>© HyveNow.com - Presentation Templates</a:t>
            </a:r>
          </a:p>
        </p:txBody>
      </p:sp>
      <p:sp>
        <p:nvSpPr>
          <p:cNvPr id="6" name="Slide Number Placeholder 5"/>
          <p:cNvSpPr>
            <a:spLocks noGrp="1"/>
          </p:cNvSpPr>
          <p:nvPr>
            <p:ph type="sldNum" sz="quarter" idx="5"/>
          </p:nvPr>
        </p:nvSpPr>
        <p:spPr/>
        <p:txBody>
          <a:bodyPr/>
          <a:lstStyle/>
          <a:p>
            <a:fld id="{295E87F8-6328-4FD1-98E7-115F699E788C}" type="slidenum">
              <a:rPr lang="en-US" smtClean="0"/>
              <a:t>165</a:t>
            </a:fld>
            <a:endParaRPr lang="en-US" dirty="0"/>
          </a:p>
        </p:txBody>
      </p:sp>
    </p:spTree>
    <p:extLst>
      <p:ext uri="{BB962C8B-B14F-4D97-AF65-F5344CB8AC3E}">
        <p14:creationId xmlns:p14="http://schemas.microsoft.com/office/powerpoint/2010/main" val="28397892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656534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504805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3447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3976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643036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794348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171</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26728563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172</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638716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173</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8463494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174</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2429355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175</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032091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176</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22143712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177</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5080183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178</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19471284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179</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23827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09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264679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5F368-ED0C-2F7D-90DD-7A1B8E17F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B8E8F-F41A-49B5-A09F-699F3F494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FC624-0464-5335-3986-3EC397A078C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D9C099F-F40D-9083-91A9-089CF7399C87}"/>
              </a:ext>
            </a:extLst>
          </p:cNvPr>
          <p:cNvSpPr>
            <a:spLocks noGrp="1"/>
          </p:cNvSpPr>
          <p:nvPr>
            <p:ph type="hdr" sz="quarter" idx="6"/>
          </p:nvPr>
        </p:nvSpPr>
        <p:spPr/>
        <p:txBody>
          <a:bodyPr/>
          <a:lstStyle/>
          <a:p>
            <a:r>
              <a:rPr lang="en-US" dirty="0"/>
              <a:t>© HyveNow.com - Presentation Templates</a:t>
            </a:r>
          </a:p>
        </p:txBody>
      </p:sp>
      <p:sp>
        <p:nvSpPr>
          <p:cNvPr id="5" name="Footer Placeholder 4">
            <a:extLst>
              <a:ext uri="{FF2B5EF4-FFF2-40B4-BE49-F238E27FC236}">
                <a16:creationId xmlns:a16="http://schemas.microsoft.com/office/drawing/2014/main" id="{A216A8C4-F4F4-E3EE-B4B3-FCCDC9B7D5E9}"/>
              </a:ext>
            </a:extLst>
          </p:cNvPr>
          <p:cNvSpPr>
            <a:spLocks noGrp="1"/>
          </p:cNvSpPr>
          <p:nvPr>
            <p:ph type="ftr" sz="quarter" idx="4"/>
          </p:nvPr>
        </p:nvSpPr>
        <p:spPr/>
        <p:txBody>
          <a:bodyPr/>
          <a:lstStyle/>
          <a:p>
            <a:r>
              <a:rPr lang="en-US" dirty="0"/>
              <a:t>© HyveNow.com - Presentation Templates</a:t>
            </a:r>
          </a:p>
        </p:txBody>
      </p:sp>
      <p:sp>
        <p:nvSpPr>
          <p:cNvPr id="6" name="Slide Number Placeholder 5">
            <a:extLst>
              <a:ext uri="{FF2B5EF4-FFF2-40B4-BE49-F238E27FC236}">
                <a16:creationId xmlns:a16="http://schemas.microsoft.com/office/drawing/2014/main" id="{A6311CEB-4A60-250D-068E-CE991A8F5253}"/>
              </a:ext>
            </a:extLst>
          </p:cNvPr>
          <p:cNvSpPr>
            <a:spLocks noGrp="1"/>
          </p:cNvSpPr>
          <p:nvPr>
            <p:ph type="sldNum" sz="quarter" idx="5"/>
          </p:nvPr>
        </p:nvSpPr>
        <p:spPr/>
        <p:txBody>
          <a:bodyPr/>
          <a:lstStyle/>
          <a:p>
            <a:fld id="{295E87F8-6328-4FD1-98E7-115F699E788C}" type="slidenum">
              <a:rPr lang="en-US" smtClean="0"/>
              <a:t>184</a:t>
            </a:fld>
            <a:endParaRPr lang="en-US" dirty="0"/>
          </a:p>
        </p:txBody>
      </p:sp>
    </p:spTree>
    <p:extLst>
      <p:ext uri="{BB962C8B-B14F-4D97-AF65-F5344CB8AC3E}">
        <p14:creationId xmlns:p14="http://schemas.microsoft.com/office/powerpoint/2010/main" val="35837694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185</a:t>
            </a:fld>
            <a:endParaRPr lang="en-US" dirty="0"/>
          </a:p>
        </p:txBody>
      </p:sp>
    </p:spTree>
    <p:extLst>
      <p:ext uri="{BB962C8B-B14F-4D97-AF65-F5344CB8AC3E}">
        <p14:creationId xmlns:p14="http://schemas.microsoft.com/office/powerpoint/2010/main" val="17338448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187</a:t>
            </a:fld>
            <a:endParaRPr lang="en-US" dirty="0"/>
          </a:p>
        </p:txBody>
      </p:sp>
    </p:spTree>
    <p:extLst>
      <p:ext uri="{BB962C8B-B14F-4D97-AF65-F5344CB8AC3E}">
        <p14:creationId xmlns:p14="http://schemas.microsoft.com/office/powerpoint/2010/main" val="4685623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9156347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6"/>
          </p:nvPr>
        </p:nvSpPr>
        <p:spPr/>
        <p:txBody>
          <a:bodyPr/>
          <a:lstStyle/>
          <a:p>
            <a:r>
              <a:rPr lang="en-US" dirty="0"/>
              <a:t>© HyveNow.com - Presentation Templates</a:t>
            </a:r>
          </a:p>
        </p:txBody>
      </p:sp>
      <p:sp>
        <p:nvSpPr>
          <p:cNvPr id="5" name="Footer Placeholder 4"/>
          <p:cNvSpPr>
            <a:spLocks noGrp="1"/>
          </p:cNvSpPr>
          <p:nvPr>
            <p:ph type="ftr" sz="quarter" idx="4"/>
          </p:nvPr>
        </p:nvSpPr>
        <p:spPr/>
        <p:txBody>
          <a:bodyPr/>
          <a:lstStyle/>
          <a:p>
            <a:r>
              <a:rPr lang="en-US" dirty="0"/>
              <a:t>© HyveNow.com - Presentation Templates</a:t>
            </a:r>
          </a:p>
        </p:txBody>
      </p:sp>
      <p:sp>
        <p:nvSpPr>
          <p:cNvPr id="6" name="Slide Number Placeholder 5"/>
          <p:cNvSpPr>
            <a:spLocks noGrp="1"/>
          </p:cNvSpPr>
          <p:nvPr>
            <p:ph type="sldNum" sz="quarter" idx="5"/>
          </p:nvPr>
        </p:nvSpPr>
        <p:spPr/>
        <p:txBody>
          <a:bodyPr/>
          <a:lstStyle/>
          <a:p>
            <a:fld id="{295E87F8-6328-4FD1-98E7-115F699E788C}" type="slidenum">
              <a:rPr lang="en-US" smtClean="0"/>
              <a:t>193</a:t>
            </a:fld>
            <a:endParaRPr lang="en-US" dirty="0"/>
          </a:p>
        </p:txBody>
      </p:sp>
    </p:spTree>
    <p:extLst>
      <p:ext uri="{BB962C8B-B14F-4D97-AF65-F5344CB8AC3E}">
        <p14:creationId xmlns:p14="http://schemas.microsoft.com/office/powerpoint/2010/main" val="36599243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197</a:t>
            </a:fld>
            <a:endParaRPr lang="en-US" dirty="0"/>
          </a:p>
        </p:txBody>
      </p:sp>
    </p:spTree>
    <p:extLst>
      <p:ext uri="{BB962C8B-B14F-4D97-AF65-F5344CB8AC3E}">
        <p14:creationId xmlns:p14="http://schemas.microsoft.com/office/powerpoint/2010/main" val="38851931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993050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199</a:t>
            </a:fld>
            <a:endParaRPr lang="en-DK"/>
          </a:p>
        </p:txBody>
      </p:sp>
    </p:spTree>
    <p:extLst>
      <p:ext uri="{BB962C8B-B14F-4D97-AF65-F5344CB8AC3E}">
        <p14:creationId xmlns:p14="http://schemas.microsoft.com/office/powerpoint/2010/main" val="11430578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203</a:t>
            </a:fld>
            <a:endParaRPr lang="en-DK"/>
          </a:p>
        </p:txBody>
      </p:sp>
    </p:spTree>
    <p:extLst>
      <p:ext uri="{BB962C8B-B14F-4D97-AF65-F5344CB8AC3E}">
        <p14:creationId xmlns:p14="http://schemas.microsoft.com/office/powerpoint/2010/main" val="38586039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9770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1.xml"/><Relationship Id="rId5" Type="http://schemas.openxmlformats.org/officeDocument/2006/relationships/tags" Target="../tags/tag47.xml"/><Relationship Id="rId4" Type="http://schemas.openxmlformats.org/officeDocument/2006/relationships/tags" Target="../tags/tag46.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 Type="http://schemas.openxmlformats.org/officeDocument/2006/relationships/tags" Target="../tags/tag136.xml"/><Relationship Id="rId16" Type="http://schemas.openxmlformats.org/officeDocument/2006/relationships/tags" Target="../tags/tag150.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tags" Target="../tags/tag149.xml"/><Relationship Id="rId10" Type="http://schemas.openxmlformats.org/officeDocument/2006/relationships/tags" Target="../tags/tag144.xml"/><Relationship Id="rId19" Type="http://schemas.openxmlformats.org/officeDocument/2006/relationships/slideMaster" Target="../slideMasters/slideMaster1.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slideMaster" Target="../slideMasters/slideMaster1.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slideMaster" Target="../slideMasters/slideMaster1.xml"/><Relationship Id="rId4" Type="http://schemas.openxmlformats.org/officeDocument/2006/relationships/tags" Target="../tags/tag17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Master" Target="../slideMasters/slideMaster1.xml"/><Relationship Id="rId5" Type="http://schemas.openxmlformats.org/officeDocument/2006/relationships/tags" Target="../tags/tag178.xml"/><Relationship Id="rId4" Type="http://schemas.openxmlformats.org/officeDocument/2006/relationships/tags" Target="../tags/tag177.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slideMaster" Target="../slideMasters/slideMaster1.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92.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5" Type="http://schemas.openxmlformats.org/officeDocument/2006/relationships/tags" Target="../tags/tag189.xml"/><Relationship Id="rId10" Type="http://schemas.openxmlformats.org/officeDocument/2006/relationships/slideMaster" Target="../slideMasters/slideMaster1.xml"/><Relationship Id="rId4" Type="http://schemas.openxmlformats.org/officeDocument/2006/relationships/tags" Target="../tags/tag188.xml"/><Relationship Id="rId9" Type="http://schemas.openxmlformats.org/officeDocument/2006/relationships/tags" Target="../tags/tag193.xm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96.xml"/><Relationship Id="rId7" Type="http://schemas.openxmlformats.org/officeDocument/2006/relationships/tags" Target="../tags/tag200.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3.xml"/><Relationship Id="rId7" Type="http://schemas.openxmlformats.org/officeDocument/2006/relationships/tags" Target="../tags/tag207.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slideMaster" Target="../slideMasters/slideMaster1.xml"/><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 Type="http://schemas.openxmlformats.org/officeDocument/2006/relationships/tags" Target="../tags/tag209.xml"/><Relationship Id="rId16" Type="http://schemas.openxmlformats.org/officeDocument/2006/relationships/tags" Target="../tags/tag223.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5" Type="http://schemas.openxmlformats.org/officeDocument/2006/relationships/tags" Target="../tags/tag222.xml"/><Relationship Id="rId10" Type="http://schemas.openxmlformats.org/officeDocument/2006/relationships/tags" Target="../tags/tag217.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tags" Target="../tags/tag236.xml"/><Relationship Id="rId2" Type="http://schemas.openxmlformats.org/officeDocument/2006/relationships/tags" Target="../tags/tag226.xml"/><Relationship Id="rId16" Type="http://schemas.openxmlformats.org/officeDocument/2006/relationships/slideMaster" Target="../slideMasters/slideMaster1.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tags" Target="../tags/tag239.xml"/><Relationship Id="rId10" Type="http://schemas.openxmlformats.org/officeDocument/2006/relationships/tags" Target="../tags/tag234.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slideMaster" Target="../slideMasters/slideMaster1.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 Type="http://schemas.openxmlformats.org/officeDocument/2006/relationships/tags" Target="../tags/tag241.xml"/><Relationship Id="rId16" Type="http://schemas.openxmlformats.org/officeDocument/2006/relationships/tags" Target="../tags/tag255.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tags" Target="../tags/tag274.xm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73.xml"/><Relationship Id="rId2" Type="http://schemas.openxmlformats.org/officeDocument/2006/relationships/tags" Target="../tags/tag258.xml"/><Relationship Id="rId16" Type="http://schemas.openxmlformats.org/officeDocument/2006/relationships/tags" Target="../tags/tag272.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tags" Target="../tags/tag271.xml"/><Relationship Id="rId10" Type="http://schemas.openxmlformats.org/officeDocument/2006/relationships/tags" Target="../tags/tag266.xml"/><Relationship Id="rId19" Type="http://schemas.openxmlformats.org/officeDocument/2006/relationships/slideMaster" Target="../slideMasters/slideMaster1.xml"/><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slideMaster" Target="../slideMasters/slideMaster1.xml"/><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tags" Target="../tags/tag291.xml"/><Relationship Id="rId2" Type="http://schemas.openxmlformats.org/officeDocument/2006/relationships/tags" Target="../tags/tag276.xml"/><Relationship Id="rId16" Type="http://schemas.openxmlformats.org/officeDocument/2006/relationships/tags" Target="../tags/tag290.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tags" Target="../tags/tag289.xml"/><Relationship Id="rId10" Type="http://schemas.openxmlformats.org/officeDocument/2006/relationships/tags" Target="../tags/tag284.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tags" Target="../tags/tag304.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tags" Target="../tags/tag303.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07.xml"/><Relationship Id="rId7" Type="http://schemas.openxmlformats.org/officeDocument/2006/relationships/oleObject" Target="../embeddings/oleObject2.bin"/><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slideMaster" Target="../slideMasters/slideMaster1.xml"/><Relationship Id="rId5" Type="http://schemas.openxmlformats.org/officeDocument/2006/relationships/tags" Target="../tags/tag309.xml"/><Relationship Id="rId4" Type="http://schemas.openxmlformats.org/officeDocument/2006/relationships/tags" Target="../tags/tag308.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5" Type="http://schemas.openxmlformats.org/officeDocument/2006/relationships/slideMaster" Target="../slideMasters/slideMaster1.xml"/><Relationship Id="rId4" Type="http://schemas.openxmlformats.org/officeDocument/2006/relationships/tags" Target="../tags/tag316.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8.xml"/><Relationship Id="rId1" Type="http://schemas.openxmlformats.org/officeDocument/2006/relationships/tags" Target="../tags/tag317.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0.xml"/><Relationship Id="rId1" Type="http://schemas.openxmlformats.org/officeDocument/2006/relationships/tags" Target="../tags/tag319.x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55.xml"/><Relationship Id="rId7"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1.xml"/><Relationship Id="rId4" Type="http://schemas.openxmlformats.org/officeDocument/2006/relationships/tags" Target="../tags/tag66.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slideMaster" Target="../slideMasters/slideMaster1.xml"/><Relationship Id="rId2" Type="http://schemas.openxmlformats.org/officeDocument/2006/relationships/tags" Target="../tags/tag68.xml"/><Relationship Id="rId16" Type="http://schemas.openxmlformats.org/officeDocument/2006/relationships/tags" Target="../tags/tag82.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slideMaster" Target="../slideMasters/slideMaster1.xml"/><Relationship Id="rId2" Type="http://schemas.openxmlformats.org/officeDocument/2006/relationships/tags" Target="../tags/tag84.xml"/><Relationship Id="rId16" Type="http://schemas.openxmlformats.org/officeDocument/2006/relationships/tags" Target="../tags/tag98.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tags" Target="../tags/tag97.xml"/><Relationship Id="rId10" Type="http://schemas.openxmlformats.org/officeDocument/2006/relationships/tags" Target="../tags/tag92.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tags" Target="../tags/tag116.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tags" Target="../tags/tag115.xml"/><Relationship Id="rId2" Type="http://schemas.openxmlformats.org/officeDocument/2006/relationships/tags" Target="../tags/tag100.xml"/><Relationship Id="rId16" Type="http://schemas.openxmlformats.org/officeDocument/2006/relationships/tags" Target="../tags/tag114.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tags" Target="../tags/tag113.xml"/><Relationship Id="rId10" Type="http://schemas.openxmlformats.org/officeDocument/2006/relationships/tags" Target="../tags/tag108.xml"/><Relationship Id="rId19" Type="http://schemas.openxmlformats.org/officeDocument/2006/relationships/slideMaster" Target="../slideMasters/slideMaster1.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tags" Target="../tags/tag134.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tags" Target="../tags/tag133.xml"/><Relationship Id="rId2" Type="http://schemas.openxmlformats.org/officeDocument/2006/relationships/tags" Target="../tags/tag118.xml"/><Relationship Id="rId16" Type="http://schemas.openxmlformats.org/officeDocument/2006/relationships/tags" Target="../tags/tag132.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tags" Target="../tags/tag131.xml"/><Relationship Id="rId10" Type="http://schemas.openxmlformats.org/officeDocument/2006/relationships/tags" Target="../tags/tag126.xml"/><Relationship Id="rId19" Type="http://schemas.openxmlformats.org/officeDocument/2006/relationships/slideMaster" Target="../slideMasters/slideMaster1.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rontpage">
    <p:spTree>
      <p:nvGrpSpPr>
        <p:cNvPr id="1" name=""/>
        <p:cNvGrpSpPr/>
        <p:nvPr/>
      </p:nvGrpSpPr>
      <p:grpSpPr>
        <a:xfrm>
          <a:off x="0" y="0"/>
          <a:ext cx="0" cy="0"/>
          <a:chOff x="0" y="0"/>
          <a:chExt cx="0" cy="0"/>
        </a:xfrm>
      </p:grpSpPr>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1"/>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2"/>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3"/>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4"/>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
        <p:nvSpPr>
          <p:cNvPr id="2" name="1. On-page tracker">
            <a:extLst>
              <a:ext uri="{FF2B5EF4-FFF2-40B4-BE49-F238E27FC236}">
                <a16:creationId xmlns:a16="http://schemas.microsoft.com/office/drawing/2014/main" id="{C0D3CBF4-D047-32CB-A092-652CAC857033}"/>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Tree>
    <p:extLst>
      <p:ext uri="{BB962C8B-B14F-4D97-AF65-F5344CB8AC3E}">
        <p14:creationId xmlns:p14="http://schemas.microsoft.com/office/powerpoint/2010/main" val="391568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3"/>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5"/>
            </p:custDataLst>
          </p:nvPr>
        </p:nvCxnSpPr>
        <p:spPr>
          <a:xfrm>
            <a:off x="8173371"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6"/>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7"/>
            </p:custDataLst>
          </p:nvPr>
        </p:nvCxnSpPr>
        <p:spPr>
          <a:xfrm>
            <a:off x="8173371"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8"/>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9"/>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0"/>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3"/>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4"/>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5"/>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6"/>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8"/>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272983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4"/>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5"/>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6"/>
            </p:custDataLst>
          </p:nvPr>
        </p:nvCxnSpPr>
        <p:spPr>
          <a:xfrm>
            <a:off x="9119861"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7"/>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2"/>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3"/>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387962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8" name="5. Source" hidden="1">
            <a:extLst>
              <a:ext uri="{FF2B5EF4-FFF2-40B4-BE49-F238E27FC236}">
                <a16:creationId xmlns:a16="http://schemas.microsoft.com/office/drawing/2014/main" id="{330AE89A-7771-4A6E-A02D-893DCB66C876}"/>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2"/>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006364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LogoText">
            <a:extLst>
              <a:ext uri="{FF2B5EF4-FFF2-40B4-BE49-F238E27FC236}">
                <a16:creationId xmlns:a16="http://schemas.microsoft.com/office/drawing/2014/main" id="{76D2A9D1-221A-7AD9-3A61-240D4CD54198}"/>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Tree>
    <p:extLst>
      <p:ext uri="{BB962C8B-B14F-4D97-AF65-F5344CB8AC3E}">
        <p14:creationId xmlns:p14="http://schemas.microsoft.com/office/powerpoint/2010/main" val="706379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rontpage dark">
    <p:bg>
      <p:bgPr>
        <a:solidFill>
          <a:schemeClr val="accent1"/>
        </a:solidFill>
        <a:effectLst/>
      </p:bgPr>
    </p:bg>
    <p:spTree>
      <p:nvGrpSpPr>
        <p:cNvPr id="1" name=""/>
        <p:cNvGrpSpPr/>
        <p:nvPr/>
      </p:nvGrpSpPr>
      <p:grpSpPr>
        <a:xfrm>
          <a:off x="0" y="0"/>
          <a:ext cx="0" cy="0"/>
          <a:chOff x="0" y="0"/>
          <a:chExt cx="0" cy="0"/>
        </a:xfrm>
      </p:grpSpPr>
      <p:sp>
        <p:nvSpPr>
          <p:cNvPr id="8" name="Rectangle 7" hidden="1">
            <a:extLst>
              <a:ext uri="{FF2B5EF4-FFF2-40B4-BE49-F238E27FC236}">
                <a16:creationId xmlns:a16="http://schemas.microsoft.com/office/drawing/2014/main" id="{C54CE3BD-55D7-42CB-8D9D-17E2A0D74581}"/>
              </a:ext>
            </a:extLst>
          </p:cNvPr>
          <p:cNvSpPr/>
          <p:nvPr>
            <p:custDataLst>
              <p:tags r:id="rId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2"/>
            </p:custDataLst>
          </p:nvPr>
        </p:nvSpPr>
        <p:spPr>
          <a:xfrm>
            <a:off x="551942" y="326582"/>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3"/>
            </p:custDataLst>
          </p:nvPr>
        </p:nvSpPr>
        <p:spPr>
          <a:xfrm>
            <a:off x="554736" y="4510168"/>
            <a:ext cx="6255258" cy="215444"/>
          </a:xfrm>
          <a:prstGeom prst="rect">
            <a:avLst/>
          </a:prstGeom>
          <a:noFill/>
        </p:spPr>
        <p:txBody>
          <a:bodyPr wrap="square">
            <a:noAutofit/>
          </a:bodyPr>
          <a:lstStyle>
            <a:lvl1pPr>
              <a:buNone/>
              <a:defRPr sz="1400">
                <a:solidFill>
                  <a:schemeClr val="bg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4"/>
            </p:custDataLst>
          </p:nvPr>
        </p:nvSpPr>
        <p:spPr>
          <a:xfrm>
            <a:off x="551942" y="4092559"/>
            <a:ext cx="6255258" cy="307777"/>
          </a:xfrm>
          <a:prstGeom prst="rect">
            <a:avLst/>
          </a:prstGeom>
          <a:noFill/>
        </p:spPr>
        <p:txBody>
          <a:bodyPr wrap="square">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5"/>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bg1"/>
                </a:solidFill>
              </a:defRPr>
            </a:lvl1pPr>
          </a:lstStyle>
          <a:p>
            <a:r>
              <a:rPr lang="en-US" dirty="0"/>
              <a:t>Click to change Master title style</a:t>
            </a:r>
          </a:p>
        </p:txBody>
      </p:sp>
    </p:spTree>
    <p:extLst>
      <p:ext uri="{BB962C8B-B14F-4D97-AF65-F5344CB8AC3E}">
        <p14:creationId xmlns:p14="http://schemas.microsoft.com/office/powerpoint/2010/main" val="1553387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dark">
    <p:bg>
      <p:bgPr>
        <a:solidFill>
          <a:schemeClr val="accent1"/>
        </a:solidFill>
        <a:effectLst/>
      </p:bgPr>
    </p:bg>
    <p:spTree>
      <p:nvGrpSpPr>
        <p:cNvPr id="1" name=""/>
        <p:cNvGrpSpPr/>
        <p:nvPr/>
      </p:nvGrpSpPr>
      <p:grpSpPr>
        <a:xfrm>
          <a:off x="0" y="0"/>
          <a:ext cx="0" cy="0"/>
          <a:chOff x="0" y="0"/>
          <a:chExt cx="0" cy="0"/>
        </a:xfrm>
      </p:grpSpPr>
      <p:sp>
        <p:nvSpPr>
          <p:cNvPr id="9" name="5. Source" hidden="1">
            <a:extLst>
              <a:ext uri="{FF2B5EF4-FFF2-40B4-BE49-F238E27FC236}">
                <a16:creationId xmlns:a16="http://schemas.microsoft.com/office/drawing/2014/main" id="{0CC39C66-1ED1-4BBF-87FB-6C74C9A461BE}"/>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2. Slide Title">
            <a:extLst>
              <a:ext uri="{FF2B5EF4-FFF2-40B4-BE49-F238E27FC236}">
                <a16:creationId xmlns:a16="http://schemas.microsoft.com/office/drawing/2014/main" id="{A3FB3845-C7A1-C146-0D47-CA99D05EE4C4}"/>
              </a:ext>
            </a:extLst>
          </p:cNvPr>
          <p:cNvSpPr>
            <a:spLocks noGrp="1"/>
          </p:cNvSpPr>
          <p:nvPr>
            <p:ph type="title"/>
            <p:custDataLst>
              <p:tags r:id="rId2"/>
            </p:custDataLst>
          </p:nvPr>
        </p:nvSpPr>
        <p:spPr>
          <a:xfrm>
            <a:off x="554736" y="355092"/>
            <a:ext cx="11082528" cy="731520"/>
          </a:xfrm>
        </p:spPr>
        <p:txBody>
          <a:bodyPr vert="horz"/>
          <a:lstStyle>
            <a:lvl1pPr>
              <a:defRPr>
                <a:solidFill>
                  <a:schemeClr val="bg1"/>
                </a:solidFill>
              </a:defRPr>
            </a:lvl1pPr>
          </a:lstStyle>
          <a:p>
            <a:r>
              <a:rPr lang="en-US"/>
              <a:t>Click to edit Master title style</a:t>
            </a:r>
            <a:endParaRPr lang="en-US" dirty="0"/>
          </a:p>
        </p:txBody>
      </p:sp>
      <p:sp>
        <p:nvSpPr>
          <p:cNvPr id="5" name="3. Subtitle">
            <a:extLst>
              <a:ext uri="{FF2B5EF4-FFF2-40B4-BE49-F238E27FC236}">
                <a16:creationId xmlns:a16="http://schemas.microsoft.com/office/drawing/2014/main" id="{2D82DC27-D40F-1FDD-08CA-E1D98D482D55}"/>
              </a:ext>
            </a:extLst>
          </p:cNvPr>
          <p:cNvSpPr>
            <a:spLocks noGrp="1"/>
          </p:cNvSpPr>
          <p:nvPr>
            <p:ph type="subTitle" idx="1"/>
            <p:custDataLst>
              <p:tags r:id="rId3"/>
            </p:custDataLst>
          </p:nvPr>
        </p:nvSpPr>
        <p:spPr>
          <a:xfrm>
            <a:off x="554736" y="1318966"/>
            <a:ext cx="11082528" cy="276999"/>
          </a:xfrm>
        </p:spPr>
        <p:txBody>
          <a:bodyPr wrap="square">
            <a:noAutofit/>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1. On-page tracker">
            <a:extLst>
              <a:ext uri="{FF2B5EF4-FFF2-40B4-BE49-F238E27FC236}">
                <a16:creationId xmlns:a16="http://schemas.microsoft.com/office/drawing/2014/main" id="{2256F47C-8755-AD8E-F266-944EE5D1E6E7}"/>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7" name="TopLine">
            <a:extLst>
              <a:ext uri="{FF2B5EF4-FFF2-40B4-BE49-F238E27FC236}">
                <a16:creationId xmlns:a16="http://schemas.microsoft.com/office/drawing/2014/main" id="{42A698AF-55F9-B974-2353-E7C18303832A}"/>
              </a:ext>
            </a:extLst>
          </p:cNvPr>
          <p:cNvCxnSpPr/>
          <p:nvPr userDrawn="1">
            <p:custDataLst>
              <p:tags r:id="rId5"/>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BottomLine">
            <a:extLst>
              <a:ext uri="{FF2B5EF4-FFF2-40B4-BE49-F238E27FC236}">
                <a16:creationId xmlns:a16="http://schemas.microsoft.com/office/drawing/2014/main" id="{0F91EBE0-A37D-1C3F-105C-121497E50581}"/>
              </a:ext>
            </a:extLst>
          </p:cNvPr>
          <p:cNvCxnSpPr/>
          <p:nvPr userDrawn="1">
            <p:custDataLst>
              <p:tags r:id="rId6"/>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463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op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bg1"/>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7" name="Slide Number">
            <a:extLst>
              <a:ext uri="{FF2B5EF4-FFF2-40B4-BE49-F238E27FC236}">
                <a16:creationId xmlns:a16="http://schemas.microsoft.com/office/drawing/2014/main" id="{295262A3-4D06-C89D-05E2-AA97F9B5D0A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6BA32EF7-D882-B552-7FB3-36C2D36AA06A}"/>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0" name="Slide Number">
            <a:extLst>
              <a:ext uri="{FF2B5EF4-FFF2-40B4-BE49-F238E27FC236}">
                <a16:creationId xmlns:a16="http://schemas.microsoft.com/office/drawing/2014/main" id="{12E272E9-BC69-EC9E-B4A6-1953D2BB2D85}"/>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1" name="TopLine">
            <a:extLst>
              <a:ext uri="{FF2B5EF4-FFF2-40B4-BE49-F238E27FC236}">
                <a16:creationId xmlns:a16="http://schemas.microsoft.com/office/drawing/2014/main" id="{E9C5FC54-7D67-724E-E303-818A330F138E}"/>
              </a:ext>
            </a:extLst>
          </p:cNvPr>
          <p:cNvCxnSpPr/>
          <p:nvPr userDrawn="1">
            <p:custDataLst>
              <p:tags r:id="rId8"/>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BottomLine">
            <a:extLst>
              <a:ext uri="{FF2B5EF4-FFF2-40B4-BE49-F238E27FC236}">
                <a16:creationId xmlns:a16="http://schemas.microsoft.com/office/drawing/2014/main" id="{B72CCDAD-B288-166D-1A8A-2A1CD511CDCC}"/>
              </a:ext>
            </a:extLst>
          </p:cNvPr>
          <p:cNvCxnSpPr/>
          <p:nvPr userDrawn="1">
            <p:custDataLst>
              <p:tags r:id="rId9"/>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38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Mid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bg1"/>
                </a:solidFill>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6" name="TopLine">
            <a:extLst>
              <a:ext uri="{FF2B5EF4-FFF2-40B4-BE49-F238E27FC236}">
                <a16:creationId xmlns:a16="http://schemas.microsoft.com/office/drawing/2014/main" id="{8B904657-3B87-B4EE-8316-1E859C4514EB}"/>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BottomLine">
            <a:extLst>
              <a:ext uri="{FF2B5EF4-FFF2-40B4-BE49-F238E27FC236}">
                <a16:creationId xmlns:a16="http://schemas.microsoft.com/office/drawing/2014/main" id="{02FF090A-C003-0304-46D8-4251EFBBFB06}"/>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059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Section breaker">
    <p:bg>
      <p:bgPr>
        <a:solidFill>
          <a:schemeClr val="accent1"/>
        </a:solidFill>
        <a:effectLst/>
      </p:bgPr>
    </p:bg>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bg1"/>
                </a:solidFill>
              </a:defRPr>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5" name="TopLine">
            <a:extLst>
              <a:ext uri="{FF2B5EF4-FFF2-40B4-BE49-F238E27FC236}">
                <a16:creationId xmlns:a16="http://schemas.microsoft.com/office/drawing/2014/main" id="{FB35A28F-B25A-F397-C076-3C4307EC7FFE}"/>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BottomLine">
            <a:extLst>
              <a:ext uri="{FF2B5EF4-FFF2-40B4-BE49-F238E27FC236}">
                <a16:creationId xmlns:a16="http://schemas.microsoft.com/office/drawing/2014/main" id="{A4C1D2D5-250E-7892-49D1-538B4E9DA58C}"/>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47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1/4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CCF04B58-9A1C-ACB8-F18C-5893C2FA8425}"/>
              </a:ext>
            </a:extLst>
          </p:cNvPr>
          <p:cNvSpPr/>
          <p:nvPr userDrawn="1">
            <p:custDataLst>
              <p:tags r:id="rId1"/>
            </p:custDataLst>
          </p:nvPr>
        </p:nvSpPr>
        <p:spPr bwMode="ltGray">
          <a:xfrm>
            <a:off x="3413760" y="0"/>
            <a:ext cx="8778240"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9B9BD69A-7879-1B18-7D16-3D88FBC0D967}"/>
              </a:ext>
            </a:extLst>
          </p:cNvPr>
          <p:cNvSpPr txBox="1"/>
          <p:nvPr userDrawn="1">
            <p:custDataLst>
              <p:tags r:id="rId1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3"/>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4"/>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5"/>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6"/>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68429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1"/>
            </p:custDataLst>
          </p:nvPr>
        </p:nvSpPr>
        <p:spPr>
          <a:xfrm>
            <a:off x="554736" y="355092"/>
            <a:ext cx="11082528" cy="731520"/>
          </a:xfrm>
          <a:solidFill>
            <a:schemeClr val="bg1"/>
          </a:solidFill>
        </p:spPr>
        <p:txBody>
          <a:bodyPr vert="horz"/>
          <a:lstStyle>
            <a:lvl1pPr>
              <a:defRPr>
                <a:solidFill>
                  <a:schemeClr val="tx1"/>
                </a:solidFill>
              </a:defRPr>
            </a:lvl1p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2"/>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7" name="5. Source" hidden="1">
            <a:extLst>
              <a:ext uri="{FF2B5EF4-FFF2-40B4-BE49-F238E27FC236}">
                <a16:creationId xmlns:a16="http://schemas.microsoft.com/office/drawing/2014/main" id="{873D95DD-E857-0D17-E5B3-689239B81CE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99965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1/3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2FA89E15-5D02-0617-3AA7-74A6D56FA911}"/>
              </a:ext>
            </a:extLst>
          </p:cNvPr>
          <p:cNvSpPr/>
          <p:nvPr userDrawn="1">
            <p:custDataLst>
              <p:tags r:id="rId1"/>
            </p:custDataLst>
          </p:nvPr>
        </p:nvSpPr>
        <p:spPr bwMode="ltGray">
          <a:xfrm>
            <a:off x="4364736" y="0"/>
            <a:ext cx="782726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3"/>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4"/>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5"/>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6"/>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7"/>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8"/>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1"/>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2"/>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3"/>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4"/>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091659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userDrawn="1">
            <p:custDataLst>
              <p:tags r:id="rId1"/>
            </p:custDataLst>
          </p:nvPr>
        </p:nvSpPr>
        <p:spPr bwMode="ltGray">
          <a:xfrm>
            <a:off x="6092952"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3"/>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4"/>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5"/>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2"/>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3"/>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4"/>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5"/>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6"/>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3378412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238011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4"/>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5"/>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6"/>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8"/>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9"/>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0"/>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2"/>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3"/>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4"/>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5"/>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6"/>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7"/>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441737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bg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3"/>
            </p:custDataLst>
          </p:nvPr>
        </p:nvCxnSpPr>
        <p:spPr>
          <a:xfrm>
            <a:off x="9119861" y="6453769"/>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4"/>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5"/>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6"/>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7"/>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8"/>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1"/>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2"/>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2036498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En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p:custDataLst>
              <p:tags r:id="rId1"/>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4" imgH="344" progId="TCLayout.ActiveDocument.1">
                  <p:embed/>
                </p:oleObj>
              </mc:Choice>
              <mc:Fallback>
                <p:oleObj name="think-cell Slide" r:id="rId7"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3"/>
            </p:custDataLst>
          </p:nvPr>
        </p:nvSpPr>
        <p:spPr>
          <a:xfrm>
            <a:off x="5096891" y="2906491"/>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graphicFrame>
        <p:nvGraphicFramePr>
          <p:cNvPr id="3" name="Object 2" hidden="1">
            <a:extLst>
              <a:ext uri="{FF2B5EF4-FFF2-40B4-BE49-F238E27FC236}">
                <a16:creationId xmlns:a16="http://schemas.microsoft.com/office/drawing/2014/main" id="{461A3593-6381-CCDE-F9E1-87C62E7E9553}"/>
              </a:ext>
            </a:extLst>
          </p:cNvPr>
          <p:cNvGraphicFramePr>
            <a:graphicFrameLocks noChangeAspect="1"/>
          </p:cNvGraphicFramePr>
          <p:nvPr userDrawn="1">
            <p:custDataLst>
              <p:tags r:id="rId4"/>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4" imgH="344" progId="TCLayout.ActiveDocument.1">
                  <p:embed/>
                </p:oleObj>
              </mc:Choice>
              <mc:Fallback>
                <p:oleObj name="think-cell Slide" r:id="rId7" imgW="344" imgH="344" progId="TCLayout.ActiveDocument.1">
                  <p:embed/>
                  <p:pic>
                    <p:nvPicPr>
                      <p:cNvPr id="3" name="Object 2" hidden="1">
                        <a:extLst>
                          <a:ext uri="{FF2B5EF4-FFF2-40B4-BE49-F238E27FC236}">
                            <a16:creationId xmlns:a16="http://schemas.microsoft.com/office/drawing/2014/main" id="{461A3593-6381-CCDE-F9E1-87C62E7E955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5. Source" hidden="1">
            <a:extLst>
              <a:ext uri="{FF2B5EF4-FFF2-40B4-BE49-F238E27FC236}">
                <a16:creationId xmlns:a16="http://schemas.microsoft.com/office/drawing/2014/main" id="{9E557DC3-5BF2-4D79-84F4-12A1DDBC6D3C}"/>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189716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Blank white">
    <p:bg>
      <p:bgPr>
        <a:solidFill>
          <a:schemeClr val="accent1"/>
        </a:solidFill>
        <a:effectLst/>
      </p:bgPr>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Tree>
    <p:extLst>
      <p:ext uri="{BB962C8B-B14F-4D97-AF65-F5344CB8AC3E}">
        <p14:creationId xmlns:p14="http://schemas.microsoft.com/office/powerpoint/2010/main" val="313188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dark">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LogoText">
            <a:extLst>
              <a:ext uri="{FF2B5EF4-FFF2-40B4-BE49-F238E27FC236}">
                <a16:creationId xmlns:a16="http://schemas.microsoft.com/office/drawing/2014/main" id="{7586B688-2A9E-8C10-C217-4395E19B0923}"/>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Tree>
    <p:extLst>
      <p:ext uri="{BB962C8B-B14F-4D97-AF65-F5344CB8AC3E}">
        <p14:creationId xmlns:p14="http://schemas.microsoft.com/office/powerpoint/2010/main" val="3977578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22EA7EF-3E7C-439D-BE1B-23D67E3C7117}"/>
              </a:ext>
            </a:extLst>
          </p:cNvPr>
          <p:cNvGraphicFramePr>
            <a:graphicFrameLocks noChangeAspect="1"/>
          </p:cNvGraphicFramePr>
          <p:nvPr userDrawn="1">
            <p:custDataLst>
              <p:tags r:id="rId1"/>
            </p:custDataLst>
            <p:extLst>
              <p:ext uri="{D42A27DB-BD31-4B8C-83A1-F6EECF244321}">
                <p14:modId xmlns:p14="http://schemas.microsoft.com/office/powerpoint/2010/main" val="2579338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B22EA7EF-3E7C-439D-BE1B-23D67E3C711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cxnSp>
        <p:nvCxnSpPr>
          <p:cNvPr id="7" name="Google Shape;15;p38">
            <a:extLst>
              <a:ext uri="{FF2B5EF4-FFF2-40B4-BE49-F238E27FC236}">
                <a16:creationId xmlns:a16="http://schemas.microsoft.com/office/drawing/2014/main" id="{C1A3E8A5-6140-548F-EB36-6E044E92CB50}"/>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5" name="TextBox 4">
            <a:extLst>
              <a:ext uri="{FF2B5EF4-FFF2-40B4-BE49-F238E27FC236}">
                <a16:creationId xmlns:a16="http://schemas.microsoft.com/office/drawing/2014/main" id="{EE585E3C-E71F-27EE-4D76-96B1E7A8F9B0}"/>
              </a:ext>
            </a:extLst>
          </p:cNvPr>
          <p:cNvSpPr txBox="1"/>
          <p:nvPr userDrawn="1"/>
        </p:nvSpPr>
        <p:spPr>
          <a:xfrm>
            <a:off x="10419644" y="657013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718342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EA2B47-10D4-7DBD-8DB4-FE8BB18230A6}"/>
              </a:ext>
            </a:extLst>
          </p:cNvPr>
          <p:cNvGraphicFramePr>
            <a:graphicFrameLocks noChangeAspect="1"/>
          </p:cNvGraphicFramePr>
          <p:nvPr userDrawn="1">
            <p:custDataLst>
              <p:tags r:id="rId1"/>
            </p:custDataLst>
            <p:extLst>
              <p:ext uri="{D42A27DB-BD31-4B8C-83A1-F6EECF244321}">
                <p14:modId xmlns:p14="http://schemas.microsoft.com/office/powerpoint/2010/main" val="3625675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58EA2B47-10D4-7DBD-8DB4-FE8BB18230A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1. On-page tracker">
            <a:extLst>
              <a:ext uri="{FF2B5EF4-FFF2-40B4-BE49-F238E27FC236}">
                <a16:creationId xmlns:a16="http://schemas.microsoft.com/office/drawing/2014/main" id="{251045C4-024B-CA7B-E270-32B5FE04C1F7}"/>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58797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op left 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279F3A-E785-A817-A43D-2AB5BBAC0C60}"/>
              </a:ext>
            </a:extLst>
          </p:cNvPr>
          <p:cNvGraphicFramePr>
            <a:graphicFrameLocks noChangeAspect="1"/>
          </p:cNvGraphicFramePr>
          <p:nvPr>
            <p:custDataLst>
              <p:tags r:id="rId1"/>
            </p:custDataLst>
            <p:extLst>
              <p:ext uri="{D42A27DB-BD31-4B8C-83A1-F6EECF244321}">
                <p14:modId xmlns:p14="http://schemas.microsoft.com/office/powerpoint/2010/main" val="36875721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5" name="Object 4" hidden="1">
                        <a:extLst>
                          <a:ext uri="{FF2B5EF4-FFF2-40B4-BE49-F238E27FC236}">
                            <a16:creationId xmlns:a16="http://schemas.microsoft.com/office/drawing/2014/main" id="{92279F3A-E785-A817-A43D-2AB5BBAC0C60}"/>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2"/>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tx1"/>
                </a:solidFill>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graphicFrame>
        <p:nvGraphicFramePr>
          <p:cNvPr id="2" name="Object 1" hidden="1">
            <a:extLst>
              <a:ext uri="{FF2B5EF4-FFF2-40B4-BE49-F238E27FC236}">
                <a16:creationId xmlns:a16="http://schemas.microsoft.com/office/drawing/2014/main" id="{E2A136CB-A23C-4391-1201-587C6D97E949}"/>
              </a:ext>
            </a:extLst>
          </p:cNvPr>
          <p:cNvGraphicFramePr>
            <a:graphicFrameLocks noChangeAspect="1"/>
          </p:cNvGraphicFramePr>
          <p:nvPr userDrawn="1">
            <p:custDataLst>
              <p:tags r:id="rId5"/>
            </p:custDataLst>
            <p:extLst>
              <p:ext uri="{D42A27DB-BD31-4B8C-83A1-F6EECF244321}">
                <p14:modId xmlns:p14="http://schemas.microsoft.com/office/powerpoint/2010/main" val="36875721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2" name="Object 1" hidden="1">
                        <a:extLst>
                          <a:ext uri="{FF2B5EF4-FFF2-40B4-BE49-F238E27FC236}">
                            <a16:creationId xmlns:a16="http://schemas.microsoft.com/office/drawing/2014/main" id="{E2A136CB-A23C-4391-1201-587C6D97E949}"/>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6BA32EF7-D882-B552-7FB3-36C2D36AA06A}"/>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770898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0"/>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171616"/>
              </a:buClr>
              <a:buSzPts val="1600"/>
              <a:buChar char="•"/>
              <a:defRPr sz="1600" b="0">
                <a:solidFill>
                  <a:srgbClr val="171616"/>
                </a:solidFill>
              </a:defRPr>
            </a:lvl1pPr>
            <a:lvl2pPr marL="914400" lvl="1" indent="-330200" algn="l">
              <a:lnSpc>
                <a:spcPct val="150000"/>
              </a:lnSpc>
              <a:spcBef>
                <a:spcPts val="500"/>
              </a:spcBef>
              <a:spcAft>
                <a:spcPts val="0"/>
              </a:spcAft>
              <a:buClr>
                <a:srgbClr val="171616"/>
              </a:buClr>
              <a:buSzPts val="1600"/>
              <a:buChar char="•"/>
              <a:defRPr sz="1600" b="0">
                <a:solidFill>
                  <a:srgbClr val="171616"/>
                </a:solidFill>
              </a:defRPr>
            </a:lvl2pPr>
            <a:lvl3pPr marL="1371600" lvl="2" indent="-330200" algn="l">
              <a:lnSpc>
                <a:spcPct val="150000"/>
              </a:lnSpc>
              <a:spcBef>
                <a:spcPts val="500"/>
              </a:spcBef>
              <a:spcAft>
                <a:spcPts val="0"/>
              </a:spcAft>
              <a:buClr>
                <a:srgbClr val="171616"/>
              </a:buClr>
              <a:buSzPts val="1600"/>
              <a:buChar char="•"/>
              <a:defRPr sz="1600" b="0">
                <a:solidFill>
                  <a:srgbClr val="171616"/>
                </a:solidFill>
              </a:defRPr>
            </a:lvl3pPr>
            <a:lvl4pPr marL="1828800" lvl="3" indent="-330200" algn="l">
              <a:lnSpc>
                <a:spcPct val="150000"/>
              </a:lnSpc>
              <a:spcBef>
                <a:spcPts val="500"/>
              </a:spcBef>
              <a:spcAft>
                <a:spcPts val="0"/>
              </a:spcAft>
              <a:buClr>
                <a:srgbClr val="171616"/>
              </a:buClr>
              <a:buSzPts val="1600"/>
              <a:buChar char="•"/>
              <a:defRPr sz="1600" b="0">
                <a:solidFill>
                  <a:srgbClr val="171616"/>
                </a:solidFill>
              </a:defRPr>
            </a:lvl4pPr>
            <a:lvl5pPr marL="2286000" lvl="4" indent="-330200" algn="l">
              <a:lnSpc>
                <a:spcPct val="150000"/>
              </a:lnSpc>
              <a:spcBef>
                <a:spcPts val="500"/>
              </a:spcBef>
              <a:spcAft>
                <a:spcPts val="0"/>
              </a:spcAft>
              <a:buClr>
                <a:srgbClr val="171616"/>
              </a:buClr>
              <a:buSzPts val="1600"/>
              <a:buChar char="•"/>
              <a:defRPr sz="1600" b="0">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 name="1. On-page tracker">
            <a:extLst>
              <a:ext uri="{FF2B5EF4-FFF2-40B4-BE49-F238E27FC236}">
                <a16:creationId xmlns:a16="http://schemas.microsoft.com/office/drawing/2014/main" id="{D2CA4751-B1D3-6C52-458C-3874A5CCDA66}"/>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2861380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extLst>
      <p:ext uri="{BB962C8B-B14F-4D97-AF65-F5344CB8AC3E}">
        <p14:creationId xmlns:p14="http://schemas.microsoft.com/office/powerpoint/2010/main" val="3741680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id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tx1"/>
                </a:solidFill>
              </a:defRPr>
            </a:lvl1pPr>
          </a:lstStyle>
          <a:p>
            <a:r>
              <a:rPr lang="en-US"/>
              <a:t>Click to edit Master title style</a:t>
            </a:r>
            <a:endParaRPr lang="en-US" dirty="0"/>
          </a:p>
        </p:txBody>
      </p:sp>
      <p:sp>
        <p:nvSpPr>
          <p:cNvPr id="8" name="5. Source" hidden="1">
            <a:extLst>
              <a:ext uri="{FF2B5EF4-FFF2-40B4-BE49-F238E27FC236}">
                <a16:creationId xmlns:a16="http://schemas.microsoft.com/office/drawing/2014/main" id="{C0D33C43-5B9F-44B4-82FA-BAAD11A7FB8E}"/>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341724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er">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tx1"/>
                </a:solidFill>
              </a:defRPr>
            </a:lvl1pPr>
          </a:lstStyle>
          <a:p>
            <a:r>
              <a:rPr lang="en-US"/>
              <a:t>Click to edit Master title style</a:t>
            </a:r>
            <a:endParaRPr lang="en-US" dirty="0"/>
          </a:p>
        </p:txBody>
      </p:sp>
      <p:sp>
        <p:nvSpPr>
          <p:cNvPr id="6" name="5. Source" hidden="1">
            <a:extLst>
              <a:ext uri="{FF2B5EF4-FFF2-40B4-BE49-F238E27FC236}">
                <a16:creationId xmlns:a16="http://schemas.microsoft.com/office/drawing/2014/main" id="{B871FE09-BB6E-4334-B0EA-E52395AA61B3}"/>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29661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4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userDrawn="1">
            <p:custDataLst>
              <p:tags r:id="rId1"/>
            </p:custDataLst>
          </p:nvPr>
        </p:nvSpPr>
        <p:spPr bwMode="ltGray">
          <a:xfrm>
            <a:off x="3413760" y="0"/>
            <a:ext cx="8778240"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2"/>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3"/>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4"/>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5"/>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09567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3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p:custDataLst>
              <p:tags r:id="rId1"/>
            </p:custDataLst>
          </p:nvPr>
        </p:nvSpPr>
        <p:spPr bwMode="ltGray">
          <a:xfrm>
            <a:off x="4364736" y="0"/>
            <a:ext cx="782726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4671219"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4671219"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8"/>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9"/>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2"/>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3"/>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4"/>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5"/>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15554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4"/>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7"/>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2896537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4337552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tags" Target="../tags/tag11.xml"/><Relationship Id="rId47" Type="http://schemas.openxmlformats.org/officeDocument/2006/relationships/tags" Target="../tags/tag16.xml"/><Relationship Id="rId63" Type="http://schemas.openxmlformats.org/officeDocument/2006/relationships/tags" Target="../tags/tag32.xml"/><Relationship Id="rId68" Type="http://schemas.openxmlformats.org/officeDocument/2006/relationships/tags" Target="../tags/tag3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5.xml"/><Relationship Id="rId61" Type="http://schemas.openxmlformats.org/officeDocument/2006/relationships/tags" Target="../tags/tag3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8.xml"/><Relationship Id="rId51" Type="http://schemas.openxmlformats.org/officeDocument/2006/relationships/tags" Target="../tags/tag20.xml"/><Relationship Id="rId72" Type="http://schemas.openxmlformats.org/officeDocument/2006/relationships/tags" Target="../tags/tag4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20.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73" Type="http://schemas.openxmlformats.org/officeDocument/2006/relationships/tags" Target="../tags/tag4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8.xml"/><Relationship Id="rId34" Type="http://schemas.openxmlformats.org/officeDocument/2006/relationships/tags" Target="../tags/tag3.xml"/><Relationship Id="rId50" Type="http://schemas.openxmlformats.org/officeDocument/2006/relationships/tags" Target="../tags/tag19.xml"/><Relationship Id="rId55" Type="http://schemas.openxmlformats.org/officeDocument/2006/relationships/tags" Target="../tags/tag24.xml"/><Relationship Id="rId7" Type="http://schemas.openxmlformats.org/officeDocument/2006/relationships/slideLayout" Target="../slideLayouts/slideLayout7.xml"/><Relationship Id="rId71" Type="http://schemas.openxmlformats.org/officeDocument/2006/relationships/tags" Target="../tags/tag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 name="SlideLogoText">
            <a:extLst>
              <a:ext uri="{FF2B5EF4-FFF2-40B4-BE49-F238E27FC236}">
                <a16:creationId xmlns:a16="http://schemas.microsoft.com/office/drawing/2014/main" id="{69FC0062-74AE-4BDA-ACE7-D069B448DDBC}"/>
              </a:ext>
            </a:extLst>
          </p:cNvPr>
          <p:cNvSpPr txBox="1"/>
          <p:nvPr>
            <p:custDataLst>
              <p:tags r:id="rId33"/>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06" name="BottomLine">
            <a:extLst>
              <a:ext uri="{FF2B5EF4-FFF2-40B4-BE49-F238E27FC236}">
                <a16:creationId xmlns:a16="http://schemas.microsoft.com/office/drawing/2014/main" id="{8B868434-776E-46FC-90D6-2CC6F63A9A51}"/>
              </a:ext>
            </a:extLst>
          </p:cNvPr>
          <p:cNvCxnSpPr/>
          <p:nvPr>
            <p:custDataLst>
              <p:tags r:id="rId34"/>
            </p:custDataLst>
          </p:nvPr>
        </p:nvCxnSpPr>
        <p:spPr>
          <a:xfrm>
            <a:off x="554736" y="6453769"/>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p:custDataLst>
              <p:tags r:id="rId35"/>
            </p:custDataLst>
          </p:nvPr>
        </p:nvCxnSpPr>
        <p:spPr>
          <a:xfrm>
            <a:off x="554736" y="1181906"/>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p:custDataLst>
              <p:tags r:id="rId36"/>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37"/>
            </p:custDataLst>
          </p:nvPr>
        </p:nvSpPr>
        <p:spPr>
          <a:xfrm>
            <a:off x="554736" y="35509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p:custDataLst>
              <p:tags r:id="rId38"/>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59"/>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7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7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60"/>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7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7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61"/>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6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6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62"/>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6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6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63"/>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6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6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cxnSp>
        <p:nvCxnSpPr>
          <p:cNvPr id="7" name="BottomLine">
            <a:extLst>
              <a:ext uri="{FF2B5EF4-FFF2-40B4-BE49-F238E27FC236}">
                <a16:creationId xmlns:a16="http://schemas.microsoft.com/office/drawing/2014/main" id="{0E9A39F2-9F39-B63D-6667-292776313624}"/>
              </a:ext>
            </a:extLst>
          </p:cNvPr>
          <p:cNvCxnSpPr/>
          <p:nvPr userDrawn="1">
            <p:custDataLst>
              <p:tags r:id="rId39"/>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
            <a:extLst>
              <a:ext uri="{FF2B5EF4-FFF2-40B4-BE49-F238E27FC236}">
                <a16:creationId xmlns:a16="http://schemas.microsoft.com/office/drawing/2014/main" id="{53C9F739-9886-1BA9-8A23-1D3A1FD55B6E}"/>
              </a:ext>
            </a:extLst>
          </p:cNvPr>
          <p:cNvCxnSpPr/>
          <p:nvPr userDrawn="1">
            <p:custDataLst>
              <p:tags r:id="rId40"/>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4. Footnote" hidden="1">
            <a:extLst>
              <a:ext uri="{FF2B5EF4-FFF2-40B4-BE49-F238E27FC236}">
                <a16:creationId xmlns:a16="http://schemas.microsoft.com/office/drawing/2014/main" id="{F1897D89-6FB8-62D7-618A-A1F910A4A4E5}"/>
              </a:ext>
            </a:extLst>
          </p:cNvPr>
          <p:cNvSpPr txBox="1"/>
          <p:nvPr userDrawn="1">
            <p:custDataLst>
              <p:tags r:id="rId41"/>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grpSp>
        <p:nvGrpSpPr>
          <p:cNvPr id="10" name="Grid" hidden="1">
            <a:extLst>
              <a:ext uri="{FF2B5EF4-FFF2-40B4-BE49-F238E27FC236}">
                <a16:creationId xmlns:a16="http://schemas.microsoft.com/office/drawing/2014/main" id="{51644440-1ADD-8E9D-86D4-FB7BFA9BC0A2}"/>
              </a:ext>
            </a:extLst>
          </p:cNvPr>
          <p:cNvGrpSpPr/>
          <p:nvPr userDrawn="1">
            <p:custDataLst>
              <p:tags r:id="rId42"/>
            </p:custDataLst>
          </p:nvPr>
        </p:nvGrpSpPr>
        <p:grpSpPr>
          <a:xfrm>
            <a:off x="0" y="0"/>
            <a:ext cx="12190476" cy="6858000"/>
            <a:chOff x="0" y="0"/>
            <a:chExt cx="12190476" cy="6858000"/>
          </a:xfrm>
        </p:grpSpPr>
        <p:sp>
          <p:nvSpPr>
            <p:cNvPr id="12" name="slide margin">
              <a:extLst>
                <a:ext uri="{FF2B5EF4-FFF2-40B4-BE49-F238E27FC236}">
                  <a16:creationId xmlns:a16="http://schemas.microsoft.com/office/drawing/2014/main" id="{DFDD99EA-E72A-B0BB-6037-FCD2385E0611}"/>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13" name="Straight Connector 12">
              <a:extLst>
                <a:ext uri="{FF2B5EF4-FFF2-40B4-BE49-F238E27FC236}">
                  <a16:creationId xmlns:a16="http://schemas.microsoft.com/office/drawing/2014/main" id="{9E5EF601-8444-8F22-A16C-B29B72ECFDE9}"/>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825639-9BC0-04C4-C395-EA0D1CE24354}"/>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65A1D5-1116-62C1-599E-43929F95F622}"/>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08034E-59EE-6FCF-409D-813B8A70351D}"/>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C0E065-4425-104F-EF00-6F666751C801}"/>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E534CC-B1CD-D23B-B940-1E6183D2FF79}"/>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A036F3-B8C6-F93B-D0A3-B42D63FB5B19}"/>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8DC308-0506-271A-CB8A-72B4FC39713B}"/>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452DE4-8C19-96C0-E209-F46BF6DAAFFB}"/>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5B74EC-5C7B-2AB1-4B8B-36E6FDC507D6}"/>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6AB8A6-26CA-7FB1-5B6E-2BDB99B790AE}"/>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48C74-63F9-0D4A-EF34-C4CEBB0754B4}"/>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26" name="Freeform: Shape 72">
              <a:extLst>
                <a:ext uri="{FF2B5EF4-FFF2-40B4-BE49-F238E27FC236}">
                  <a16:creationId xmlns:a16="http://schemas.microsoft.com/office/drawing/2014/main" id="{F206F557-705C-3A42-760E-70DD71AC0633}"/>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7" name="Freeform: Shape 73">
              <a:extLst>
                <a:ext uri="{FF2B5EF4-FFF2-40B4-BE49-F238E27FC236}">
                  <a16:creationId xmlns:a16="http://schemas.microsoft.com/office/drawing/2014/main" id="{3A895951-C0B7-EF46-76A8-C7FAF1A3ADA9}"/>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8" name="Freeform: Shape 74">
              <a:extLst>
                <a:ext uri="{FF2B5EF4-FFF2-40B4-BE49-F238E27FC236}">
                  <a16:creationId xmlns:a16="http://schemas.microsoft.com/office/drawing/2014/main" id="{62D79D41-FB0F-4EA0-C860-65AFB096E11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9" name="Freeform: Shape 75">
              <a:extLst>
                <a:ext uri="{FF2B5EF4-FFF2-40B4-BE49-F238E27FC236}">
                  <a16:creationId xmlns:a16="http://schemas.microsoft.com/office/drawing/2014/main" id="{8FBC2369-68EF-4544-D73C-4DDAA8277FFD}"/>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0" name="Freeform: Shape 76">
              <a:extLst>
                <a:ext uri="{FF2B5EF4-FFF2-40B4-BE49-F238E27FC236}">
                  <a16:creationId xmlns:a16="http://schemas.microsoft.com/office/drawing/2014/main" id="{D1F30BDD-B520-9B5D-B18B-6FAFADC3D964}"/>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1" name="Freeform: Shape 77">
              <a:extLst>
                <a:ext uri="{FF2B5EF4-FFF2-40B4-BE49-F238E27FC236}">
                  <a16:creationId xmlns:a16="http://schemas.microsoft.com/office/drawing/2014/main" id="{E997A2FF-CE4B-40BE-9756-9BAE07D84F9B}"/>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2" name="Freeform: Shape 78">
              <a:extLst>
                <a:ext uri="{FF2B5EF4-FFF2-40B4-BE49-F238E27FC236}">
                  <a16:creationId xmlns:a16="http://schemas.microsoft.com/office/drawing/2014/main" id="{A2B6E240-3F84-886B-4CDD-AD310BF84EAD}"/>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3" name="Freeform: Shape 79">
              <a:extLst>
                <a:ext uri="{FF2B5EF4-FFF2-40B4-BE49-F238E27FC236}">
                  <a16:creationId xmlns:a16="http://schemas.microsoft.com/office/drawing/2014/main" id="{9D00475B-AFA4-C8E7-E054-FFE5DF99DE76}"/>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4" name="Freeform: Shape 80">
              <a:extLst>
                <a:ext uri="{FF2B5EF4-FFF2-40B4-BE49-F238E27FC236}">
                  <a16:creationId xmlns:a16="http://schemas.microsoft.com/office/drawing/2014/main" id="{C9784F11-D6C4-7797-4572-31C608389129}"/>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5" name="Freeform: Shape 81">
              <a:extLst>
                <a:ext uri="{FF2B5EF4-FFF2-40B4-BE49-F238E27FC236}">
                  <a16:creationId xmlns:a16="http://schemas.microsoft.com/office/drawing/2014/main" id="{7163AEF6-C346-ABBD-E3BE-BA071956B065}"/>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6" name="Freeform: Shape 82">
              <a:extLst>
                <a:ext uri="{FF2B5EF4-FFF2-40B4-BE49-F238E27FC236}">
                  <a16:creationId xmlns:a16="http://schemas.microsoft.com/office/drawing/2014/main" id="{4C1E182C-2571-C0A1-195A-09B6805C639E}"/>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7" name="Freeform: Shape 83">
              <a:extLst>
                <a:ext uri="{FF2B5EF4-FFF2-40B4-BE49-F238E27FC236}">
                  <a16:creationId xmlns:a16="http://schemas.microsoft.com/office/drawing/2014/main" id="{A09D0A1E-F3D3-4EDA-A958-66F385C229E5}"/>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8" name="Freeform: Shape 84">
              <a:extLst>
                <a:ext uri="{FF2B5EF4-FFF2-40B4-BE49-F238E27FC236}">
                  <a16:creationId xmlns:a16="http://schemas.microsoft.com/office/drawing/2014/main" id="{2EADAFE0-CE70-3272-F177-111E345B1D5F}"/>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9" name="Freeform: Shape 85">
              <a:extLst>
                <a:ext uri="{FF2B5EF4-FFF2-40B4-BE49-F238E27FC236}">
                  <a16:creationId xmlns:a16="http://schemas.microsoft.com/office/drawing/2014/main" id="{A38C3561-4BB0-06F1-16C8-116543B8FE2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0" name="Freeform: Shape 86">
              <a:extLst>
                <a:ext uri="{FF2B5EF4-FFF2-40B4-BE49-F238E27FC236}">
                  <a16:creationId xmlns:a16="http://schemas.microsoft.com/office/drawing/2014/main" id="{9402A10F-1610-EA76-AE7A-792DEE0C670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1" name="Freeform: Shape 87">
              <a:extLst>
                <a:ext uri="{FF2B5EF4-FFF2-40B4-BE49-F238E27FC236}">
                  <a16:creationId xmlns:a16="http://schemas.microsoft.com/office/drawing/2014/main" id="{F05474CD-57B5-7B0B-430C-0B77DA372F45}"/>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2" name="Freeform: Shape 88">
              <a:extLst>
                <a:ext uri="{FF2B5EF4-FFF2-40B4-BE49-F238E27FC236}">
                  <a16:creationId xmlns:a16="http://schemas.microsoft.com/office/drawing/2014/main" id="{BDC96CDA-7F07-B2C9-5DA9-1BD49CF4F80E}"/>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3" name="Freeform: Shape 89">
              <a:extLst>
                <a:ext uri="{FF2B5EF4-FFF2-40B4-BE49-F238E27FC236}">
                  <a16:creationId xmlns:a16="http://schemas.microsoft.com/office/drawing/2014/main" id="{990BD212-EA36-6D25-30DD-20D38B42C1F3}"/>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4" name="Freeform: Shape 90">
              <a:extLst>
                <a:ext uri="{FF2B5EF4-FFF2-40B4-BE49-F238E27FC236}">
                  <a16:creationId xmlns:a16="http://schemas.microsoft.com/office/drawing/2014/main" id="{F395A1C6-3F8A-2A6B-24D8-630016CA41ED}"/>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5" name="Freeform: Shape 91">
              <a:extLst>
                <a:ext uri="{FF2B5EF4-FFF2-40B4-BE49-F238E27FC236}">
                  <a16:creationId xmlns:a16="http://schemas.microsoft.com/office/drawing/2014/main" id="{E390241E-8C1E-9EF9-863E-6A42242913E6}"/>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6" name="Freeform: Shape 92">
              <a:extLst>
                <a:ext uri="{FF2B5EF4-FFF2-40B4-BE49-F238E27FC236}">
                  <a16:creationId xmlns:a16="http://schemas.microsoft.com/office/drawing/2014/main" id="{F3CC0A30-8351-4C98-5A0A-A87C59D781A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7" name="Freeform: Shape 93">
              <a:extLst>
                <a:ext uri="{FF2B5EF4-FFF2-40B4-BE49-F238E27FC236}">
                  <a16:creationId xmlns:a16="http://schemas.microsoft.com/office/drawing/2014/main" id="{B1FD3E3A-995B-5335-C94B-5BBD52AAD038}"/>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8" name="Freeform: Shape 94">
              <a:extLst>
                <a:ext uri="{FF2B5EF4-FFF2-40B4-BE49-F238E27FC236}">
                  <a16:creationId xmlns:a16="http://schemas.microsoft.com/office/drawing/2014/main" id="{6D884214-CADE-E9E8-7EBB-AD9EA8205ECC}"/>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9" name="Freeform: Shape 95">
              <a:extLst>
                <a:ext uri="{FF2B5EF4-FFF2-40B4-BE49-F238E27FC236}">
                  <a16:creationId xmlns:a16="http://schemas.microsoft.com/office/drawing/2014/main" id="{7001AA20-0FB9-3E59-2C13-68CFEB63FF0A}"/>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50" name="Freeform: Shape 96">
              <a:extLst>
                <a:ext uri="{FF2B5EF4-FFF2-40B4-BE49-F238E27FC236}">
                  <a16:creationId xmlns:a16="http://schemas.microsoft.com/office/drawing/2014/main" id="{0B055B71-9080-62F8-DDEF-05FC3C3AF535}"/>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51" name="Straight Connector 50">
              <a:extLst>
                <a:ext uri="{FF2B5EF4-FFF2-40B4-BE49-F238E27FC236}">
                  <a16:creationId xmlns:a16="http://schemas.microsoft.com/office/drawing/2014/main" id="{65E76766-E6F1-9BDC-90D6-5DDA87FAA6B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60ED82-73BF-572D-8249-42C7EAB989DE}"/>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4010D7-A4D0-B7B3-A7F0-ADFC601A0DF2}"/>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F3DB34-6F53-DC66-DD38-4FC0CA044549}"/>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F0A684-C510-1FAC-FBE4-0B96A84AF71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F92786-635F-3978-073F-F114CF356704}"/>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91D4FC4-ABFC-703A-2ED7-4D5C438B5A97}"/>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5C24278-582F-2870-0438-CA3CB0B139A8}"/>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EDFD6CF-9942-06B0-8F59-8E5B3284A6AF}"/>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5262545-5B6C-A771-B4DA-ACFBE3236829}"/>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B9B940A-5927-E739-3611-61DA3375811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C849113-605B-F3DA-E173-281AC8280A12}"/>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DFC5C8-F98A-D081-8EF4-955E04E0AF34}"/>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7B1670F-FC44-661A-1162-E11EB84CD3FB}"/>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98B1418-E134-314C-3F80-57558A108CF2}"/>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56FE22-E476-387F-51C6-2C3ECFF12B9E}"/>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E3626EA-72F9-D117-FC8E-2C4B290D9903}"/>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71F10BE-65F9-FA45-8FED-61F63DCE140D}"/>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103E583-6ADC-FDD2-D7FE-C3D8144340F5}"/>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450D1BB-2FEB-748A-8B85-369DF66F1412}"/>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16037A9-466B-CD2D-007E-BE83B10BD83A}"/>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BA0A609-D369-0EA5-BBF6-9A747BCD68AA}"/>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B4BBC03-D655-703E-11A8-2BCF28AAED8C}"/>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6684BEC-43CE-A48E-AE76-E14D5030960C}"/>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B14B62-0408-790C-7987-A094F71DEBFB}"/>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E9ED69-034C-427D-CE50-D42D91D81E10}"/>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AD91689-FF82-C974-4DB8-DBD32B49B95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1776815-911C-CEEB-AEFF-99733D3AA8E5}"/>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8A50A73-AE29-C0F3-D459-44636AD26EE4}"/>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9F4810E-2F78-D3AB-8712-A71710010F84}"/>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63D516C-8A1D-5C0D-0C3B-F8D696ECD154}"/>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AD17F0F-5E2C-EDAB-9E86-8EBB04755668}"/>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99FEAE6-2345-2206-E336-675EB4588455}"/>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3CF941D-4F37-EBC6-5854-F5B9EF02AB7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E63E3E3-7041-EBA7-3942-B4FC2DB7450A}"/>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68E7D5A-96C2-BD55-8D55-F27CEDADF061}"/>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DF25BB-38E5-D9E1-5F2A-CDD5B2F6F510}"/>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5403A6-13D0-5897-02C5-05A9595BE158}"/>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2984302-BDC4-1FCC-57F9-838A4BE99CF8}"/>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6632348-38EB-0F91-820E-D158D42B5B78}"/>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6EE9006-9537-518C-97FF-046FE1238245}"/>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B833350-D606-1EBC-F1FC-3A9BB35FC99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2249093-A4A5-F64A-FF99-B3F52AB459F7}"/>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5D1C4F-FC18-9722-8BF2-3FA8FD57D96A}"/>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227" name="main body box">
              <a:extLst>
                <a:ext uri="{FF2B5EF4-FFF2-40B4-BE49-F238E27FC236}">
                  <a16:creationId xmlns:a16="http://schemas.microsoft.com/office/drawing/2014/main" id="{01A00ABC-6BB8-8486-683A-06BD49F14F87}"/>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228" name="Straight Connector 227">
              <a:extLst>
                <a:ext uri="{FF2B5EF4-FFF2-40B4-BE49-F238E27FC236}">
                  <a16:creationId xmlns:a16="http://schemas.microsoft.com/office/drawing/2014/main" id="{320B04C9-EB26-A43C-9EEE-F4E7A573D8CC}"/>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229" name="Straight Connector 228">
              <a:extLst>
                <a:ext uri="{FF2B5EF4-FFF2-40B4-BE49-F238E27FC236}">
                  <a16:creationId xmlns:a16="http://schemas.microsoft.com/office/drawing/2014/main" id="{C361B652-9F3D-9F6D-0BF0-9649B79F9E5D}"/>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230" name="LegendBoxes" hidden="1">
            <a:extLst>
              <a:ext uri="{FF2B5EF4-FFF2-40B4-BE49-F238E27FC236}">
                <a16:creationId xmlns:a16="http://schemas.microsoft.com/office/drawing/2014/main" id="{DA140FE2-CADF-EA30-ED30-29A72CACED0B}"/>
              </a:ext>
            </a:extLst>
          </p:cNvPr>
          <p:cNvGrpSpPr/>
          <p:nvPr userDrawn="1"/>
        </p:nvGrpSpPr>
        <p:grpSpPr>
          <a:xfrm>
            <a:off x="10554770" y="4322824"/>
            <a:ext cx="984864" cy="1717282"/>
            <a:chOff x="9585951" y="2980105"/>
            <a:chExt cx="984864" cy="1717282"/>
          </a:xfrm>
        </p:grpSpPr>
        <p:sp>
          <p:nvSpPr>
            <p:cNvPr id="231" name="RectangleLegend1">
              <a:extLst>
                <a:ext uri="{FF2B5EF4-FFF2-40B4-BE49-F238E27FC236}">
                  <a16:creationId xmlns:a16="http://schemas.microsoft.com/office/drawing/2014/main" id="{3D56CF41-9C15-7367-27AC-93B05F2BE373}"/>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2" name="RectangleLegend2">
              <a:extLst>
                <a:ext uri="{FF2B5EF4-FFF2-40B4-BE49-F238E27FC236}">
                  <a16:creationId xmlns:a16="http://schemas.microsoft.com/office/drawing/2014/main" id="{49AD417F-308C-5992-8823-94BFE60BD4A2}"/>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3" name="RectangleLegend3">
              <a:extLst>
                <a:ext uri="{FF2B5EF4-FFF2-40B4-BE49-F238E27FC236}">
                  <a16:creationId xmlns:a16="http://schemas.microsoft.com/office/drawing/2014/main" id="{47CF24C4-5720-4353-1F3E-A2C7AFBA3F7B}"/>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4" name="RectangleLegend4">
              <a:extLst>
                <a:ext uri="{FF2B5EF4-FFF2-40B4-BE49-F238E27FC236}">
                  <a16:creationId xmlns:a16="http://schemas.microsoft.com/office/drawing/2014/main" id="{31EB11AC-04F8-B178-5C48-858D6D97C307}"/>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5" name="RectangleLegend5">
              <a:extLst>
                <a:ext uri="{FF2B5EF4-FFF2-40B4-BE49-F238E27FC236}">
                  <a16:creationId xmlns:a16="http://schemas.microsoft.com/office/drawing/2014/main" id="{31BC1CD9-1007-79AC-39CA-55BA6E254762}"/>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6" name="Legend1">
              <a:extLst>
                <a:ext uri="{FF2B5EF4-FFF2-40B4-BE49-F238E27FC236}">
                  <a16:creationId xmlns:a16="http://schemas.microsoft.com/office/drawing/2014/main" id="{03A389AE-AEFA-0F10-E5F2-2663AE691519}"/>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7" name="Legend2">
              <a:extLst>
                <a:ext uri="{FF2B5EF4-FFF2-40B4-BE49-F238E27FC236}">
                  <a16:creationId xmlns:a16="http://schemas.microsoft.com/office/drawing/2014/main" id="{022A8E04-C1CC-07DD-A0A3-53A43BDF8E43}"/>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8" name="Legend3">
              <a:extLst>
                <a:ext uri="{FF2B5EF4-FFF2-40B4-BE49-F238E27FC236}">
                  <a16:creationId xmlns:a16="http://schemas.microsoft.com/office/drawing/2014/main" id="{D0FA2EAB-FEBC-9246-113E-F8975043C34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9" name="Legend4">
              <a:extLst>
                <a:ext uri="{FF2B5EF4-FFF2-40B4-BE49-F238E27FC236}">
                  <a16:creationId xmlns:a16="http://schemas.microsoft.com/office/drawing/2014/main" id="{EB06A4EF-5C6A-1BC9-735A-3D9E405C0C48}"/>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0" name="Legend5">
              <a:extLst>
                <a:ext uri="{FF2B5EF4-FFF2-40B4-BE49-F238E27FC236}">
                  <a16:creationId xmlns:a16="http://schemas.microsoft.com/office/drawing/2014/main" id="{E1842B41-D7C0-5BF1-4DA4-FD2A3A0AB9D7}"/>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241" name="LegendMoons" hidden="1">
            <a:extLst>
              <a:ext uri="{FF2B5EF4-FFF2-40B4-BE49-F238E27FC236}">
                <a16:creationId xmlns:a16="http://schemas.microsoft.com/office/drawing/2014/main" id="{120D6298-48BC-FD1F-2FF4-80415E1C0960}"/>
              </a:ext>
            </a:extLst>
          </p:cNvPr>
          <p:cNvGrpSpPr/>
          <p:nvPr userDrawn="1"/>
        </p:nvGrpSpPr>
        <p:grpSpPr>
          <a:xfrm>
            <a:off x="7723680" y="1702457"/>
            <a:ext cx="1023616" cy="1731859"/>
            <a:chOff x="7723680" y="1702457"/>
            <a:chExt cx="1023616" cy="1731859"/>
          </a:xfrm>
        </p:grpSpPr>
        <p:sp>
          <p:nvSpPr>
            <p:cNvPr id="242" name="Legend1">
              <a:extLst>
                <a:ext uri="{FF2B5EF4-FFF2-40B4-BE49-F238E27FC236}">
                  <a16:creationId xmlns:a16="http://schemas.microsoft.com/office/drawing/2014/main" id="{D4645ED9-4C1A-B150-D4AD-3859909EDF9D}"/>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3" name="Legend2">
              <a:extLst>
                <a:ext uri="{FF2B5EF4-FFF2-40B4-BE49-F238E27FC236}">
                  <a16:creationId xmlns:a16="http://schemas.microsoft.com/office/drawing/2014/main" id="{B097AA46-31C7-DF4F-BA04-ECE0B2DA47C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4" name="Legend3">
              <a:extLst>
                <a:ext uri="{FF2B5EF4-FFF2-40B4-BE49-F238E27FC236}">
                  <a16:creationId xmlns:a16="http://schemas.microsoft.com/office/drawing/2014/main" id="{1B6E5ECB-7D44-C964-9F92-8F17281991DB}"/>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5" name="Legend4">
              <a:extLst>
                <a:ext uri="{FF2B5EF4-FFF2-40B4-BE49-F238E27FC236}">
                  <a16:creationId xmlns:a16="http://schemas.microsoft.com/office/drawing/2014/main" id="{750BF540-29C6-64FF-4671-ACC833E4A778}"/>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6" name="Legend5">
              <a:extLst>
                <a:ext uri="{FF2B5EF4-FFF2-40B4-BE49-F238E27FC236}">
                  <a16:creationId xmlns:a16="http://schemas.microsoft.com/office/drawing/2014/main" id="{4AC683E1-DB66-07EC-9E5B-FE2323B40A20}"/>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247" name="MoonLegend1">
              <a:extLst>
                <a:ext uri="{FF2B5EF4-FFF2-40B4-BE49-F238E27FC236}">
                  <a16:creationId xmlns:a16="http://schemas.microsoft.com/office/drawing/2014/main" id="{FAA7541F-C866-D60B-770F-A59B3332E829}"/>
                </a:ext>
              </a:extLst>
            </p:cNvPr>
            <p:cNvGrpSpPr>
              <a:grpSpLocks noChangeAspect="1"/>
            </p:cNvGrpSpPr>
            <p:nvPr>
              <p:custDataLst>
                <p:tags r:id="rId44"/>
              </p:custDataLst>
            </p:nvPr>
          </p:nvGrpSpPr>
          <p:grpSpPr>
            <a:xfrm>
              <a:off x="7723680" y="1702457"/>
              <a:ext cx="228600" cy="228600"/>
              <a:chOff x="762000" y="1270000"/>
              <a:chExt cx="254000" cy="254000"/>
            </a:xfrm>
          </p:grpSpPr>
          <p:sp>
            <p:nvSpPr>
              <p:cNvPr id="260" name="Oval 259">
                <a:extLst>
                  <a:ext uri="{FF2B5EF4-FFF2-40B4-BE49-F238E27FC236}">
                    <a16:creationId xmlns:a16="http://schemas.microsoft.com/office/drawing/2014/main" id="{F9765154-4172-6B57-824F-E3282EB25545}"/>
                  </a:ext>
                </a:extLst>
              </p:cNvPr>
              <p:cNvSpPr/>
              <p:nvPr>
                <p:custDataLst>
                  <p:tags r:id="rId5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1" name="Arc 260" hidden="1">
                <a:extLst>
                  <a:ext uri="{FF2B5EF4-FFF2-40B4-BE49-F238E27FC236}">
                    <a16:creationId xmlns:a16="http://schemas.microsoft.com/office/drawing/2014/main" id="{3080280D-10CE-12FB-C043-DAF18B92224E}"/>
                  </a:ext>
                </a:extLst>
              </p:cNvPr>
              <p:cNvSpPr/>
              <p:nvPr>
                <p:custDataLst>
                  <p:tags r:id="rId5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8" name="MoonLegend2">
              <a:extLst>
                <a:ext uri="{FF2B5EF4-FFF2-40B4-BE49-F238E27FC236}">
                  <a16:creationId xmlns:a16="http://schemas.microsoft.com/office/drawing/2014/main" id="{35BFD9DA-1144-8DA1-53C3-E01D5FCE9607}"/>
                </a:ext>
              </a:extLst>
            </p:cNvPr>
            <p:cNvGrpSpPr>
              <a:grpSpLocks noChangeAspect="1"/>
            </p:cNvGrpSpPr>
            <p:nvPr>
              <p:custDataLst>
                <p:tags r:id="rId45"/>
              </p:custDataLst>
            </p:nvPr>
          </p:nvGrpSpPr>
          <p:grpSpPr>
            <a:xfrm>
              <a:off x="7723680" y="2078270"/>
              <a:ext cx="228600" cy="228600"/>
              <a:chOff x="762000" y="1270000"/>
              <a:chExt cx="254000" cy="254000"/>
            </a:xfrm>
          </p:grpSpPr>
          <p:sp>
            <p:nvSpPr>
              <p:cNvPr id="258" name="Oval 257">
                <a:extLst>
                  <a:ext uri="{FF2B5EF4-FFF2-40B4-BE49-F238E27FC236}">
                    <a16:creationId xmlns:a16="http://schemas.microsoft.com/office/drawing/2014/main" id="{7F3A3989-BFC1-FB0C-B737-5372F8E5251A}"/>
                  </a:ext>
                </a:extLst>
              </p:cNvPr>
              <p:cNvSpPr/>
              <p:nvPr>
                <p:custDataLst>
                  <p:tags r:id="rId5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9" name="Arc 258">
                <a:extLst>
                  <a:ext uri="{FF2B5EF4-FFF2-40B4-BE49-F238E27FC236}">
                    <a16:creationId xmlns:a16="http://schemas.microsoft.com/office/drawing/2014/main" id="{89CD9953-848A-D82D-7E93-D7FB686C0FE9}"/>
                  </a:ext>
                </a:extLst>
              </p:cNvPr>
              <p:cNvSpPr/>
              <p:nvPr>
                <p:custDataLst>
                  <p:tags r:id="rId5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9" name="MoonLegend3">
              <a:extLst>
                <a:ext uri="{FF2B5EF4-FFF2-40B4-BE49-F238E27FC236}">
                  <a16:creationId xmlns:a16="http://schemas.microsoft.com/office/drawing/2014/main" id="{3A6C7557-E615-FD87-E58D-14658FF5B2FF}"/>
                </a:ext>
              </a:extLst>
            </p:cNvPr>
            <p:cNvGrpSpPr>
              <a:grpSpLocks noChangeAspect="1"/>
            </p:cNvGrpSpPr>
            <p:nvPr>
              <p:custDataLst>
                <p:tags r:id="rId46"/>
              </p:custDataLst>
            </p:nvPr>
          </p:nvGrpSpPr>
          <p:grpSpPr>
            <a:xfrm>
              <a:off x="7723680" y="2454085"/>
              <a:ext cx="228600" cy="228600"/>
              <a:chOff x="762000" y="1270000"/>
              <a:chExt cx="254000" cy="254000"/>
            </a:xfrm>
          </p:grpSpPr>
          <p:sp>
            <p:nvSpPr>
              <p:cNvPr id="256" name="Oval 255">
                <a:extLst>
                  <a:ext uri="{FF2B5EF4-FFF2-40B4-BE49-F238E27FC236}">
                    <a16:creationId xmlns:a16="http://schemas.microsoft.com/office/drawing/2014/main" id="{79CC9BBC-BBEE-3499-50C2-103A049A2E39}"/>
                  </a:ext>
                </a:extLst>
              </p:cNvPr>
              <p:cNvSpPr/>
              <p:nvPr>
                <p:custDataLst>
                  <p:tags r:id="rId5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7" name="Arc 256">
                <a:extLst>
                  <a:ext uri="{FF2B5EF4-FFF2-40B4-BE49-F238E27FC236}">
                    <a16:creationId xmlns:a16="http://schemas.microsoft.com/office/drawing/2014/main" id="{CA9D0D66-B926-6711-C9CD-CC26CC428752}"/>
                  </a:ext>
                </a:extLst>
              </p:cNvPr>
              <p:cNvSpPr/>
              <p:nvPr>
                <p:custDataLst>
                  <p:tags r:id="rId5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0" name="MoonLegend4">
              <a:extLst>
                <a:ext uri="{FF2B5EF4-FFF2-40B4-BE49-F238E27FC236}">
                  <a16:creationId xmlns:a16="http://schemas.microsoft.com/office/drawing/2014/main" id="{5145DF82-5284-5B87-E8ED-35DFDE527B9C}"/>
                </a:ext>
              </a:extLst>
            </p:cNvPr>
            <p:cNvGrpSpPr>
              <a:grpSpLocks noChangeAspect="1"/>
            </p:cNvGrpSpPr>
            <p:nvPr>
              <p:custDataLst>
                <p:tags r:id="rId47"/>
              </p:custDataLst>
            </p:nvPr>
          </p:nvGrpSpPr>
          <p:grpSpPr>
            <a:xfrm>
              <a:off x="7723680" y="2829900"/>
              <a:ext cx="228600" cy="228600"/>
              <a:chOff x="762000" y="1270000"/>
              <a:chExt cx="254000" cy="254000"/>
            </a:xfrm>
          </p:grpSpPr>
          <p:sp>
            <p:nvSpPr>
              <p:cNvPr id="254" name="Oval 253">
                <a:extLst>
                  <a:ext uri="{FF2B5EF4-FFF2-40B4-BE49-F238E27FC236}">
                    <a16:creationId xmlns:a16="http://schemas.microsoft.com/office/drawing/2014/main" id="{90C635A4-3E20-0EB8-7815-407711BC5F28}"/>
                  </a:ext>
                </a:extLst>
              </p:cNvPr>
              <p:cNvSpPr/>
              <p:nvPr>
                <p:custDataLst>
                  <p:tags r:id="rId5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5" name="Arc 254">
                <a:extLst>
                  <a:ext uri="{FF2B5EF4-FFF2-40B4-BE49-F238E27FC236}">
                    <a16:creationId xmlns:a16="http://schemas.microsoft.com/office/drawing/2014/main" id="{C65316C1-EDCB-E2BE-4D89-1E1468DE7420}"/>
                  </a:ext>
                </a:extLst>
              </p:cNvPr>
              <p:cNvSpPr/>
              <p:nvPr>
                <p:custDataLst>
                  <p:tags r:id="rId5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1" name="MoonLegend5">
              <a:extLst>
                <a:ext uri="{FF2B5EF4-FFF2-40B4-BE49-F238E27FC236}">
                  <a16:creationId xmlns:a16="http://schemas.microsoft.com/office/drawing/2014/main" id="{D8358732-CCB1-2629-A827-5C53E0761679}"/>
                </a:ext>
              </a:extLst>
            </p:cNvPr>
            <p:cNvGrpSpPr>
              <a:grpSpLocks noChangeAspect="1"/>
            </p:cNvGrpSpPr>
            <p:nvPr>
              <p:custDataLst>
                <p:tags r:id="rId48"/>
              </p:custDataLst>
            </p:nvPr>
          </p:nvGrpSpPr>
          <p:grpSpPr>
            <a:xfrm>
              <a:off x="7723680" y="3205716"/>
              <a:ext cx="228600" cy="228600"/>
              <a:chOff x="762000" y="1270000"/>
              <a:chExt cx="254000" cy="254000"/>
            </a:xfrm>
          </p:grpSpPr>
          <p:sp>
            <p:nvSpPr>
              <p:cNvPr id="252" name="Oval 251">
                <a:extLst>
                  <a:ext uri="{FF2B5EF4-FFF2-40B4-BE49-F238E27FC236}">
                    <a16:creationId xmlns:a16="http://schemas.microsoft.com/office/drawing/2014/main" id="{D232D143-C395-53AC-A2AC-DABF2AC778C7}"/>
                  </a:ext>
                </a:extLst>
              </p:cNvPr>
              <p:cNvSpPr/>
              <p:nvPr>
                <p:custDataLst>
                  <p:tags r:id="rId4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3" name="Arc 252">
                <a:extLst>
                  <a:ext uri="{FF2B5EF4-FFF2-40B4-BE49-F238E27FC236}">
                    <a16:creationId xmlns:a16="http://schemas.microsoft.com/office/drawing/2014/main" id="{58A1EC73-211C-38DE-8D39-329285214178}"/>
                  </a:ext>
                </a:extLst>
              </p:cNvPr>
              <p:cNvSpPr/>
              <p:nvPr>
                <p:custDataLst>
                  <p:tags r:id="rId5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2" name="Sticker" hidden="1">
            <a:extLst>
              <a:ext uri="{FF2B5EF4-FFF2-40B4-BE49-F238E27FC236}">
                <a16:creationId xmlns:a16="http://schemas.microsoft.com/office/drawing/2014/main" id="{F81F59CB-FAF1-7482-9956-93A229A62604}"/>
              </a:ext>
            </a:extLst>
          </p:cNvPr>
          <p:cNvGrpSpPr>
            <a:grpSpLocks noChangeAspect="1"/>
          </p:cNvGrpSpPr>
          <p:nvPr userDrawn="1"/>
        </p:nvGrpSpPr>
        <p:grpSpPr bwMode="gray">
          <a:xfrm>
            <a:off x="558192" y="1289273"/>
            <a:ext cx="429605" cy="156997"/>
            <a:chOff x="8456447" y="272180"/>
            <a:chExt cx="322188" cy="156966"/>
          </a:xfrm>
        </p:grpSpPr>
        <p:sp>
          <p:nvSpPr>
            <p:cNvPr id="263" name="StickerRectangle">
              <a:extLst>
                <a:ext uri="{FF2B5EF4-FFF2-40B4-BE49-F238E27FC236}">
                  <a16:creationId xmlns:a16="http://schemas.microsoft.com/office/drawing/2014/main" id="{F6DD3CC4-22D7-BCE3-3B82-D4E3B323D11B}"/>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264" name="StickerUnderline">
              <a:extLst>
                <a:ext uri="{FF2B5EF4-FFF2-40B4-BE49-F238E27FC236}">
                  <a16:creationId xmlns:a16="http://schemas.microsoft.com/office/drawing/2014/main" id="{17F0D568-CBF6-38D2-E739-A80F43FC58B7}"/>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265" name="LegendLines" hidden="1">
            <a:extLst>
              <a:ext uri="{FF2B5EF4-FFF2-40B4-BE49-F238E27FC236}">
                <a16:creationId xmlns:a16="http://schemas.microsoft.com/office/drawing/2014/main" id="{7827F435-FBA6-6CE0-6262-3D474F3659C9}"/>
              </a:ext>
            </a:extLst>
          </p:cNvPr>
          <p:cNvGrpSpPr/>
          <p:nvPr userDrawn="1"/>
        </p:nvGrpSpPr>
        <p:grpSpPr>
          <a:xfrm>
            <a:off x="10367929" y="3301675"/>
            <a:ext cx="1269335" cy="958286"/>
            <a:chOff x="4372690" y="3739101"/>
            <a:chExt cx="1269335" cy="958286"/>
          </a:xfrm>
        </p:grpSpPr>
        <p:sp>
          <p:nvSpPr>
            <p:cNvPr id="266" name="Legend1">
              <a:extLst>
                <a:ext uri="{FF2B5EF4-FFF2-40B4-BE49-F238E27FC236}">
                  <a16:creationId xmlns:a16="http://schemas.microsoft.com/office/drawing/2014/main" id="{413AFE2D-DA8A-BA3D-AA68-53A103C919FE}"/>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7" name="Legend2">
              <a:extLst>
                <a:ext uri="{FF2B5EF4-FFF2-40B4-BE49-F238E27FC236}">
                  <a16:creationId xmlns:a16="http://schemas.microsoft.com/office/drawing/2014/main" id="{BFCBBCF3-D27F-22D7-1551-93106207737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8" name="Legend3">
              <a:extLst>
                <a:ext uri="{FF2B5EF4-FFF2-40B4-BE49-F238E27FC236}">
                  <a16:creationId xmlns:a16="http://schemas.microsoft.com/office/drawing/2014/main" id="{06CB055B-730A-79A2-F1CC-3B43FE3D67C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9" name="LineLegend3">
              <a:extLst>
                <a:ext uri="{FF2B5EF4-FFF2-40B4-BE49-F238E27FC236}">
                  <a16:creationId xmlns:a16="http://schemas.microsoft.com/office/drawing/2014/main" id="{7D950EF6-0D3F-D6B9-4B9A-9D16BF6AC69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0" name="LineLegend2">
              <a:extLst>
                <a:ext uri="{FF2B5EF4-FFF2-40B4-BE49-F238E27FC236}">
                  <a16:creationId xmlns:a16="http://schemas.microsoft.com/office/drawing/2014/main" id="{0E7CFBF9-5813-EB1F-AFB1-2518F639E543}"/>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1" name="LineLegend1">
              <a:extLst>
                <a:ext uri="{FF2B5EF4-FFF2-40B4-BE49-F238E27FC236}">
                  <a16:creationId xmlns:a16="http://schemas.microsoft.com/office/drawing/2014/main" id="{9A8DE68D-EA14-C456-25AC-B97678DE1810}"/>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sp>
        <p:nvSpPr>
          <p:cNvPr id="272" name="Slide Number">
            <a:extLst>
              <a:ext uri="{FF2B5EF4-FFF2-40B4-BE49-F238E27FC236}">
                <a16:creationId xmlns:a16="http://schemas.microsoft.com/office/drawing/2014/main" id="{7A4B5D23-73AB-C752-5924-7011E3EB5A9D}"/>
              </a:ext>
            </a:extLst>
          </p:cNvPr>
          <p:cNvSpPr>
            <a:spLocks noChangeArrowheads="1"/>
          </p:cNvSpPr>
          <p:nvPr userDrawn="1">
            <p:custDataLst>
              <p:tags r:id="rId4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376692524"/>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207"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7" r:id="rId26"/>
    <p:sldLayoutId id="2147484238" r:id="rId27"/>
    <p:sldLayoutId id="2147484239" r:id="rId28"/>
    <p:sldLayoutId id="2147484240" r:id="rId29"/>
    <p:sldLayoutId id="2147484241" r:id="rId30"/>
    <p:sldLayoutId id="2147484242" r:id="rId31"/>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guide id="9" orient="horz" pos="134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464.xml"/><Relationship Id="rId4" Type="http://schemas.openxmlformats.org/officeDocument/2006/relationships/image" Target="../media/image36.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465.xml"/><Relationship Id="rId4" Type="http://schemas.openxmlformats.org/officeDocument/2006/relationships/image" Target="../media/image36.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tags" Target="../tags/tag473.xml"/><Relationship Id="rId13" Type="http://schemas.openxmlformats.org/officeDocument/2006/relationships/tags" Target="../tags/tag478.xml"/><Relationship Id="rId18" Type="http://schemas.openxmlformats.org/officeDocument/2006/relationships/image" Target="../media/image10.emf"/><Relationship Id="rId3" Type="http://schemas.openxmlformats.org/officeDocument/2006/relationships/tags" Target="../tags/tag468.xml"/><Relationship Id="rId7" Type="http://schemas.openxmlformats.org/officeDocument/2006/relationships/tags" Target="../tags/tag472.xml"/><Relationship Id="rId12" Type="http://schemas.openxmlformats.org/officeDocument/2006/relationships/tags" Target="../tags/tag477.xml"/><Relationship Id="rId17" Type="http://schemas.openxmlformats.org/officeDocument/2006/relationships/oleObject" Target="../embeddings/oleObject36.bin"/><Relationship Id="rId2" Type="http://schemas.openxmlformats.org/officeDocument/2006/relationships/tags" Target="../tags/tag467.xml"/><Relationship Id="rId16" Type="http://schemas.openxmlformats.org/officeDocument/2006/relationships/slideLayout" Target="../slideLayouts/slideLayout2.xml"/><Relationship Id="rId1" Type="http://schemas.openxmlformats.org/officeDocument/2006/relationships/tags" Target="../tags/tag466.xml"/><Relationship Id="rId6" Type="http://schemas.openxmlformats.org/officeDocument/2006/relationships/tags" Target="../tags/tag471.xml"/><Relationship Id="rId11" Type="http://schemas.openxmlformats.org/officeDocument/2006/relationships/tags" Target="../tags/tag476.xml"/><Relationship Id="rId5" Type="http://schemas.openxmlformats.org/officeDocument/2006/relationships/tags" Target="../tags/tag470.xml"/><Relationship Id="rId15" Type="http://schemas.openxmlformats.org/officeDocument/2006/relationships/tags" Target="../tags/tag480.xml"/><Relationship Id="rId10" Type="http://schemas.openxmlformats.org/officeDocument/2006/relationships/tags" Target="../tags/tag475.xml"/><Relationship Id="rId4" Type="http://schemas.openxmlformats.org/officeDocument/2006/relationships/tags" Target="../tags/tag469.xml"/><Relationship Id="rId9" Type="http://schemas.openxmlformats.org/officeDocument/2006/relationships/tags" Target="../tags/tag474.xml"/><Relationship Id="rId14" Type="http://schemas.openxmlformats.org/officeDocument/2006/relationships/tags" Target="../tags/tag479.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481.xml"/><Relationship Id="rId5" Type="http://schemas.openxmlformats.org/officeDocument/2006/relationships/chart" Target="../charts/chart84.xml"/><Relationship Id="rId4" Type="http://schemas.openxmlformats.org/officeDocument/2006/relationships/image" Target="../media/image10.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482.xml"/><Relationship Id="rId4" Type="http://schemas.openxmlformats.org/officeDocument/2006/relationships/image" Target="../media/image10.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483.xml"/><Relationship Id="rId4" Type="http://schemas.openxmlformats.org/officeDocument/2006/relationships/image" Target="../media/image10.emf"/></Relationships>
</file>

<file path=ppt/slides/_rels/slide109.xml.rels><?xml version="1.0" encoding="UTF-8" standalone="yes"?>
<Relationships xmlns="http://schemas.openxmlformats.org/package/2006/relationships"><Relationship Id="rId8" Type="http://schemas.openxmlformats.org/officeDocument/2006/relationships/tags" Target="../tags/tag491.xml"/><Relationship Id="rId13" Type="http://schemas.openxmlformats.org/officeDocument/2006/relationships/notesSlide" Target="../notesSlides/notesSlide52.xml"/><Relationship Id="rId3" Type="http://schemas.openxmlformats.org/officeDocument/2006/relationships/tags" Target="../tags/tag486.xml"/><Relationship Id="rId7" Type="http://schemas.openxmlformats.org/officeDocument/2006/relationships/tags" Target="../tags/tag490.xml"/><Relationship Id="rId12" Type="http://schemas.openxmlformats.org/officeDocument/2006/relationships/slideLayout" Target="../slideLayouts/slideLayout2.xml"/><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tags" Target="../tags/tag489.xml"/><Relationship Id="rId11" Type="http://schemas.openxmlformats.org/officeDocument/2006/relationships/tags" Target="../tags/tag494.xml"/><Relationship Id="rId5" Type="http://schemas.openxmlformats.org/officeDocument/2006/relationships/tags" Target="../tags/tag488.xml"/><Relationship Id="rId15" Type="http://schemas.openxmlformats.org/officeDocument/2006/relationships/image" Target="../media/image10.emf"/><Relationship Id="rId10" Type="http://schemas.openxmlformats.org/officeDocument/2006/relationships/tags" Target="../tags/tag493.xml"/><Relationship Id="rId4" Type="http://schemas.openxmlformats.org/officeDocument/2006/relationships/tags" Target="../tags/tag487.xml"/><Relationship Id="rId9" Type="http://schemas.openxmlformats.org/officeDocument/2006/relationships/tags" Target="../tags/tag492.xml"/><Relationship Id="rId14" Type="http://schemas.openxmlformats.org/officeDocument/2006/relationships/oleObject" Target="../embeddings/oleObject37.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495.xml"/><Relationship Id="rId6" Type="http://schemas.openxmlformats.org/officeDocument/2006/relationships/image" Target="../media/image10.emf"/><Relationship Id="rId5" Type="http://schemas.openxmlformats.org/officeDocument/2006/relationships/oleObject" Target="../embeddings/oleObject38.bin"/><Relationship Id="rId4" Type="http://schemas.openxmlformats.org/officeDocument/2006/relationships/chart" Target="../charts/chart85.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496.xml"/><Relationship Id="rId6" Type="http://schemas.openxmlformats.org/officeDocument/2006/relationships/chart" Target="../charts/chart86.xml"/><Relationship Id="rId5" Type="http://schemas.openxmlformats.org/officeDocument/2006/relationships/image" Target="../media/image10.emf"/><Relationship Id="rId4" Type="http://schemas.openxmlformats.org/officeDocument/2006/relationships/oleObject" Target="../embeddings/oleObject39.bin"/></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97.xml"/><Relationship Id="rId4" Type="http://schemas.openxmlformats.org/officeDocument/2006/relationships/image" Target="../media/image10.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tags" Target="../tags/tag500.xml"/><Relationship Id="rId21" Type="http://schemas.openxmlformats.org/officeDocument/2006/relationships/image" Target="../media/image46.svg"/><Relationship Id="rId7" Type="http://schemas.openxmlformats.org/officeDocument/2006/relationships/tags" Target="../tags/tag504.xml"/><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tags" Target="../tags/tag499.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tags" Target="../tags/tag498.xml"/><Relationship Id="rId6" Type="http://schemas.openxmlformats.org/officeDocument/2006/relationships/tags" Target="../tags/tag503.xml"/><Relationship Id="rId11" Type="http://schemas.openxmlformats.org/officeDocument/2006/relationships/image" Target="../media/image10.emf"/><Relationship Id="rId5" Type="http://schemas.openxmlformats.org/officeDocument/2006/relationships/tags" Target="../tags/tag502.xml"/><Relationship Id="rId15" Type="http://schemas.openxmlformats.org/officeDocument/2006/relationships/image" Target="../media/image40.svg"/><Relationship Id="rId23" Type="http://schemas.openxmlformats.org/officeDocument/2006/relationships/image" Target="../media/image48.svg"/><Relationship Id="rId10" Type="http://schemas.openxmlformats.org/officeDocument/2006/relationships/oleObject" Target="../embeddings/oleObject41.bin"/><Relationship Id="rId19" Type="http://schemas.openxmlformats.org/officeDocument/2006/relationships/image" Target="../media/image44.svg"/><Relationship Id="rId4" Type="http://schemas.openxmlformats.org/officeDocument/2006/relationships/tags" Target="../tags/tag501.xml"/><Relationship Id="rId9" Type="http://schemas.openxmlformats.org/officeDocument/2006/relationships/notesSlide" Target="../notesSlides/notesSlide56.xml"/><Relationship Id="rId14" Type="http://schemas.openxmlformats.org/officeDocument/2006/relationships/image" Target="../media/image39.png"/><Relationship Id="rId22" Type="http://schemas.openxmlformats.org/officeDocument/2006/relationships/image" Target="../media/image47.png"/></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24.xml"/><Relationship Id="rId5" Type="http://schemas.openxmlformats.org/officeDocument/2006/relationships/image" Target="../media/image10.emf"/><Relationship Id="rId4" Type="http://schemas.openxmlformats.org/officeDocument/2006/relationships/oleObject" Target="../embeddings/oleObject7.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505.xml"/><Relationship Id="rId4" Type="http://schemas.openxmlformats.org/officeDocument/2006/relationships/image" Target="../media/image10.e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506.xml"/><Relationship Id="rId4" Type="http://schemas.openxmlformats.org/officeDocument/2006/relationships/image" Target="../media/image10.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507.xml"/><Relationship Id="rId4" Type="http://schemas.openxmlformats.org/officeDocument/2006/relationships/image" Target="../media/image10.emf"/></Relationships>
</file>

<file path=ppt/slides/_rels/slide1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45.bin"/><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50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0.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509.xml"/><Relationship Id="rId4" Type="http://schemas.openxmlformats.org/officeDocument/2006/relationships/image" Target="../media/image10.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510.xml"/><Relationship Id="rId4" Type="http://schemas.openxmlformats.org/officeDocument/2006/relationships/image" Target="../media/image10.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5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0.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tags" Target="../tags/tag524.xml"/><Relationship Id="rId3" Type="http://schemas.openxmlformats.org/officeDocument/2006/relationships/tags" Target="../tags/tag514.xml"/><Relationship Id="rId7" Type="http://schemas.openxmlformats.org/officeDocument/2006/relationships/tags" Target="../tags/tag518.xml"/><Relationship Id="rId12" Type="http://schemas.openxmlformats.org/officeDocument/2006/relationships/tags" Target="../tags/tag523.xml"/><Relationship Id="rId17" Type="http://schemas.openxmlformats.org/officeDocument/2006/relationships/slideLayout" Target="../slideLayouts/slideLayout2.xml"/><Relationship Id="rId2" Type="http://schemas.openxmlformats.org/officeDocument/2006/relationships/tags" Target="../tags/tag513.xml"/><Relationship Id="rId16" Type="http://schemas.openxmlformats.org/officeDocument/2006/relationships/tags" Target="../tags/tag527.xm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tags" Target="../tags/tag522.xml"/><Relationship Id="rId5" Type="http://schemas.openxmlformats.org/officeDocument/2006/relationships/tags" Target="../tags/tag516.xml"/><Relationship Id="rId15" Type="http://schemas.openxmlformats.org/officeDocument/2006/relationships/tags" Target="../tags/tag526.xml"/><Relationship Id="rId10" Type="http://schemas.openxmlformats.org/officeDocument/2006/relationships/tags" Target="../tags/tag521.xml"/><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tags" Target="../tags/tag525.xml"/></Relationships>
</file>

<file path=ppt/slides/_rels/slide135.xml.rels><?xml version="1.0" encoding="UTF-8" standalone="yes"?>
<Relationships xmlns="http://schemas.openxmlformats.org/package/2006/relationships"><Relationship Id="rId8" Type="http://schemas.openxmlformats.org/officeDocument/2006/relationships/tags" Target="../tags/tag535.xml"/><Relationship Id="rId13" Type="http://schemas.openxmlformats.org/officeDocument/2006/relationships/tags" Target="../tags/tag540.xml"/><Relationship Id="rId3" Type="http://schemas.openxmlformats.org/officeDocument/2006/relationships/tags" Target="../tags/tag530.xml"/><Relationship Id="rId7" Type="http://schemas.openxmlformats.org/officeDocument/2006/relationships/tags" Target="../tags/tag534.xml"/><Relationship Id="rId12" Type="http://schemas.openxmlformats.org/officeDocument/2006/relationships/tags" Target="../tags/tag539.xml"/><Relationship Id="rId2" Type="http://schemas.openxmlformats.org/officeDocument/2006/relationships/tags" Target="../tags/tag529.xml"/><Relationship Id="rId16" Type="http://schemas.openxmlformats.org/officeDocument/2006/relationships/slideLayout" Target="../slideLayouts/slideLayout2.xml"/><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tags" Target="../tags/tag538.xml"/><Relationship Id="rId5" Type="http://schemas.openxmlformats.org/officeDocument/2006/relationships/tags" Target="../tags/tag532.xml"/><Relationship Id="rId15" Type="http://schemas.openxmlformats.org/officeDocument/2006/relationships/tags" Target="../tags/tag542.xml"/><Relationship Id="rId10" Type="http://schemas.openxmlformats.org/officeDocument/2006/relationships/tags" Target="../tags/tag537.xml"/><Relationship Id="rId4" Type="http://schemas.openxmlformats.org/officeDocument/2006/relationships/tags" Target="../tags/tag531.xml"/><Relationship Id="rId9" Type="http://schemas.openxmlformats.org/officeDocument/2006/relationships/tags" Target="../tags/tag536.xml"/><Relationship Id="rId14" Type="http://schemas.openxmlformats.org/officeDocument/2006/relationships/tags" Target="../tags/tag54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3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3.tiff"/><Relationship Id="rId4" Type="http://schemas.openxmlformats.org/officeDocument/2006/relationships/image" Target="../media/image62.tiff"/></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45.xml"/><Relationship Id="rId7" Type="http://schemas.openxmlformats.org/officeDocument/2006/relationships/tags" Target="../tags/tag549.xml"/><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tags" Target="../tags/tag548.xml"/><Relationship Id="rId5" Type="http://schemas.openxmlformats.org/officeDocument/2006/relationships/tags" Target="../tags/tag547.xml"/><Relationship Id="rId4" Type="http://schemas.openxmlformats.org/officeDocument/2006/relationships/tags" Target="../tags/tag546.xml"/><Relationship Id="rId9" Type="http://schemas.openxmlformats.org/officeDocument/2006/relationships/notesSlide" Target="../notesSlides/notesSlide6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66.tif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tags" Target="../tags/tag325.xml"/><Relationship Id="rId4" Type="http://schemas.openxmlformats.org/officeDocument/2006/relationships/image" Target="../media/image11.e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550.xml"/><Relationship Id="rId4" Type="http://schemas.openxmlformats.org/officeDocument/2006/relationships/image" Target="../media/image10.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551.xml"/><Relationship Id="rId4" Type="http://schemas.openxmlformats.org/officeDocument/2006/relationships/image" Target="../media/image10.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552.xml"/><Relationship Id="rId4" Type="http://schemas.openxmlformats.org/officeDocument/2006/relationships/image" Target="../media/image10.emf"/></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553.xml"/><Relationship Id="rId5" Type="http://schemas.openxmlformats.org/officeDocument/2006/relationships/image" Target="../media/image69.emf"/><Relationship Id="rId4" Type="http://schemas.openxmlformats.org/officeDocument/2006/relationships/oleObject" Target="../embeddings/oleObject51.bin"/></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554.xml"/><Relationship Id="rId5" Type="http://schemas.openxmlformats.org/officeDocument/2006/relationships/image" Target="../media/image72.emf"/><Relationship Id="rId4" Type="http://schemas.openxmlformats.org/officeDocument/2006/relationships/oleObject" Target="../embeddings/oleObject52.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326.xml"/><Relationship Id="rId5" Type="http://schemas.openxmlformats.org/officeDocument/2006/relationships/chart" Target="../charts/chart1.xml"/><Relationship Id="rId4" Type="http://schemas.openxmlformats.org/officeDocument/2006/relationships/image" Target="../media/image1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555.xml"/><Relationship Id="rId5" Type="http://schemas.openxmlformats.org/officeDocument/2006/relationships/image" Target="../media/image69.emf"/><Relationship Id="rId4" Type="http://schemas.openxmlformats.org/officeDocument/2006/relationships/oleObject" Target="../embeddings/oleObject51.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556.xml"/><Relationship Id="rId5" Type="http://schemas.openxmlformats.org/officeDocument/2006/relationships/image" Target="../media/image69.emf"/><Relationship Id="rId4" Type="http://schemas.openxmlformats.org/officeDocument/2006/relationships/oleObject" Target="../embeddings/oleObject53.bin"/></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327.xml"/><Relationship Id="rId5" Type="http://schemas.openxmlformats.org/officeDocument/2006/relationships/chart" Target="../charts/chart2.xml"/><Relationship Id="rId4" Type="http://schemas.openxmlformats.org/officeDocument/2006/relationships/image" Target="../media/image10.emf"/></Relationships>
</file>

<file path=ppt/slides/_rels/slide170.xml.rels><?xml version="1.0" encoding="UTF-8" standalone="yes"?>
<Relationships xmlns="http://schemas.openxmlformats.org/package/2006/relationships"><Relationship Id="rId8" Type="http://schemas.openxmlformats.org/officeDocument/2006/relationships/tags" Target="../tags/tag564.xml"/><Relationship Id="rId13" Type="http://schemas.openxmlformats.org/officeDocument/2006/relationships/image" Target="../media/image74.svg"/><Relationship Id="rId18" Type="http://schemas.openxmlformats.org/officeDocument/2006/relationships/image" Target="../media/image79.png"/><Relationship Id="rId3" Type="http://schemas.openxmlformats.org/officeDocument/2006/relationships/tags" Target="../tags/tag559.xml"/><Relationship Id="rId7" Type="http://schemas.openxmlformats.org/officeDocument/2006/relationships/tags" Target="../tags/tag563.xml"/><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tags" Target="../tags/tag558.xml"/><Relationship Id="rId16" Type="http://schemas.openxmlformats.org/officeDocument/2006/relationships/image" Target="../media/image77.png"/><Relationship Id="rId20" Type="http://schemas.openxmlformats.org/officeDocument/2006/relationships/image" Target="../media/image68.tiff"/><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notesSlide" Target="../notesSlides/notesSlide79.xml"/><Relationship Id="rId5" Type="http://schemas.openxmlformats.org/officeDocument/2006/relationships/tags" Target="../tags/tag561.xml"/><Relationship Id="rId15" Type="http://schemas.openxmlformats.org/officeDocument/2006/relationships/image" Target="../media/image76.svg"/><Relationship Id="rId10" Type="http://schemas.openxmlformats.org/officeDocument/2006/relationships/slideLayout" Target="../slideLayouts/slideLayout2.xml"/><Relationship Id="rId19" Type="http://schemas.openxmlformats.org/officeDocument/2006/relationships/image" Target="../media/image80.svg"/><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image" Target="../media/image75.png"/></Relationships>
</file>

<file path=ppt/slides/_rels/slide171.xml.rels><?xml version="1.0" encoding="UTF-8" standalone="yes"?>
<Relationships xmlns="http://schemas.openxmlformats.org/package/2006/relationships"><Relationship Id="rId8" Type="http://schemas.openxmlformats.org/officeDocument/2006/relationships/tags" Target="../tags/tag573.xml"/><Relationship Id="rId13" Type="http://schemas.openxmlformats.org/officeDocument/2006/relationships/tags" Target="../tags/tag578.xml"/><Relationship Id="rId3" Type="http://schemas.openxmlformats.org/officeDocument/2006/relationships/tags" Target="../tags/tag568.xml"/><Relationship Id="rId7" Type="http://schemas.openxmlformats.org/officeDocument/2006/relationships/tags" Target="../tags/tag572.xml"/><Relationship Id="rId12" Type="http://schemas.openxmlformats.org/officeDocument/2006/relationships/tags" Target="../tags/tag577.xml"/><Relationship Id="rId2" Type="http://schemas.openxmlformats.org/officeDocument/2006/relationships/tags" Target="../tags/tag567.xml"/><Relationship Id="rId16" Type="http://schemas.openxmlformats.org/officeDocument/2006/relationships/notesSlide" Target="../notesSlides/notesSlide80.xml"/><Relationship Id="rId1" Type="http://schemas.openxmlformats.org/officeDocument/2006/relationships/tags" Target="../tags/tag566.xml"/><Relationship Id="rId6" Type="http://schemas.openxmlformats.org/officeDocument/2006/relationships/tags" Target="../tags/tag571.xml"/><Relationship Id="rId11" Type="http://schemas.openxmlformats.org/officeDocument/2006/relationships/tags" Target="../tags/tag576.xml"/><Relationship Id="rId5" Type="http://schemas.openxmlformats.org/officeDocument/2006/relationships/tags" Target="../tags/tag570.xml"/><Relationship Id="rId15" Type="http://schemas.openxmlformats.org/officeDocument/2006/relationships/slideLayout" Target="../slideLayouts/slideLayout2.xml"/><Relationship Id="rId10" Type="http://schemas.openxmlformats.org/officeDocument/2006/relationships/tags" Target="../tags/tag575.xml"/><Relationship Id="rId4" Type="http://schemas.openxmlformats.org/officeDocument/2006/relationships/tags" Target="../tags/tag569.xml"/><Relationship Id="rId9" Type="http://schemas.openxmlformats.org/officeDocument/2006/relationships/tags" Target="../tags/tag574.xml"/><Relationship Id="rId14" Type="http://schemas.openxmlformats.org/officeDocument/2006/relationships/tags" Target="../tags/tag579.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1.xml"/><Relationship Id="rId1" Type="http://schemas.openxmlformats.org/officeDocument/2006/relationships/tags" Target="../tags/tag580.xml"/><Relationship Id="rId4" Type="http://schemas.openxmlformats.org/officeDocument/2006/relationships/notesSlide" Target="../notesSlides/notesSlide81.xml"/></Relationships>
</file>

<file path=ppt/slides/_rels/slide17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584.xml"/><Relationship Id="rId7" Type="http://schemas.openxmlformats.org/officeDocument/2006/relationships/image" Target="../media/image82.svg"/><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notesSlide" Target="../notesSlides/notesSlide82.xml"/><Relationship Id="rId10" Type="http://schemas.openxmlformats.org/officeDocument/2006/relationships/image" Target="../media/image85.png"/><Relationship Id="rId4" Type="http://schemas.openxmlformats.org/officeDocument/2006/relationships/slideLayout" Target="../slideLayouts/slideLayout2.xml"/><Relationship Id="rId9" Type="http://schemas.openxmlformats.org/officeDocument/2006/relationships/image" Target="../media/image84.svg"/></Relationships>
</file>

<file path=ppt/slides/_rels/slide174.xml.rels><?xml version="1.0" encoding="UTF-8" standalone="yes"?>
<Relationships xmlns="http://schemas.openxmlformats.org/package/2006/relationships"><Relationship Id="rId26" Type="http://schemas.openxmlformats.org/officeDocument/2006/relationships/tags" Target="../tags/tag610.xml"/><Relationship Id="rId21" Type="http://schemas.openxmlformats.org/officeDocument/2006/relationships/tags" Target="../tags/tag605.xml"/><Relationship Id="rId42" Type="http://schemas.openxmlformats.org/officeDocument/2006/relationships/tags" Target="../tags/tag626.xml"/><Relationship Id="rId47" Type="http://schemas.openxmlformats.org/officeDocument/2006/relationships/tags" Target="../tags/tag631.xml"/><Relationship Id="rId63" Type="http://schemas.openxmlformats.org/officeDocument/2006/relationships/tags" Target="../tags/tag647.xml"/><Relationship Id="rId68" Type="http://schemas.openxmlformats.org/officeDocument/2006/relationships/tags" Target="../tags/tag652.xml"/><Relationship Id="rId16" Type="http://schemas.openxmlformats.org/officeDocument/2006/relationships/tags" Target="../tags/tag600.xml"/><Relationship Id="rId11" Type="http://schemas.openxmlformats.org/officeDocument/2006/relationships/tags" Target="../tags/tag595.xml"/><Relationship Id="rId24" Type="http://schemas.openxmlformats.org/officeDocument/2006/relationships/tags" Target="../tags/tag608.xml"/><Relationship Id="rId32" Type="http://schemas.openxmlformats.org/officeDocument/2006/relationships/tags" Target="../tags/tag616.xml"/><Relationship Id="rId37" Type="http://schemas.openxmlformats.org/officeDocument/2006/relationships/tags" Target="../tags/tag621.xml"/><Relationship Id="rId40" Type="http://schemas.openxmlformats.org/officeDocument/2006/relationships/tags" Target="../tags/tag624.xml"/><Relationship Id="rId45" Type="http://schemas.openxmlformats.org/officeDocument/2006/relationships/tags" Target="../tags/tag629.xml"/><Relationship Id="rId53" Type="http://schemas.openxmlformats.org/officeDocument/2006/relationships/tags" Target="../tags/tag637.xml"/><Relationship Id="rId58" Type="http://schemas.openxmlformats.org/officeDocument/2006/relationships/tags" Target="../tags/tag642.xml"/><Relationship Id="rId66" Type="http://schemas.openxmlformats.org/officeDocument/2006/relationships/tags" Target="../tags/tag650.xml"/><Relationship Id="rId74" Type="http://schemas.openxmlformats.org/officeDocument/2006/relationships/tags" Target="../tags/tag658.xml"/><Relationship Id="rId5" Type="http://schemas.openxmlformats.org/officeDocument/2006/relationships/tags" Target="../tags/tag589.xml"/><Relationship Id="rId61" Type="http://schemas.openxmlformats.org/officeDocument/2006/relationships/tags" Target="../tags/tag645.xml"/><Relationship Id="rId19" Type="http://schemas.openxmlformats.org/officeDocument/2006/relationships/tags" Target="../tags/tag603.xml"/><Relationship Id="rId14" Type="http://schemas.openxmlformats.org/officeDocument/2006/relationships/tags" Target="../tags/tag598.xml"/><Relationship Id="rId22" Type="http://schemas.openxmlformats.org/officeDocument/2006/relationships/tags" Target="../tags/tag606.xml"/><Relationship Id="rId27" Type="http://schemas.openxmlformats.org/officeDocument/2006/relationships/tags" Target="../tags/tag611.xml"/><Relationship Id="rId30" Type="http://schemas.openxmlformats.org/officeDocument/2006/relationships/tags" Target="../tags/tag614.xml"/><Relationship Id="rId35" Type="http://schemas.openxmlformats.org/officeDocument/2006/relationships/tags" Target="../tags/tag619.xml"/><Relationship Id="rId43" Type="http://schemas.openxmlformats.org/officeDocument/2006/relationships/tags" Target="../tags/tag627.xml"/><Relationship Id="rId48" Type="http://schemas.openxmlformats.org/officeDocument/2006/relationships/tags" Target="../tags/tag632.xml"/><Relationship Id="rId56" Type="http://schemas.openxmlformats.org/officeDocument/2006/relationships/tags" Target="../tags/tag640.xml"/><Relationship Id="rId64" Type="http://schemas.openxmlformats.org/officeDocument/2006/relationships/tags" Target="../tags/tag648.xml"/><Relationship Id="rId69" Type="http://schemas.openxmlformats.org/officeDocument/2006/relationships/tags" Target="../tags/tag653.xml"/><Relationship Id="rId77" Type="http://schemas.openxmlformats.org/officeDocument/2006/relationships/slideLayout" Target="../slideLayouts/slideLayout2.xml"/><Relationship Id="rId8" Type="http://schemas.openxmlformats.org/officeDocument/2006/relationships/tags" Target="../tags/tag592.xml"/><Relationship Id="rId51" Type="http://schemas.openxmlformats.org/officeDocument/2006/relationships/tags" Target="../tags/tag635.xml"/><Relationship Id="rId72" Type="http://schemas.openxmlformats.org/officeDocument/2006/relationships/tags" Target="../tags/tag656.xml"/><Relationship Id="rId3" Type="http://schemas.openxmlformats.org/officeDocument/2006/relationships/tags" Target="../tags/tag587.xml"/><Relationship Id="rId12" Type="http://schemas.openxmlformats.org/officeDocument/2006/relationships/tags" Target="../tags/tag596.xml"/><Relationship Id="rId17" Type="http://schemas.openxmlformats.org/officeDocument/2006/relationships/tags" Target="../tags/tag601.xml"/><Relationship Id="rId25" Type="http://schemas.openxmlformats.org/officeDocument/2006/relationships/tags" Target="../tags/tag609.xml"/><Relationship Id="rId33" Type="http://schemas.openxmlformats.org/officeDocument/2006/relationships/tags" Target="../tags/tag617.xml"/><Relationship Id="rId38" Type="http://schemas.openxmlformats.org/officeDocument/2006/relationships/tags" Target="../tags/tag622.xml"/><Relationship Id="rId46" Type="http://schemas.openxmlformats.org/officeDocument/2006/relationships/tags" Target="../tags/tag630.xml"/><Relationship Id="rId59" Type="http://schemas.openxmlformats.org/officeDocument/2006/relationships/tags" Target="../tags/tag643.xml"/><Relationship Id="rId67" Type="http://schemas.openxmlformats.org/officeDocument/2006/relationships/tags" Target="../tags/tag651.xml"/><Relationship Id="rId20" Type="http://schemas.openxmlformats.org/officeDocument/2006/relationships/tags" Target="../tags/tag604.xml"/><Relationship Id="rId41" Type="http://schemas.openxmlformats.org/officeDocument/2006/relationships/tags" Target="../tags/tag625.xml"/><Relationship Id="rId54" Type="http://schemas.openxmlformats.org/officeDocument/2006/relationships/tags" Target="../tags/tag638.xml"/><Relationship Id="rId62" Type="http://schemas.openxmlformats.org/officeDocument/2006/relationships/tags" Target="../tags/tag646.xml"/><Relationship Id="rId70" Type="http://schemas.openxmlformats.org/officeDocument/2006/relationships/tags" Target="../tags/tag654.xml"/><Relationship Id="rId75" Type="http://schemas.openxmlformats.org/officeDocument/2006/relationships/tags" Target="../tags/tag659.xml"/><Relationship Id="rId1" Type="http://schemas.openxmlformats.org/officeDocument/2006/relationships/tags" Target="../tags/tag585.xml"/><Relationship Id="rId6" Type="http://schemas.openxmlformats.org/officeDocument/2006/relationships/tags" Target="../tags/tag590.xml"/><Relationship Id="rId15" Type="http://schemas.openxmlformats.org/officeDocument/2006/relationships/tags" Target="../tags/tag599.xml"/><Relationship Id="rId23" Type="http://schemas.openxmlformats.org/officeDocument/2006/relationships/tags" Target="../tags/tag607.xml"/><Relationship Id="rId28" Type="http://schemas.openxmlformats.org/officeDocument/2006/relationships/tags" Target="../tags/tag612.xml"/><Relationship Id="rId36" Type="http://schemas.openxmlformats.org/officeDocument/2006/relationships/tags" Target="../tags/tag620.xml"/><Relationship Id="rId49" Type="http://schemas.openxmlformats.org/officeDocument/2006/relationships/tags" Target="../tags/tag633.xml"/><Relationship Id="rId57" Type="http://schemas.openxmlformats.org/officeDocument/2006/relationships/tags" Target="../tags/tag641.xml"/><Relationship Id="rId10" Type="http://schemas.openxmlformats.org/officeDocument/2006/relationships/tags" Target="../tags/tag594.xml"/><Relationship Id="rId31" Type="http://schemas.openxmlformats.org/officeDocument/2006/relationships/tags" Target="../tags/tag615.xml"/><Relationship Id="rId44" Type="http://schemas.openxmlformats.org/officeDocument/2006/relationships/tags" Target="../tags/tag628.xml"/><Relationship Id="rId52" Type="http://schemas.openxmlformats.org/officeDocument/2006/relationships/tags" Target="../tags/tag636.xml"/><Relationship Id="rId60" Type="http://schemas.openxmlformats.org/officeDocument/2006/relationships/tags" Target="../tags/tag644.xml"/><Relationship Id="rId65" Type="http://schemas.openxmlformats.org/officeDocument/2006/relationships/tags" Target="../tags/tag649.xml"/><Relationship Id="rId73" Type="http://schemas.openxmlformats.org/officeDocument/2006/relationships/tags" Target="../tags/tag657.xml"/><Relationship Id="rId78" Type="http://schemas.openxmlformats.org/officeDocument/2006/relationships/notesSlide" Target="../notesSlides/notesSlide83.xml"/><Relationship Id="rId4" Type="http://schemas.openxmlformats.org/officeDocument/2006/relationships/tags" Target="../tags/tag588.xml"/><Relationship Id="rId9" Type="http://schemas.openxmlformats.org/officeDocument/2006/relationships/tags" Target="../tags/tag593.xml"/><Relationship Id="rId13" Type="http://schemas.openxmlformats.org/officeDocument/2006/relationships/tags" Target="../tags/tag597.xml"/><Relationship Id="rId18" Type="http://schemas.openxmlformats.org/officeDocument/2006/relationships/tags" Target="../tags/tag602.xml"/><Relationship Id="rId39" Type="http://schemas.openxmlformats.org/officeDocument/2006/relationships/tags" Target="../tags/tag623.xml"/><Relationship Id="rId34" Type="http://schemas.openxmlformats.org/officeDocument/2006/relationships/tags" Target="../tags/tag618.xml"/><Relationship Id="rId50" Type="http://schemas.openxmlformats.org/officeDocument/2006/relationships/tags" Target="../tags/tag634.xml"/><Relationship Id="rId55" Type="http://schemas.openxmlformats.org/officeDocument/2006/relationships/tags" Target="../tags/tag639.xml"/><Relationship Id="rId76" Type="http://schemas.openxmlformats.org/officeDocument/2006/relationships/tags" Target="../tags/tag660.xml"/><Relationship Id="rId7" Type="http://schemas.openxmlformats.org/officeDocument/2006/relationships/tags" Target="../tags/tag591.xml"/><Relationship Id="rId71" Type="http://schemas.openxmlformats.org/officeDocument/2006/relationships/tags" Target="../tags/tag655.xml"/><Relationship Id="rId2" Type="http://schemas.openxmlformats.org/officeDocument/2006/relationships/tags" Target="../tags/tag586.xml"/><Relationship Id="rId29" Type="http://schemas.openxmlformats.org/officeDocument/2006/relationships/tags" Target="../tags/tag613.xml"/></Relationships>
</file>

<file path=ppt/slides/_rels/slide175.xml.rels><?xml version="1.0" encoding="UTF-8" standalone="yes"?>
<Relationships xmlns="http://schemas.openxmlformats.org/package/2006/relationships"><Relationship Id="rId26" Type="http://schemas.openxmlformats.org/officeDocument/2006/relationships/tags" Target="../tags/tag686.xml"/><Relationship Id="rId21" Type="http://schemas.openxmlformats.org/officeDocument/2006/relationships/tags" Target="../tags/tag681.xml"/><Relationship Id="rId42" Type="http://schemas.openxmlformats.org/officeDocument/2006/relationships/tags" Target="../tags/tag702.xml"/><Relationship Id="rId47" Type="http://schemas.openxmlformats.org/officeDocument/2006/relationships/tags" Target="../tags/tag707.xml"/><Relationship Id="rId63" Type="http://schemas.openxmlformats.org/officeDocument/2006/relationships/tags" Target="../tags/tag723.xml"/><Relationship Id="rId68" Type="http://schemas.openxmlformats.org/officeDocument/2006/relationships/tags" Target="../tags/tag728.xml"/><Relationship Id="rId84" Type="http://schemas.openxmlformats.org/officeDocument/2006/relationships/tags" Target="../tags/tag744.xml"/><Relationship Id="rId89" Type="http://schemas.openxmlformats.org/officeDocument/2006/relationships/tags" Target="../tags/tag749.xml"/><Relationship Id="rId16" Type="http://schemas.openxmlformats.org/officeDocument/2006/relationships/tags" Target="../tags/tag676.xml"/><Relationship Id="rId107" Type="http://schemas.openxmlformats.org/officeDocument/2006/relationships/tags" Target="../tags/tag767.xml"/><Relationship Id="rId11" Type="http://schemas.openxmlformats.org/officeDocument/2006/relationships/tags" Target="../tags/tag671.xml"/><Relationship Id="rId32" Type="http://schemas.openxmlformats.org/officeDocument/2006/relationships/tags" Target="../tags/tag692.xml"/><Relationship Id="rId37" Type="http://schemas.openxmlformats.org/officeDocument/2006/relationships/tags" Target="../tags/tag697.xml"/><Relationship Id="rId53" Type="http://schemas.openxmlformats.org/officeDocument/2006/relationships/tags" Target="../tags/tag713.xml"/><Relationship Id="rId58" Type="http://schemas.openxmlformats.org/officeDocument/2006/relationships/tags" Target="../tags/tag718.xml"/><Relationship Id="rId74" Type="http://schemas.openxmlformats.org/officeDocument/2006/relationships/tags" Target="../tags/tag734.xml"/><Relationship Id="rId79" Type="http://schemas.openxmlformats.org/officeDocument/2006/relationships/tags" Target="../tags/tag739.xml"/><Relationship Id="rId102" Type="http://schemas.openxmlformats.org/officeDocument/2006/relationships/tags" Target="../tags/tag762.xml"/><Relationship Id="rId5" Type="http://schemas.openxmlformats.org/officeDocument/2006/relationships/tags" Target="../tags/tag665.xml"/><Relationship Id="rId90" Type="http://schemas.openxmlformats.org/officeDocument/2006/relationships/tags" Target="../tags/tag750.xml"/><Relationship Id="rId95" Type="http://schemas.openxmlformats.org/officeDocument/2006/relationships/tags" Target="../tags/tag755.xml"/><Relationship Id="rId22" Type="http://schemas.openxmlformats.org/officeDocument/2006/relationships/tags" Target="../tags/tag682.xml"/><Relationship Id="rId27" Type="http://schemas.openxmlformats.org/officeDocument/2006/relationships/tags" Target="../tags/tag687.xml"/><Relationship Id="rId43" Type="http://schemas.openxmlformats.org/officeDocument/2006/relationships/tags" Target="../tags/tag703.xml"/><Relationship Id="rId48" Type="http://schemas.openxmlformats.org/officeDocument/2006/relationships/tags" Target="../tags/tag708.xml"/><Relationship Id="rId64" Type="http://schemas.openxmlformats.org/officeDocument/2006/relationships/tags" Target="../tags/tag724.xml"/><Relationship Id="rId69" Type="http://schemas.openxmlformats.org/officeDocument/2006/relationships/tags" Target="../tags/tag729.xml"/><Relationship Id="rId80" Type="http://schemas.openxmlformats.org/officeDocument/2006/relationships/tags" Target="../tags/tag740.xml"/><Relationship Id="rId85" Type="http://schemas.openxmlformats.org/officeDocument/2006/relationships/tags" Target="../tags/tag745.xml"/><Relationship Id="rId12" Type="http://schemas.openxmlformats.org/officeDocument/2006/relationships/tags" Target="../tags/tag672.xml"/><Relationship Id="rId17" Type="http://schemas.openxmlformats.org/officeDocument/2006/relationships/tags" Target="../tags/tag677.xml"/><Relationship Id="rId33" Type="http://schemas.openxmlformats.org/officeDocument/2006/relationships/tags" Target="../tags/tag693.xml"/><Relationship Id="rId38" Type="http://schemas.openxmlformats.org/officeDocument/2006/relationships/tags" Target="../tags/tag698.xml"/><Relationship Id="rId59" Type="http://schemas.openxmlformats.org/officeDocument/2006/relationships/tags" Target="../tags/tag719.xml"/><Relationship Id="rId103" Type="http://schemas.openxmlformats.org/officeDocument/2006/relationships/tags" Target="../tags/tag763.xml"/><Relationship Id="rId108" Type="http://schemas.openxmlformats.org/officeDocument/2006/relationships/tags" Target="../tags/tag768.xml"/><Relationship Id="rId54" Type="http://schemas.openxmlformats.org/officeDocument/2006/relationships/tags" Target="../tags/tag714.xml"/><Relationship Id="rId70" Type="http://schemas.openxmlformats.org/officeDocument/2006/relationships/tags" Target="../tags/tag730.xml"/><Relationship Id="rId75" Type="http://schemas.openxmlformats.org/officeDocument/2006/relationships/tags" Target="../tags/tag735.xml"/><Relationship Id="rId91" Type="http://schemas.openxmlformats.org/officeDocument/2006/relationships/tags" Target="../tags/tag751.xml"/><Relationship Id="rId96" Type="http://schemas.openxmlformats.org/officeDocument/2006/relationships/tags" Target="../tags/tag756.xml"/><Relationship Id="rId1" Type="http://schemas.openxmlformats.org/officeDocument/2006/relationships/tags" Target="../tags/tag661.xml"/><Relationship Id="rId6" Type="http://schemas.openxmlformats.org/officeDocument/2006/relationships/tags" Target="../tags/tag666.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36" Type="http://schemas.openxmlformats.org/officeDocument/2006/relationships/tags" Target="../tags/tag696.xml"/><Relationship Id="rId49" Type="http://schemas.openxmlformats.org/officeDocument/2006/relationships/tags" Target="../tags/tag709.xml"/><Relationship Id="rId57" Type="http://schemas.openxmlformats.org/officeDocument/2006/relationships/tags" Target="../tags/tag717.xml"/><Relationship Id="rId106" Type="http://schemas.openxmlformats.org/officeDocument/2006/relationships/tags" Target="../tags/tag766.xml"/><Relationship Id="rId10" Type="http://schemas.openxmlformats.org/officeDocument/2006/relationships/tags" Target="../tags/tag670.xml"/><Relationship Id="rId31" Type="http://schemas.openxmlformats.org/officeDocument/2006/relationships/tags" Target="../tags/tag691.xml"/><Relationship Id="rId44" Type="http://schemas.openxmlformats.org/officeDocument/2006/relationships/tags" Target="../tags/tag704.xml"/><Relationship Id="rId52" Type="http://schemas.openxmlformats.org/officeDocument/2006/relationships/tags" Target="../tags/tag712.xml"/><Relationship Id="rId60" Type="http://schemas.openxmlformats.org/officeDocument/2006/relationships/tags" Target="../tags/tag720.xml"/><Relationship Id="rId65" Type="http://schemas.openxmlformats.org/officeDocument/2006/relationships/tags" Target="../tags/tag725.xml"/><Relationship Id="rId73" Type="http://schemas.openxmlformats.org/officeDocument/2006/relationships/tags" Target="../tags/tag733.xml"/><Relationship Id="rId78" Type="http://schemas.openxmlformats.org/officeDocument/2006/relationships/tags" Target="../tags/tag738.xml"/><Relationship Id="rId81" Type="http://schemas.openxmlformats.org/officeDocument/2006/relationships/tags" Target="../tags/tag741.xml"/><Relationship Id="rId86" Type="http://schemas.openxmlformats.org/officeDocument/2006/relationships/tags" Target="../tags/tag746.xml"/><Relationship Id="rId94" Type="http://schemas.openxmlformats.org/officeDocument/2006/relationships/tags" Target="../tags/tag754.xml"/><Relationship Id="rId99" Type="http://schemas.openxmlformats.org/officeDocument/2006/relationships/tags" Target="../tags/tag759.xml"/><Relationship Id="rId101" Type="http://schemas.openxmlformats.org/officeDocument/2006/relationships/tags" Target="../tags/tag761.xml"/><Relationship Id="rId4" Type="http://schemas.openxmlformats.org/officeDocument/2006/relationships/tags" Target="../tags/tag664.xml"/><Relationship Id="rId9" Type="http://schemas.openxmlformats.org/officeDocument/2006/relationships/tags" Target="../tags/tag669.xml"/><Relationship Id="rId13" Type="http://schemas.openxmlformats.org/officeDocument/2006/relationships/tags" Target="../tags/tag673.xml"/><Relationship Id="rId18" Type="http://schemas.openxmlformats.org/officeDocument/2006/relationships/tags" Target="../tags/tag678.xml"/><Relationship Id="rId39" Type="http://schemas.openxmlformats.org/officeDocument/2006/relationships/tags" Target="../tags/tag699.xml"/><Relationship Id="rId109" Type="http://schemas.openxmlformats.org/officeDocument/2006/relationships/slideLayout" Target="../slideLayouts/slideLayout2.xml"/><Relationship Id="rId34" Type="http://schemas.openxmlformats.org/officeDocument/2006/relationships/tags" Target="../tags/tag694.xml"/><Relationship Id="rId50" Type="http://schemas.openxmlformats.org/officeDocument/2006/relationships/tags" Target="../tags/tag710.xml"/><Relationship Id="rId55" Type="http://schemas.openxmlformats.org/officeDocument/2006/relationships/tags" Target="../tags/tag715.xml"/><Relationship Id="rId76" Type="http://schemas.openxmlformats.org/officeDocument/2006/relationships/tags" Target="../tags/tag736.xml"/><Relationship Id="rId97" Type="http://schemas.openxmlformats.org/officeDocument/2006/relationships/tags" Target="../tags/tag757.xml"/><Relationship Id="rId104" Type="http://schemas.openxmlformats.org/officeDocument/2006/relationships/tags" Target="../tags/tag764.xml"/><Relationship Id="rId7" Type="http://schemas.openxmlformats.org/officeDocument/2006/relationships/tags" Target="../tags/tag667.xml"/><Relationship Id="rId71" Type="http://schemas.openxmlformats.org/officeDocument/2006/relationships/tags" Target="../tags/tag731.xml"/><Relationship Id="rId92" Type="http://schemas.openxmlformats.org/officeDocument/2006/relationships/tags" Target="../tags/tag752.xml"/><Relationship Id="rId2" Type="http://schemas.openxmlformats.org/officeDocument/2006/relationships/tags" Target="../tags/tag662.xml"/><Relationship Id="rId29" Type="http://schemas.openxmlformats.org/officeDocument/2006/relationships/tags" Target="../tags/tag689.xml"/><Relationship Id="rId24" Type="http://schemas.openxmlformats.org/officeDocument/2006/relationships/tags" Target="../tags/tag684.xml"/><Relationship Id="rId40" Type="http://schemas.openxmlformats.org/officeDocument/2006/relationships/tags" Target="../tags/tag700.xml"/><Relationship Id="rId45" Type="http://schemas.openxmlformats.org/officeDocument/2006/relationships/tags" Target="../tags/tag705.xml"/><Relationship Id="rId66" Type="http://schemas.openxmlformats.org/officeDocument/2006/relationships/tags" Target="../tags/tag726.xml"/><Relationship Id="rId87" Type="http://schemas.openxmlformats.org/officeDocument/2006/relationships/tags" Target="../tags/tag747.xml"/><Relationship Id="rId110" Type="http://schemas.openxmlformats.org/officeDocument/2006/relationships/notesSlide" Target="../notesSlides/notesSlide84.xml"/><Relationship Id="rId61" Type="http://schemas.openxmlformats.org/officeDocument/2006/relationships/tags" Target="../tags/tag721.xml"/><Relationship Id="rId82" Type="http://schemas.openxmlformats.org/officeDocument/2006/relationships/tags" Target="../tags/tag742.xml"/><Relationship Id="rId19" Type="http://schemas.openxmlformats.org/officeDocument/2006/relationships/tags" Target="../tags/tag679.xml"/><Relationship Id="rId14" Type="http://schemas.openxmlformats.org/officeDocument/2006/relationships/tags" Target="../tags/tag674.xml"/><Relationship Id="rId30" Type="http://schemas.openxmlformats.org/officeDocument/2006/relationships/tags" Target="../tags/tag690.xml"/><Relationship Id="rId35" Type="http://schemas.openxmlformats.org/officeDocument/2006/relationships/tags" Target="../tags/tag695.xml"/><Relationship Id="rId56" Type="http://schemas.openxmlformats.org/officeDocument/2006/relationships/tags" Target="../tags/tag716.xml"/><Relationship Id="rId77" Type="http://schemas.openxmlformats.org/officeDocument/2006/relationships/tags" Target="../tags/tag737.xml"/><Relationship Id="rId100" Type="http://schemas.openxmlformats.org/officeDocument/2006/relationships/tags" Target="../tags/tag760.xml"/><Relationship Id="rId105" Type="http://schemas.openxmlformats.org/officeDocument/2006/relationships/tags" Target="../tags/tag765.xml"/><Relationship Id="rId8" Type="http://schemas.openxmlformats.org/officeDocument/2006/relationships/tags" Target="../tags/tag668.xml"/><Relationship Id="rId51" Type="http://schemas.openxmlformats.org/officeDocument/2006/relationships/tags" Target="../tags/tag711.xml"/><Relationship Id="rId72" Type="http://schemas.openxmlformats.org/officeDocument/2006/relationships/tags" Target="../tags/tag732.xml"/><Relationship Id="rId93" Type="http://schemas.openxmlformats.org/officeDocument/2006/relationships/tags" Target="../tags/tag753.xml"/><Relationship Id="rId98" Type="http://schemas.openxmlformats.org/officeDocument/2006/relationships/tags" Target="../tags/tag758.xml"/><Relationship Id="rId3" Type="http://schemas.openxmlformats.org/officeDocument/2006/relationships/tags" Target="../tags/tag663.xml"/><Relationship Id="rId25" Type="http://schemas.openxmlformats.org/officeDocument/2006/relationships/tags" Target="../tags/tag685.xml"/><Relationship Id="rId46" Type="http://schemas.openxmlformats.org/officeDocument/2006/relationships/tags" Target="../tags/tag706.xml"/><Relationship Id="rId67" Type="http://schemas.openxmlformats.org/officeDocument/2006/relationships/tags" Target="../tags/tag727.xml"/><Relationship Id="rId20" Type="http://schemas.openxmlformats.org/officeDocument/2006/relationships/tags" Target="../tags/tag680.xml"/><Relationship Id="rId41" Type="http://schemas.openxmlformats.org/officeDocument/2006/relationships/tags" Target="../tags/tag701.xml"/><Relationship Id="rId62" Type="http://schemas.openxmlformats.org/officeDocument/2006/relationships/tags" Target="../tags/tag722.xml"/><Relationship Id="rId83" Type="http://schemas.openxmlformats.org/officeDocument/2006/relationships/tags" Target="../tags/tag743.xml"/><Relationship Id="rId88" Type="http://schemas.openxmlformats.org/officeDocument/2006/relationships/tags" Target="../tags/tag748.xml"/></Relationships>
</file>

<file path=ppt/slides/_rels/slide176.xml.rels><?xml version="1.0" encoding="UTF-8" standalone="yes"?>
<Relationships xmlns="http://schemas.openxmlformats.org/package/2006/relationships"><Relationship Id="rId8" Type="http://schemas.openxmlformats.org/officeDocument/2006/relationships/tags" Target="../tags/tag776.xml"/><Relationship Id="rId13" Type="http://schemas.openxmlformats.org/officeDocument/2006/relationships/tags" Target="../tags/tag781.xml"/><Relationship Id="rId18" Type="http://schemas.openxmlformats.org/officeDocument/2006/relationships/image" Target="../media/image87.svg"/><Relationship Id="rId26" Type="http://schemas.openxmlformats.org/officeDocument/2006/relationships/image" Target="../media/image95.svg"/><Relationship Id="rId3" Type="http://schemas.openxmlformats.org/officeDocument/2006/relationships/tags" Target="../tags/tag771.xml"/><Relationship Id="rId21" Type="http://schemas.openxmlformats.org/officeDocument/2006/relationships/image" Target="../media/image90.png"/><Relationship Id="rId7" Type="http://schemas.openxmlformats.org/officeDocument/2006/relationships/tags" Target="../tags/tag775.xml"/><Relationship Id="rId12" Type="http://schemas.openxmlformats.org/officeDocument/2006/relationships/tags" Target="../tags/tag780.xml"/><Relationship Id="rId17" Type="http://schemas.openxmlformats.org/officeDocument/2006/relationships/image" Target="../media/image37.png"/><Relationship Id="rId25" Type="http://schemas.openxmlformats.org/officeDocument/2006/relationships/image" Target="../media/image94.png"/><Relationship Id="rId2" Type="http://schemas.openxmlformats.org/officeDocument/2006/relationships/tags" Target="../tags/tag770.xml"/><Relationship Id="rId16" Type="http://schemas.openxmlformats.org/officeDocument/2006/relationships/notesSlide" Target="../notesSlides/notesSlide85.xml"/><Relationship Id="rId20" Type="http://schemas.openxmlformats.org/officeDocument/2006/relationships/image" Target="../media/image89.svg"/><Relationship Id="rId1" Type="http://schemas.openxmlformats.org/officeDocument/2006/relationships/tags" Target="../tags/tag769.xml"/><Relationship Id="rId6" Type="http://schemas.openxmlformats.org/officeDocument/2006/relationships/tags" Target="../tags/tag774.xml"/><Relationship Id="rId11" Type="http://schemas.openxmlformats.org/officeDocument/2006/relationships/tags" Target="../tags/tag779.xml"/><Relationship Id="rId24" Type="http://schemas.openxmlformats.org/officeDocument/2006/relationships/image" Target="../media/image93.svg"/><Relationship Id="rId5" Type="http://schemas.openxmlformats.org/officeDocument/2006/relationships/tags" Target="../tags/tag773.xml"/><Relationship Id="rId15" Type="http://schemas.openxmlformats.org/officeDocument/2006/relationships/slideLayout" Target="../slideLayouts/slideLayout2.xml"/><Relationship Id="rId23" Type="http://schemas.openxmlformats.org/officeDocument/2006/relationships/image" Target="../media/image92.png"/><Relationship Id="rId10" Type="http://schemas.openxmlformats.org/officeDocument/2006/relationships/tags" Target="../tags/tag778.xml"/><Relationship Id="rId19" Type="http://schemas.openxmlformats.org/officeDocument/2006/relationships/image" Target="../media/image88.png"/><Relationship Id="rId4" Type="http://schemas.openxmlformats.org/officeDocument/2006/relationships/tags" Target="../tags/tag772.xml"/><Relationship Id="rId9" Type="http://schemas.openxmlformats.org/officeDocument/2006/relationships/tags" Target="../tags/tag777.xml"/><Relationship Id="rId14" Type="http://schemas.openxmlformats.org/officeDocument/2006/relationships/tags" Target="../tags/tag782.xml"/><Relationship Id="rId22" Type="http://schemas.openxmlformats.org/officeDocument/2006/relationships/image" Target="../media/image91.svg"/></Relationships>
</file>

<file path=ppt/slides/_rels/slide177.xml.rels><?xml version="1.0" encoding="UTF-8" standalone="yes"?>
<Relationships xmlns="http://schemas.openxmlformats.org/package/2006/relationships"><Relationship Id="rId8" Type="http://schemas.openxmlformats.org/officeDocument/2006/relationships/tags" Target="../tags/tag790.xml"/><Relationship Id="rId13" Type="http://schemas.openxmlformats.org/officeDocument/2006/relationships/tags" Target="../tags/tag795.xml"/><Relationship Id="rId18" Type="http://schemas.openxmlformats.org/officeDocument/2006/relationships/tags" Target="../tags/tag800.xml"/><Relationship Id="rId26" Type="http://schemas.openxmlformats.org/officeDocument/2006/relationships/image" Target="../media/image101.png"/><Relationship Id="rId3" Type="http://schemas.openxmlformats.org/officeDocument/2006/relationships/tags" Target="../tags/tag785.xml"/><Relationship Id="rId21" Type="http://schemas.openxmlformats.org/officeDocument/2006/relationships/image" Target="../media/image96.png"/><Relationship Id="rId7" Type="http://schemas.openxmlformats.org/officeDocument/2006/relationships/tags" Target="../tags/tag789.xml"/><Relationship Id="rId12" Type="http://schemas.openxmlformats.org/officeDocument/2006/relationships/tags" Target="../tags/tag794.xml"/><Relationship Id="rId17" Type="http://schemas.openxmlformats.org/officeDocument/2006/relationships/tags" Target="../tags/tag799.xml"/><Relationship Id="rId25" Type="http://schemas.openxmlformats.org/officeDocument/2006/relationships/image" Target="../media/image100.png"/><Relationship Id="rId2" Type="http://schemas.openxmlformats.org/officeDocument/2006/relationships/tags" Target="../tags/tag784.xml"/><Relationship Id="rId16" Type="http://schemas.openxmlformats.org/officeDocument/2006/relationships/tags" Target="../tags/tag798.xml"/><Relationship Id="rId20" Type="http://schemas.openxmlformats.org/officeDocument/2006/relationships/notesSlide" Target="../notesSlides/notesSlide86.xml"/><Relationship Id="rId29" Type="http://schemas.openxmlformats.org/officeDocument/2006/relationships/image" Target="../media/image104.svg"/><Relationship Id="rId1" Type="http://schemas.openxmlformats.org/officeDocument/2006/relationships/tags" Target="../tags/tag783.xml"/><Relationship Id="rId6" Type="http://schemas.openxmlformats.org/officeDocument/2006/relationships/tags" Target="../tags/tag788.xml"/><Relationship Id="rId11" Type="http://schemas.openxmlformats.org/officeDocument/2006/relationships/tags" Target="../tags/tag793.xml"/><Relationship Id="rId24" Type="http://schemas.openxmlformats.org/officeDocument/2006/relationships/image" Target="../media/image99.png"/><Relationship Id="rId5" Type="http://schemas.openxmlformats.org/officeDocument/2006/relationships/tags" Target="../tags/tag787.xml"/><Relationship Id="rId15" Type="http://schemas.openxmlformats.org/officeDocument/2006/relationships/tags" Target="../tags/tag797.xml"/><Relationship Id="rId23" Type="http://schemas.openxmlformats.org/officeDocument/2006/relationships/image" Target="../media/image98.png"/><Relationship Id="rId28" Type="http://schemas.openxmlformats.org/officeDocument/2006/relationships/image" Target="../media/image103.png"/><Relationship Id="rId10" Type="http://schemas.openxmlformats.org/officeDocument/2006/relationships/tags" Target="../tags/tag792.xml"/><Relationship Id="rId19" Type="http://schemas.openxmlformats.org/officeDocument/2006/relationships/slideLayout" Target="../slideLayouts/slideLayout2.xml"/><Relationship Id="rId4" Type="http://schemas.openxmlformats.org/officeDocument/2006/relationships/tags" Target="../tags/tag786.xml"/><Relationship Id="rId9" Type="http://schemas.openxmlformats.org/officeDocument/2006/relationships/tags" Target="../tags/tag791.xml"/><Relationship Id="rId14" Type="http://schemas.openxmlformats.org/officeDocument/2006/relationships/tags" Target="../tags/tag796.xml"/><Relationship Id="rId22" Type="http://schemas.openxmlformats.org/officeDocument/2006/relationships/image" Target="../media/image97.png"/><Relationship Id="rId27" Type="http://schemas.openxmlformats.org/officeDocument/2006/relationships/image" Target="../media/image102.svg"/></Relationships>
</file>

<file path=ppt/slides/_rels/slide178.xml.rels><?xml version="1.0" encoding="UTF-8" standalone="yes"?>
<Relationships xmlns="http://schemas.openxmlformats.org/package/2006/relationships"><Relationship Id="rId13" Type="http://schemas.openxmlformats.org/officeDocument/2006/relationships/tags" Target="../tags/tag813.xml"/><Relationship Id="rId18" Type="http://schemas.openxmlformats.org/officeDocument/2006/relationships/tags" Target="../tags/tag818.xml"/><Relationship Id="rId26" Type="http://schemas.openxmlformats.org/officeDocument/2006/relationships/image" Target="../media/image105.png"/><Relationship Id="rId39" Type="http://schemas.openxmlformats.org/officeDocument/2006/relationships/image" Target="../media/image96.png"/><Relationship Id="rId21" Type="http://schemas.openxmlformats.org/officeDocument/2006/relationships/tags" Target="../tags/tag821.xml"/><Relationship Id="rId34" Type="http://schemas.openxmlformats.org/officeDocument/2006/relationships/image" Target="../media/image111.svg"/><Relationship Id="rId42" Type="http://schemas.openxmlformats.org/officeDocument/2006/relationships/image" Target="../media/image99.png"/><Relationship Id="rId7" Type="http://schemas.openxmlformats.org/officeDocument/2006/relationships/tags" Target="../tags/tag807.xml"/><Relationship Id="rId2" Type="http://schemas.openxmlformats.org/officeDocument/2006/relationships/tags" Target="../tags/tag802.xml"/><Relationship Id="rId16" Type="http://schemas.openxmlformats.org/officeDocument/2006/relationships/tags" Target="../tags/tag816.xml"/><Relationship Id="rId20" Type="http://schemas.openxmlformats.org/officeDocument/2006/relationships/tags" Target="../tags/tag820.xml"/><Relationship Id="rId29" Type="http://schemas.openxmlformats.org/officeDocument/2006/relationships/image" Target="../media/image89.svg"/><Relationship Id="rId41" Type="http://schemas.openxmlformats.org/officeDocument/2006/relationships/image" Target="../media/image98.png"/><Relationship Id="rId1" Type="http://schemas.openxmlformats.org/officeDocument/2006/relationships/tags" Target="../tags/tag801.xml"/><Relationship Id="rId6" Type="http://schemas.openxmlformats.org/officeDocument/2006/relationships/tags" Target="../tags/tag806.xml"/><Relationship Id="rId11" Type="http://schemas.openxmlformats.org/officeDocument/2006/relationships/tags" Target="../tags/tag811.xml"/><Relationship Id="rId24" Type="http://schemas.openxmlformats.org/officeDocument/2006/relationships/slideLayout" Target="../slideLayouts/slideLayout2.xml"/><Relationship Id="rId32" Type="http://schemas.openxmlformats.org/officeDocument/2006/relationships/image" Target="../media/image109.svg"/><Relationship Id="rId37" Type="http://schemas.openxmlformats.org/officeDocument/2006/relationships/image" Target="../media/image94.png"/><Relationship Id="rId40" Type="http://schemas.openxmlformats.org/officeDocument/2006/relationships/image" Target="../media/image97.png"/><Relationship Id="rId5" Type="http://schemas.openxmlformats.org/officeDocument/2006/relationships/tags" Target="../tags/tag805.xml"/><Relationship Id="rId15" Type="http://schemas.openxmlformats.org/officeDocument/2006/relationships/tags" Target="../tags/tag815.xml"/><Relationship Id="rId23" Type="http://schemas.openxmlformats.org/officeDocument/2006/relationships/tags" Target="../tags/tag823.xml"/><Relationship Id="rId28" Type="http://schemas.openxmlformats.org/officeDocument/2006/relationships/image" Target="../media/image88.png"/><Relationship Id="rId36" Type="http://schemas.openxmlformats.org/officeDocument/2006/relationships/image" Target="../media/image113.svg"/><Relationship Id="rId10" Type="http://schemas.openxmlformats.org/officeDocument/2006/relationships/tags" Target="../tags/tag810.xml"/><Relationship Id="rId19" Type="http://schemas.openxmlformats.org/officeDocument/2006/relationships/tags" Target="../tags/tag819.xml"/><Relationship Id="rId31" Type="http://schemas.openxmlformats.org/officeDocument/2006/relationships/image" Target="../media/image108.png"/><Relationship Id="rId4" Type="http://schemas.openxmlformats.org/officeDocument/2006/relationships/tags" Target="../tags/tag804.xml"/><Relationship Id="rId9" Type="http://schemas.openxmlformats.org/officeDocument/2006/relationships/tags" Target="../tags/tag809.xml"/><Relationship Id="rId14" Type="http://schemas.openxmlformats.org/officeDocument/2006/relationships/tags" Target="../tags/tag814.xml"/><Relationship Id="rId22" Type="http://schemas.openxmlformats.org/officeDocument/2006/relationships/tags" Target="../tags/tag822.xml"/><Relationship Id="rId27" Type="http://schemas.openxmlformats.org/officeDocument/2006/relationships/image" Target="../media/image106.svg"/><Relationship Id="rId30" Type="http://schemas.openxmlformats.org/officeDocument/2006/relationships/image" Target="../media/image107.svg"/><Relationship Id="rId35" Type="http://schemas.openxmlformats.org/officeDocument/2006/relationships/image" Target="../media/image112.png"/><Relationship Id="rId43" Type="http://schemas.openxmlformats.org/officeDocument/2006/relationships/image" Target="../media/image100.png"/><Relationship Id="rId8" Type="http://schemas.openxmlformats.org/officeDocument/2006/relationships/tags" Target="../tags/tag808.xml"/><Relationship Id="rId3" Type="http://schemas.openxmlformats.org/officeDocument/2006/relationships/tags" Target="../tags/tag803.xml"/><Relationship Id="rId12" Type="http://schemas.openxmlformats.org/officeDocument/2006/relationships/tags" Target="../tags/tag812.xml"/><Relationship Id="rId17" Type="http://schemas.openxmlformats.org/officeDocument/2006/relationships/tags" Target="../tags/tag817.xml"/><Relationship Id="rId25" Type="http://schemas.openxmlformats.org/officeDocument/2006/relationships/notesSlide" Target="../notesSlides/notesSlide87.xml"/><Relationship Id="rId33" Type="http://schemas.openxmlformats.org/officeDocument/2006/relationships/image" Target="../media/image110.png"/><Relationship Id="rId38" Type="http://schemas.openxmlformats.org/officeDocument/2006/relationships/image" Target="../media/image95.svg"/></Relationships>
</file>

<file path=ppt/slides/_rels/slide179.xml.rels><?xml version="1.0" encoding="UTF-8" standalone="yes"?>
<Relationships xmlns="http://schemas.openxmlformats.org/package/2006/relationships"><Relationship Id="rId13" Type="http://schemas.openxmlformats.org/officeDocument/2006/relationships/tags" Target="../tags/tag836.xml"/><Relationship Id="rId18" Type="http://schemas.openxmlformats.org/officeDocument/2006/relationships/tags" Target="../tags/tag841.xml"/><Relationship Id="rId26" Type="http://schemas.openxmlformats.org/officeDocument/2006/relationships/tags" Target="../tags/tag849.xml"/><Relationship Id="rId21" Type="http://schemas.openxmlformats.org/officeDocument/2006/relationships/tags" Target="../tags/tag844.xml"/><Relationship Id="rId34" Type="http://schemas.openxmlformats.org/officeDocument/2006/relationships/tags" Target="../tags/tag857.xml"/><Relationship Id="rId7" Type="http://schemas.openxmlformats.org/officeDocument/2006/relationships/tags" Target="../tags/tag830.xml"/><Relationship Id="rId12" Type="http://schemas.openxmlformats.org/officeDocument/2006/relationships/tags" Target="../tags/tag835.xml"/><Relationship Id="rId17" Type="http://schemas.openxmlformats.org/officeDocument/2006/relationships/tags" Target="../tags/tag840.xml"/><Relationship Id="rId25" Type="http://schemas.openxmlformats.org/officeDocument/2006/relationships/tags" Target="../tags/tag848.xml"/><Relationship Id="rId33" Type="http://schemas.openxmlformats.org/officeDocument/2006/relationships/tags" Target="../tags/tag856.xml"/><Relationship Id="rId2" Type="http://schemas.openxmlformats.org/officeDocument/2006/relationships/tags" Target="../tags/tag825.xml"/><Relationship Id="rId16" Type="http://schemas.openxmlformats.org/officeDocument/2006/relationships/tags" Target="../tags/tag839.xml"/><Relationship Id="rId20" Type="http://schemas.openxmlformats.org/officeDocument/2006/relationships/tags" Target="../tags/tag843.xml"/><Relationship Id="rId29" Type="http://schemas.openxmlformats.org/officeDocument/2006/relationships/tags" Target="../tags/tag852.xml"/><Relationship Id="rId1" Type="http://schemas.openxmlformats.org/officeDocument/2006/relationships/tags" Target="../tags/tag824.xml"/><Relationship Id="rId6" Type="http://schemas.openxmlformats.org/officeDocument/2006/relationships/tags" Target="../tags/tag829.xml"/><Relationship Id="rId11" Type="http://schemas.openxmlformats.org/officeDocument/2006/relationships/tags" Target="../tags/tag834.xml"/><Relationship Id="rId24" Type="http://schemas.openxmlformats.org/officeDocument/2006/relationships/tags" Target="../tags/tag847.xml"/><Relationship Id="rId32" Type="http://schemas.openxmlformats.org/officeDocument/2006/relationships/tags" Target="../tags/tag855.xml"/><Relationship Id="rId37" Type="http://schemas.openxmlformats.org/officeDocument/2006/relationships/chart" Target="../charts/chart87.xml"/><Relationship Id="rId5" Type="http://schemas.openxmlformats.org/officeDocument/2006/relationships/tags" Target="../tags/tag828.xml"/><Relationship Id="rId15" Type="http://schemas.openxmlformats.org/officeDocument/2006/relationships/tags" Target="../tags/tag838.xml"/><Relationship Id="rId23" Type="http://schemas.openxmlformats.org/officeDocument/2006/relationships/tags" Target="../tags/tag846.xml"/><Relationship Id="rId28" Type="http://schemas.openxmlformats.org/officeDocument/2006/relationships/tags" Target="../tags/tag851.xml"/><Relationship Id="rId36" Type="http://schemas.openxmlformats.org/officeDocument/2006/relationships/notesSlide" Target="../notesSlides/notesSlide88.xml"/><Relationship Id="rId10" Type="http://schemas.openxmlformats.org/officeDocument/2006/relationships/tags" Target="../tags/tag833.xml"/><Relationship Id="rId19" Type="http://schemas.openxmlformats.org/officeDocument/2006/relationships/tags" Target="../tags/tag842.xml"/><Relationship Id="rId31" Type="http://schemas.openxmlformats.org/officeDocument/2006/relationships/tags" Target="../tags/tag854.xml"/><Relationship Id="rId4" Type="http://schemas.openxmlformats.org/officeDocument/2006/relationships/tags" Target="../tags/tag827.xml"/><Relationship Id="rId9" Type="http://schemas.openxmlformats.org/officeDocument/2006/relationships/tags" Target="../tags/tag832.xml"/><Relationship Id="rId14" Type="http://schemas.openxmlformats.org/officeDocument/2006/relationships/tags" Target="../tags/tag837.xml"/><Relationship Id="rId22" Type="http://schemas.openxmlformats.org/officeDocument/2006/relationships/tags" Target="../tags/tag845.xml"/><Relationship Id="rId27" Type="http://schemas.openxmlformats.org/officeDocument/2006/relationships/tags" Target="../tags/tag850.xml"/><Relationship Id="rId30" Type="http://schemas.openxmlformats.org/officeDocument/2006/relationships/tags" Target="../tags/tag853.xml"/><Relationship Id="rId35" Type="http://schemas.openxmlformats.org/officeDocument/2006/relationships/slideLayout" Target="../slideLayouts/slideLayout2.xml"/><Relationship Id="rId8" Type="http://schemas.openxmlformats.org/officeDocument/2006/relationships/tags" Target="../tags/tag831.xml"/><Relationship Id="rId3" Type="http://schemas.openxmlformats.org/officeDocument/2006/relationships/tags" Target="../tags/tag8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8.xml"/><Relationship Id="rId6" Type="http://schemas.openxmlformats.org/officeDocument/2006/relationships/image" Target="../media/image10.emf"/><Relationship Id="rId5" Type="http://schemas.openxmlformats.org/officeDocument/2006/relationships/oleObject" Target="../embeddings/oleObject11.bin"/><Relationship Id="rId4" Type="http://schemas.openxmlformats.org/officeDocument/2006/relationships/chart" Target="../charts/char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8.xml"/><Relationship Id="rId1" Type="http://schemas.openxmlformats.org/officeDocument/2006/relationships/tags" Target="../tags/tag858.x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859.xml"/><Relationship Id="rId5" Type="http://schemas.openxmlformats.org/officeDocument/2006/relationships/image" Target="../media/image69.emf"/><Relationship Id="rId4" Type="http://schemas.openxmlformats.org/officeDocument/2006/relationships/oleObject" Target="../embeddings/oleObject54.bin"/></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60.xml"/><Relationship Id="rId5" Type="http://schemas.openxmlformats.org/officeDocument/2006/relationships/image" Target="../media/image69.emf"/><Relationship Id="rId4" Type="http://schemas.openxmlformats.org/officeDocument/2006/relationships/oleObject" Target="../embeddings/oleObject55.bin"/></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861.xml"/><Relationship Id="rId5" Type="http://schemas.openxmlformats.org/officeDocument/2006/relationships/image" Target="../media/image69.emf"/><Relationship Id="rId4" Type="http://schemas.openxmlformats.org/officeDocument/2006/relationships/oleObject" Target="../embeddings/oleObject56.bin"/></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329.xml"/><Relationship Id="rId5" Type="http://schemas.openxmlformats.org/officeDocument/2006/relationships/chart" Target="../charts/chart4.xml"/><Relationship Id="rId4" Type="http://schemas.openxmlformats.org/officeDocument/2006/relationships/image" Target="../media/image10.emf"/></Relationships>
</file>

<file path=ppt/slides/_rels/slide1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ags" Target="../tags/tag862.xml"/><Relationship Id="rId5" Type="http://schemas.openxmlformats.org/officeDocument/2006/relationships/image" Target="../media/image69.emf"/><Relationship Id="rId4" Type="http://schemas.openxmlformats.org/officeDocument/2006/relationships/oleObject" Target="../embeddings/oleObject57.bin"/></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863.xml"/><Relationship Id="rId5" Type="http://schemas.openxmlformats.org/officeDocument/2006/relationships/image" Target="../media/image69.emf"/><Relationship Id="rId4" Type="http://schemas.openxmlformats.org/officeDocument/2006/relationships/oleObject" Target="../embeddings/oleObject58.bin"/></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97.xml"/><Relationship Id="rId7"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864.xml"/><Relationship Id="rId6" Type="http://schemas.openxmlformats.org/officeDocument/2006/relationships/image" Target="../media/image127.png"/><Relationship Id="rId5" Type="http://schemas.openxmlformats.org/officeDocument/2006/relationships/image" Target="../media/image10.emf"/><Relationship Id="rId4" Type="http://schemas.openxmlformats.org/officeDocument/2006/relationships/oleObject" Target="../embeddings/oleObject59.bin"/><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32.xml"/><Relationship Id="rId7" Type="http://schemas.openxmlformats.org/officeDocument/2006/relationships/tags" Target="../tags/tag336.xml"/><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tags" Target="../tags/tag335.xml"/><Relationship Id="rId5" Type="http://schemas.openxmlformats.org/officeDocument/2006/relationships/tags" Target="../tags/tag334.xml"/><Relationship Id="rId10" Type="http://schemas.openxmlformats.org/officeDocument/2006/relationships/chart" Target="../charts/chart5.xml"/><Relationship Id="rId4" Type="http://schemas.openxmlformats.org/officeDocument/2006/relationships/tags" Target="../tags/tag333.xml"/><Relationship Id="rId9" Type="http://schemas.openxmlformats.org/officeDocument/2006/relationships/notesSlide" Target="../notesSlides/notesSlide8.xml"/></Relationships>
</file>

<file path=ppt/slides/_rels/slide20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oleObject" Target="../embeddings/oleObject60.bin"/><Relationship Id="rId7"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tags" Target="../tags/tag865.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e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866.xml"/><Relationship Id="rId4" Type="http://schemas.openxmlformats.org/officeDocument/2006/relationships/image" Target="../media/image10.e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867.xml"/><Relationship Id="rId4" Type="http://schemas.openxmlformats.org/officeDocument/2006/relationships/image" Target="../media/image10.emf"/></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868.xml"/><Relationship Id="rId5" Type="http://schemas.openxmlformats.org/officeDocument/2006/relationships/image" Target="../media/image10.emf"/><Relationship Id="rId4" Type="http://schemas.openxmlformats.org/officeDocument/2006/relationships/oleObject" Target="../embeddings/oleObject61.bin"/></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8.xml"/><Relationship Id="rId1" Type="http://schemas.openxmlformats.org/officeDocument/2006/relationships/tags" Target="../tags/tag869.x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chart" Target="../charts/chart6.xml"/><Relationship Id="rId4" Type="http://schemas.openxmlformats.org/officeDocument/2006/relationships/image" Target="../media/image10.e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139.png"/><Relationship Id="rId2" Type="http://schemas.openxmlformats.org/officeDocument/2006/relationships/slideLayout" Target="../slideLayouts/slideLayout27.xml"/><Relationship Id="rId1" Type="http://schemas.openxmlformats.org/officeDocument/2006/relationships/tags" Target="../tags/tag870.xml"/><Relationship Id="rId6" Type="http://schemas.openxmlformats.org/officeDocument/2006/relationships/image" Target="../media/image138.emf"/><Relationship Id="rId5" Type="http://schemas.openxmlformats.org/officeDocument/2006/relationships/oleObject" Target="../embeddings/oleObject62.bin"/><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slideLayout" Target="../slideLayouts/slideLayout2.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tags" Target="../tags/tag349.xml"/><Relationship Id="rId2" Type="http://schemas.openxmlformats.org/officeDocument/2006/relationships/tags" Target="../tags/tag339.xml"/><Relationship Id="rId16" Type="http://schemas.openxmlformats.org/officeDocument/2006/relationships/chart" Target="../charts/chart8.xml"/><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5" Type="http://schemas.openxmlformats.org/officeDocument/2006/relationships/chart" Target="../charts/chart7.xml"/><Relationship Id="rId10" Type="http://schemas.openxmlformats.org/officeDocument/2006/relationships/tags" Target="../tags/tag347.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25.xml.rels><?xml version="1.0" encoding="UTF-8" standalone="yes"?>
<Relationships xmlns="http://schemas.openxmlformats.org/package/2006/relationships"><Relationship Id="rId3" Type="http://schemas.openxmlformats.org/officeDocument/2006/relationships/tags" Target="../tags/tag352.xml"/><Relationship Id="rId7" Type="http://schemas.openxmlformats.org/officeDocument/2006/relationships/chart" Target="../charts/chart13.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53.xml"/></Relationships>
</file>

<file path=ppt/slides/_rels/slide26.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10" Type="http://schemas.openxmlformats.org/officeDocument/2006/relationships/chart" Target="../charts/chart21.xml"/><Relationship Id="rId4" Type="http://schemas.openxmlformats.org/officeDocument/2006/relationships/chart" Target="../charts/chart15.xml"/><Relationship Id="rId9" Type="http://schemas.openxmlformats.org/officeDocument/2006/relationships/chart" Target="../charts/chart20.xml"/></Relationships>
</file>

<file path=ppt/slides/_rels/slide27.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chart" Target="../charts/chart26.xml"/><Relationship Id="rId2" Type="http://schemas.openxmlformats.org/officeDocument/2006/relationships/slideLayout" Target="../slideLayouts/slideLayout2.xml"/><Relationship Id="rId1" Type="http://schemas.openxmlformats.org/officeDocument/2006/relationships/tags" Target="../tags/tag354.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10.emf"/></Relationships>
</file>

<file path=ppt/slides/_rels/slide29.xml.rels><?xml version="1.0" encoding="UTF-8" standalone="yes"?>
<Relationships xmlns="http://schemas.openxmlformats.org/package/2006/relationships"><Relationship Id="rId8" Type="http://schemas.openxmlformats.org/officeDocument/2006/relationships/tags" Target="../tags/tag362.xml"/><Relationship Id="rId3" Type="http://schemas.openxmlformats.org/officeDocument/2006/relationships/tags" Target="../tags/tag357.xml"/><Relationship Id="rId7" Type="http://schemas.openxmlformats.org/officeDocument/2006/relationships/tags" Target="../tags/tag361.xml"/><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chart" Target="../charts/chart27.xml"/><Relationship Id="rId5" Type="http://schemas.openxmlformats.org/officeDocument/2006/relationships/tags" Target="../tags/tag359.xml"/><Relationship Id="rId10" Type="http://schemas.openxmlformats.org/officeDocument/2006/relationships/notesSlide" Target="../notesSlides/notesSlide14.xml"/><Relationship Id="rId4" Type="http://schemas.openxmlformats.org/officeDocument/2006/relationships/tags" Target="../tags/tag358.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370.xml"/><Relationship Id="rId3" Type="http://schemas.openxmlformats.org/officeDocument/2006/relationships/tags" Target="../tags/tag365.xml"/><Relationship Id="rId7" Type="http://schemas.openxmlformats.org/officeDocument/2006/relationships/tags" Target="../tags/tag369.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chart" Target="../charts/chart28.xml"/><Relationship Id="rId5" Type="http://schemas.openxmlformats.org/officeDocument/2006/relationships/tags" Target="../tags/tag367.xml"/><Relationship Id="rId10" Type="http://schemas.openxmlformats.org/officeDocument/2006/relationships/notesSlide" Target="../notesSlides/notesSlide15.xml"/><Relationship Id="rId4" Type="http://schemas.openxmlformats.org/officeDocument/2006/relationships/tags" Target="../tags/tag366.xml"/><Relationship Id="rId9"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371.xml"/><Relationship Id="rId5" Type="http://schemas.openxmlformats.org/officeDocument/2006/relationships/chart" Target="../charts/chart29.xml"/><Relationship Id="rId4" Type="http://schemas.openxmlformats.org/officeDocument/2006/relationships/image" Target="../media/image10.emf"/></Relationships>
</file>

<file path=ppt/slides/_rels/slide32.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372.xml"/><Relationship Id="rId5" Type="http://schemas.openxmlformats.org/officeDocument/2006/relationships/chart" Target="../charts/chart33.xml"/><Relationship Id="rId4" Type="http://schemas.openxmlformats.org/officeDocument/2006/relationships/image" Target="../media/image10.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373.xml"/><Relationship Id="rId5" Type="http://schemas.openxmlformats.org/officeDocument/2006/relationships/chart" Target="../charts/chart34.xml"/><Relationship Id="rId4" Type="http://schemas.openxmlformats.org/officeDocument/2006/relationships/image" Target="../media/image10.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74.xml"/><Relationship Id="rId6" Type="http://schemas.openxmlformats.org/officeDocument/2006/relationships/chart" Target="../charts/chart35.xml"/><Relationship Id="rId5" Type="http://schemas.openxmlformats.org/officeDocument/2006/relationships/image" Target="../media/image10.e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75.xml"/><Relationship Id="rId6" Type="http://schemas.openxmlformats.org/officeDocument/2006/relationships/chart" Target="../charts/chart38.xml"/><Relationship Id="rId5" Type="http://schemas.openxmlformats.org/officeDocument/2006/relationships/image" Target="../media/image10.emf"/><Relationship Id="rId4" Type="http://schemas.openxmlformats.org/officeDocument/2006/relationships/oleObject" Target="../embeddings/oleObject18.bin"/></Relationships>
</file>

<file path=ppt/slides/_rels/slide41.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43.xml"/></Relationships>
</file>

<file path=ppt/slides/_rels/slide45.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hart" Target="../charts/chart50.xml"/><Relationship Id="rId3" Type="http://schemas.openxmlformats.org/officeDocument/2006/relationships/chart" Target="../charts/chart45.xml"/><Relationship Id="rId7" Type="http://schemas.openxmlformats.org/officeDocument/2006/relationships/chart" Target="../charts/chart4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48.xml"/><Relationship Id="rId5" Type="http://schemas.openxmlformats.org/officeDocument/2006/relationships/chart" Target="../charts/chart47.xml"/><Relationship Id="rId10" Type="http://schemas.openxmlformats.org/officeDocument/2006/relationships/chart" Target="../charts/chart52.xml"/><Relationship Id="rId4" Type="http://schemas.openxmlformats.org/officeDocument/2006/relationships/chart" Target="../charts/chart46.xml"/><Relationship Id="rId9" Type="http://schemas.openxmlformats.org/officeDocument/2006/relationships/chart" Target="../charts/chart51.xml"/></Relationships>
</file>

<file path=ppt/slides/_rels/slide47.xml.rels><?xml version="1.0" encoding="UTF-8" standalone="yes"?>
<Relationships xmlns="http://schemas.openxmlformats.org/package/2006/relationships"><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chart" Target="../charts/chart53.xml"/><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chart" Target="../charts/chart55.xm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8.xml"/><Relationship Id="rId1" Type="http://schemas.openxmlformats.org/officeDocument/2006/relationships/tags" Target="../tags/tag322.xml"/><Relationship Id="rId5" Type="http://schemas.openxmlformats.org/officeDocument/2006/relationships/image" Target="../media/image7.emf"/><Relationship Id="rId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82.xml"/><Relationship Id="rId6" Type="http://schemas.openxmlformats.org/officeDocument/2006/relationships/chart" Target="../charts/chart56.xml"/><Relationship Id="rId5" Type="http://schemas.openxmlformats.org/officeDocument/2006/relationships/image" Target="../media/image10.emf"/><Relationship Id="rId4" Type="http://schemas.openxmlformats.org/officeDocument/2006/relationships/oleObject" Target="../embeddings/oleObject19.bin"/></Relationships>
</file>

<file path=ppt/slides/_rels/slide5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oleObject" Target="../embeddings/oleObject20.bin"/><Relationship Id="rId7" Type="http://schemas.openxmlformats.org/officeDocument/2006/relationships/image" Target="../media/image15.tiff"/><Relationship Id="rId2" Type="http://schemas.openxmlformats.org/officeDocument/2006/relationships/slideLayout" Target="../slideLayouts/slideLayout2.xml"/><Relationship Id="rId1" Type="http://schemas.openxmlformats.org/officeDocument/2006/relationships/tags" Target="../tags/tag383.xml"/><Relationship Id="rId6" Type="http://schemas.openxmlformats.org/officeDocument/2006/relationships/image" Target="../media/image14.tiff"/><Relationship Id="rId5" Type="http://schemas.openxmlformats.org/officeDocument/2006/relationships/chart" Target="../charts/chart57.xml"/><Relationship Id="rId4" Type="http://schemas.openxmlformats.org/officeDocument/2006/relationships/image" Target="../media/image10.emf"/></Relationships>
</file>

<file path=ppt/slides/_rels/slide52.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2.xml"/><Relationship Id="rId4" Type="http://schemas.openxmlformats.org/officeDocument/2006/relationships/chart" Target="../charts/chart60.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384.xml"/><Relationship Id="rId6" Type="http://schemas.openxmlformats.org/officeDocument/2006/relationships/image" Target="../media/image17.png"/><Relationship Id="rId5" Type="http://schemas.microsoft.com/office/2014/relationships/chartEx" Target="../charts/chartEx1.xml"/><Relationship Id="rId4" Type="http://schemas.openxmlformats.org/officeDocument/2006/relationships/image" Target="../media/image10.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385.xml"/><Relationship Id="rId6" Type="http://schemas.openxmlformats.org/officeDocument/2006/relationships/image" Target="../media/image18.png"/><Relationship Id="rId5" Type="http://schemas.microsoft.com/office/2014/relationships/chartEx" Target="../charts/chartEx2.xml"/><Relationship Id="rId4" Type="http://schemas.openxmlformats.org/officeDocument/2006/relationships/image" Target="../media/image10.emf"/></Relationships>
</file>

<file path=ppt/slides/_rels/slide55.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slideLayout" Target="../slideLayouts/slideLayout2.xml"/><Relationship Id="rId1" Type="http://schemas.openxmlformats.org/officeDocument/2006/relationships/tags" Target="../tags/tag386.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387.xml"/><Relationship Id="rId6" Type="http://schemas.openxmlformats.org/officeDocument/2006/relationships/image" Target="../media/image21.png"/><Relationship Id="rId5" Type="http://schemas.microsoft.com/office/2014/relationships/chartEx" Target="../charts/chartEx5.xml"/><Relationship Id="rId4" Type="http://schemas.openxmlformats.org/officeDocument/2006/relationships/image" Target="../media/image10.emf"/></Relationships>
</file>

<file path=ppt/slides/_rels/slide58.xml.rels><?xml version="1.0" encoding="UTF-8" standalone="yes"?>
<Relationships xmlns="http://schemas.openxmlformats.org/package/2006/relationships"><Relationship Id="rId8" Type="http://schemas.openxmlformats.org/officeDocument/2006/relationships/chart" Target="../charts/chart61.xml"/><Relationship Id="rId3" Type="http://schemas.openxmlformats.org/officeDocument/2006/relationships/tags" Target="../tags/tag390.xml"/><Relationship Id="rId7" Type="http://schemas.openxmlformats.org/officeDocument/2006/relationships/image" Target="../media/image10.emf"/><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oleObject" Target="../embeddings/oleObject23.bin"/><Relationship Id="rId5" Type="http://schemas.openxmlformats.org/officeDocument/2006/relationships/slideLayout" Target="../slideLayouts/slideLayout2.xml"/><Relationship Id="rId4" Type="http://schemas.openxmlformats.org/officeDocument/2006/relationships/tags" Target="../tags/tag39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92.xml"/><Relationship Id="rId6" Type="http://schemas.openxmlformats.org/officeDocument/2006/relationships/chart" Target="../charts/chart62.xml"/><Relationship Id="rId5" Type="http://schemas.openxmlformats.org/officeDocument/2006/relationships/image" Target="../media/image10.emf"/><Relationship Id="rId4" Type="http://schemas.openxmlformats.org/officeDocument/2006/relationships/oleObject" Target="../embeddings/oleObject24.bin"/></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93.xml"/><Relationship Id="rId5" Type="http://schemas.openxmlformats.org/officeDocument/2006/relationships/chart" Target="../charts/chart63.xml"/><Relationship Id="rId4" Type="http://schemas.openxmlformats.org/officeDocument/2006/relationships/image" Target="../media/image10.e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5.xml"/><Relationship Id="rId1" Type="http://schemas.openxmlformats.org/officeDocument/2006/relationships/tags" Target="../tags/tag394.xml"/><Relationship Id="rId5" Type="http://schemas.openxmlformats.org/officeDocument/2006/relationships/chart" Target="../charts/chart64.xml"/><Relationship Id="rId4" Type="http://schemas.openxmlformats.org/officeDocument/2006/relationships/notesSlide" Target="../notesSlides/notesSlide29.xml"/></Relationships>
</file>

<file path=ppt/slides/_rels/slide62.xml.rels><?xml version="1.0" encoding="UTF-8" standalone="yes"?>
<Relationships xmlns="http://schemas.openxmlformats.org/package/2006/relationships"><Relationship Id="rId3" Type="http://schemas.openxmlformats.org/officeDocument/2006/relationships/tags" Target="../tags/tag398.xml"/><Relationship Id="rId7" Type="http://schemas.openxmlformats.org/officeDocument/2006/relationships/slideLayout" Target="../slideLayouts/slideLayout2.xml"/><Relationship Id="rId2" Type="http://schemas.openxmlformats.org/officeDocument/2006/relationships/tags" Target="../tags/tag397.xml"/><Relationship Id="rId1" Type="http://schemas.openxmlformats.org/officeDocument/2006/relationships/tags" Target="../tags/tag396.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s>
</file>

<file path=ppt/slides/_rels/slide63.xml.rels><?xml version="1.0" encoding="UTF-8" standalone="yes"?>
<Relationships xmlns="http://schemas.openxmlformats.org/package/2006/relationships"><Relationship Id="rId8" Type="http://schemas.openxmlformats.org/officeDocument/2006/relationships/tags" Target="../tags/tag409.xml"/><Relationship Id="rId13" Type="http://schemas.openxmlformats.org/officeDocument/2006/relationships/notesSlide" Target="../notesSlides/notesSlide30.xml"/><Relationship Id="rId3" Type="http://schemas.openxmlformats.org/officeDocument/2006/relationships/tags" Target="../tags/tag404.xml"/><Relationship Id="rId7" Type="http://schemas.openxmlformats.org/officeDocument/2006/relationships/tags" Target="../tags/tag408.xml"/><Relationship Id="rId12" Type="http://schemas.openxmlformats.org/officeDocument/2006/relationships/slideLayout" Target="../slideLayouts/slideLayout2.xml"/><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tags" Target="../tags/tag407.xml"/><Relationship Id="rId11" Type="http://schemas.openxmlformats.org/officeDocument/2006/relationships/tags" Target="../tags/tag412.xml"/><Relationship Id="rId5" Type="http://schemas.openxmlformats.org/officeDocument/2006/relationships/tags" Target="../tags/tag406.xml"/><Relationship Id="rId10" Type="http://schemas.openxmlformats.org/officeDocument/2006/relationships/tags" Target="../tags/tag411.xml"/><Relationship Id="rId4" Type="http://schemas.openxmlformats.org/officeDocument/2006/relationships/tags" Target="../tags/tag405.xml"/><Relationship Id="rId9" Type="http://schemas.openxmlformats.org/officeDocument/2006/relationships/tags" Target="../tags/tag410.xml"/><Relationship Id="rId14" Type="http://schemas.openxmlformats.org/officeDocument/2006/relationships/chart" Target="../charts/chart65.xml"/></Relationships>
</file>

<file path=ppt/slides/_rels/slide64.xml.rels><?xml version="1.0" encoding="UTF-8" standalone="yes"?>
<Relationships xmlns="http://schemas.openxmlformats.org/package/2006/relationships"><Relationship Id="rId8" Type="http://schemas.openxmlformats.org/officeDocument/2006/relationships/tags" Target="../tags/tag420.xml"/><Relationship Id="rId13" Type="http://schemas.openxmlformats.org/officeDocument/2006/relationships/chart" Target="../charts/chart66.xml"/><Relationship Id="rId3" Type="http://schemas.openxmlformats.org/officeDocument/2006/relationships/tags" Target="../tags/tag415.xml"/><Relationship Id="rId7" Type="http://schemas.openxmlformats.org/officeDocument/2006/relationships/tags" Target="../tags/tag419.xml"/><Relationship Id="rId12" Type="http://schemas.openxmlformats.org/officeDocument/2006/relationships/notesSlide" Target="../notesSlides/notesSlide31.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slideLayout" Target="../slideLayouts/slideLayout2.xml"/><Relationship Id="rId5" Type="http://schemas.openxmlformats.org/officeDocument/2006/relationships/tags" Target="../tags/tag417.xml"/><Relationship Id="rId10" Type="http://schemas.openxmlformats.org/officeDocument/2006/relationships/tags" Target="../tags/tag422.xml"/><Relationship Id="rId4" Type="http://schemas.openxmlformats.org/officeDocument/2006/relationships/tags" Target="../tags/tag416.xml"/><Relationship Id="rId9" Type="http://schemas.openxmlformats.org/officeDocument/2006/relationships/tags" Target="../tags/tag42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4.xml"/><Relationship Id="rId1" Type="http://schemas.openxmlformats.org/officeDocument/2006/relationships/tags" Target="../tags/tag423.xml"/><Relationship Id="rId5" Type="http://schemas.openxmlformats.org/officeDocument/2006/relationships/chart" Target="../charts/chart67.xml"/><Relationship Id="rId4"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6.xml"/><Relationship Id="rId1" Type="http://schemas.openxmlformats.org/officeDocument/2006/relationships/tags" Target="../tags/tag425.xml"/><Relationship Id="rId5" Type="http://schemas.openxmlformats.org/officeDocument/2006/relationships/chart" Target="../charts/chart68.xml"/><Relationship Id="rId4"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8.xml"/><Relationship Id="rId1" Type="http://schemas.openxmlformats.org/officeDocument/2006/relationships/tags" Target="../tags/tag427.xml"/><Relationship Id="rId5" Type="http://schemas.openxmlformats.org/officeDocument/2006/relationships/chart" Target="../charts/chart69.xml"/><Relationship Id="rId4" Type="http://schemas.openxmlformats.org/officeDocument/2006/relationships/notesSlide" Target="../notesSlides/notesSlide3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0.xml"/><Relationship Id="rId1" Type="http://schemas.openxmlformats.org/officeDocument/2006/relationships/tags" Target="../tags/tag429.xml"/><Relationship Id="rId5" Type="http://schemas.openxmlformats.org/officeDocument/2006/relationships/chart" Target="../charts/chart70.xml"/><Relationship Id="rId4" Type="http://schemas.openxmlformats.org/officeDocument/2006/relationships/notesSlide" Target="../notesSlides/notesSlide35.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2.xml"/><Relationship Id="rId1" Type="http://schemas.openxmlformats.org/officeDocument/2006/relationships/tags" Target="../tags/tag431.xml"/><Relationship Id="rId5" Type="http://schemas.openxmlformats.org/officeDocument/2006/relationships/chart" Target="../charts/chart71.xml"/><Relationship Id="rId4" Type="http://schemas.openxmlformats.org/officeDocument/2006/relationships/notesSlide" Target="../notesSlides/notesSlide3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4.xml"/><Relationship Id="rId1" Type="http://schemas.openxmlformats.org/officeDocument/2006/relationships/tags" Target="../tags/tag433.xml"/><Relationship Id="rId5" Type="http://schemas.openxmlformats.org/officeDocument/2006/relationships/chart" Target="../charts/chart72.xml"/><Relationship Id="rId4" Type="http://schemas.openxmlformats.org/officeDocument/2006/relationships/notesSlide" Target="../notesSlides/notesSlide3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435.xml"/><Relationship Id="rId5" Type="http://schemas.openxmlformats.org/officeDocument/2006/relationships/chart" Target="../charts/chart73.xml"/><Relationship Id="rId4" Type="http://schemas.openxmlformats.org/officeDocument/2006/relationships/image" Target="../media/image10.emf"/></Relationships>
</file>

<file path=ppt/slides/_rels/slide72.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chart" Target="../charts/chart7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tags" Target="../tags/tag443.xml"/><Relationship Id="rId13" Type="http://schemas.openxmlformats.org/officeDocument/2006/relationships/tags" Target="../tags/tag448.xml"/><Relationship Id="rId18" Type="http://schemas.openxmlformats.org/officeDocument/2006/relationships/tags" Target="../tags/tag453.xml"/><Relationship Id="rId3" Type="http://schemas.openxmlformats.org/officeDocument/2006/relationships/tags" Target="../tags/tag438.xml"/><Relationship Id="rId21" Type="http://schemas.openxmlformats.org/officeDocument/2006/relationships/chart" Target="../charts/chart76.xml"/><Relationship Id="rId7" Type="http://schemas.openxmlformats.org/officeDocument/2006/relationships/tags" Target="../tags/tag442.xml"/><Relationship Id="rId12" Type="http://schemas.openxmlformats.org/officeDocument/2006/relationships/tags" Target="../tags/tag447.xml"/><Relationship Id="rId17" Type="http://schemas.openxmlformats.org/officeDocument/2006/relationships/tags" Target="../tags/tag452.xml"/><Relationship Id="rId2" Type="http://schemas.openxmlformats.org/officeDocument/2006/relationships/tags" Target="../tags/tag437.xml"/><Relationship Id="rId16" Type="http://schemas.openxmlformats.org/officeDocument/2006/relationships/tags" Target="../tags/tag451.xml"/><Relationship Id="rId20" Type="http://schemas.openxmlformats.org/officeDocument/2006/relationships/notesSlide" Target="../notesSlides/notesSlide38.xml"/><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tags" Target="../tags/tag446.xml"/><Relationship Id="rId5" Type="http://schemas.openxmlformats.org/officeDocument/2006/relationships/tags" Target="../tags/tag440.xml"/><Relationship Id="rId15" Type="http://schemas.openxmlformats.org/officeDocument/2006/relationships/tags" Target="../tags/tag450.xml"/><Relationship Id="rId10" Type="http://schemas.openxmlformats.org/officeDocument/2006/relationships/tags" Target="../tags/tag445.xml"/><Relationship Id="rId19" Type="http://schemas.openxmlformats.org/officeDocument/2006/relationships/slideLayout" Target="../slideLayouts/slideLayout2.xml"/><Relationship Id="rId4" Type="http://schemas.openxmlformats.org/officeDocument/2006/relationships/tags" Target="../tags/tag439.xml"/><Relationship Id="rId9" Type="http://schemas.openxmlformats.org/officeDocument/2006/relationships/tags" Target="../tags/tag444.xml"/><Relationship Id="rId14" Type="http://schemas.openxmlformats.org/officeDocument/2006/relationships/tags" Target="../tags/tag449.xml"/><Relationship Id="rId22" Type="http://schemas.openxmlformats.org/officeDocument/2006/relationships/chart" Target="../charts/chart7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454.xml"/><Relationship Id="rId5" Type="http://schemas.openxmlformats.org/officeDocument/2006/relationships/chart" Target="../charts/chart78.xml"/><Relationship Id="rId4" Type="http://schemas.openxmlformats.org/officeDocument/2006/relationships/image" Target="../media/image10.emf"/></Relationships>
</file>

<file path=ppt/slides/_rels/slide75.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14/relationships/chartEx" Target="../charts/chartEx6.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chart" Target="../charts/chart80.xml"/><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chart" Target="../charts/chart81.xml"/><Relationship Id="rId1" Type="http://schemas.openxmlformats.org/officeDocument/2006/relationships/slideLayout" Target="../slideLayouts/slideLayout2.xml"/><Relationship Id="rId4" Type="http://schemas.openxmlformats.org/officeDocument/2006/relationships/chart" Target="../charts/chart83.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455.xml"/><Relationship Id="rId4" Type="http://schemas.openxmlformats.org/officeDocument/2006/relationships/image" Target="../media/image10.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56.xml"/><Relationship Id="rId5" Type="http://schemas.openxmlformats.org/officeDocument/2006/relationships/image" Target="../media/image10.emf"/><Relationship Id="rId4" Type="http://schemas.openxmlformats.org/officeDocument/2006/relationships/oleObject" Target="../embeddings/oleObject28.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323.x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57.xml"/><Relationship Id="rId5" Type="http://schemas.openxmlformats.org/officeDocument/2006/relationships/image" Target="../media/image10.emf"/><Relationship Id="rId4" Type="http://schemas.openxmlformats.org/officeDocument/2006/relationships/oleObject" Target="../embeddings/oleObject29.bin"/></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5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459.xml"/><Relationship Id="rId4" Type="http://schemas.openxmlformats.org/officeDocument/2006/relationships/image" Target="../media/image1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460.xml"/><Relationship Id="rId4" Type="http://schemas.openxmlformats.org/officeDocument/2006/relationships/image" Target="../media/image10.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8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461.xml"/><Relationship Id="rId4" Type="http://schemas.openxmlformats.org/officeDocument/2006/relationships/image" Target="../media/image10.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462.xml"/><Relationship Id="rId4" Type="http://schemas.openxmlformats.org/officeDocument/2006/relationships/image" Target="../media/image10.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463.xml"/><Relationship Id="rId4" Type="http://schemas.openxmlformats.org/officeDocument/2006/relationships/image" Target="../media/image10.emf"/></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183"/>
        <p:cNvGrpSpPr/>
        <p:nvPr/>
      </p:nvGrpSpPr>
      <p:grpSpPr>
        <a:xfrm>
          <a:off x="0" y="0"/>
          <a:ext cx="0" cy="0"/>
          <a:chOff x="0" y="0"/>
          <a:chExt cx="0" cy="0"/>
        </a:xfrm>
      </p:grpSpPr>
      <p:sp>
        <p:nvSpPr>
          <p:cNvPr id="185" name="Google Shape;185;p1"/>
          <p:cNvSpPr/>
          <p:nvPr/>
        </p:nvSpPr>
        <p:spPr>
          <a:xfrm>
            <a:off x="1212175" y="0"/>
            <a:ext cx="9724800" cy="5613900"/>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effectLst/>
              <a:uLnTx/>
              <a:uFillTx/>
              <a:latin typeface="Arial"/>
              <a:ea typeface="Arial"/>
              <a:cs typeface="Arial"/>
              <a:sym typeface="Arial"/>
            </a:endParaRPr>
          </a:p>
        </p:txBody>
      </p:sp>
      <p:sp>
        <p:nvSpPr>
          <p:cNvPr id="187" name="Google Shape;187;p1"/>
          <p:cNvSpPr txBox="1"/>
          <p:nvPr/>
        </p:nvSpPr>
        <p:spPr>
          <a:xfrm>
            <a:off x="1609162" y="581999"/>
            <a:ext cx="7388352" cy="236983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effectLst/>
                <a:uLnTx/>
                <a:uFillTx/>
                <a:latin typeface="Arial" panose="020B0604020202020204" pitchFamily="34" charset="0"/>
                <a:ea typeface="Georgia"/>
                <a:cs typeface="Arial" panose="020B0604020202020204" pitchFamily="34" charset="0"/>
                <a:sym typeface="Georgia"/>
              </a:rPr>
              <a:t>Business &amp; Consulting Toolkit</a:t>
            </a: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effectLst/>
                <a:uLnTx/>
                <a:uFillTx/>
                <a:latin typeface="Arial"/>
                <a:ea typeface="Arial"/>
                <a:cs typeface="Arial"/>
                <a:sym typeface="Arial"/>
              </a:rPr>
            </a:br>
            <a:r>
              <a:rPr kumimoji="0" lang="en-US" sz="2000" b="0" i="0" u="none" strike="noStrike" kern="0" cap="none" spc="0" normalizeH="0" baseline="0" noProof="0" dirty="0">
                <a:ln>
                  <a:noFill/>
                </a:ln>
                <a:effectLst/>
                <a:uLnTx/>
                <a:uFillTx/>
                <a:latin typeface="Arial"/>
                <a:cs typeface="Arial"/>
                <a:sym typeface="Arial"/>
              </a:rPr>
              <a:t>PowerPoint template with library of best-practice slide layouts, graph examples, frameworks and more</a:t>
            </a:r>
            <a:endParaRPr kumimoji="0" lang="en-US" sz="1400" b="0" i="0" u="none" strike="noStrike" kern="0" cap="none" spc="0" normalizeH="0" baseline="0" noProof="0" dirty="0">
              <a:ln>
                <a:noFill/>
              </a:ln>
              <a:effectLst/>
              <a:uLnTx/>
              <a:uFillTx/>
              <a:latin typeface="Arial"/>
              <a:cs typeface="Arial"/>
              <a:sym typeface="Arial"/>
            </a:endParaRPr>
          </a:p>
        </p:txBody>
      </p:sp>
      <p:pic>
        <p:nvPicPr>
          <p:cNvPr id="3" name="Picture 2" descr="A blue text on a black background&#10;&#10;Description automatically generated">
            <a:extLst>
              <a:ext uri="{FF2B5EF4-FFF2-40B4-BE49-F238E27FC236}">
                <a16:creationId xmlns:a16="http://schemas.microsoft.com/office/drawing/2014/main" id="{29799C13-8ACD-0FBE-3EAC-2AC7957BFA73}"/>
              </a:ext>
            </a:extLst>
          </p:cNvPr>
          <p:cNvPicPr>
            <a:picLocks noChangeAspect="1"/>
          </p:cNvPicPr>
          <p:nvPr/>
        </p:nvPicPr>
        <p:blipFill>
          <a:blip r:embed="rId4"/>
          <a:stretch>
            <a:fillRect/>
          </a:stretch>
        </p:blipFill>
        <p:spPr>
          <a:xfrm>
            <a:off x="1715448" y="4947287"/>
            <a:ext cx="2081234" cy="396000"/>
          </a:xfrm>
          <a:prstGeom prst="rect">
            <a:avLst/>
          </a:prstGeom>
        </p:spPr>
      </p:pic>
    </p:spTree>
    <p:extLst>
      <p:ext uri="{BB962C8B-B14F-4D97-AF65-F5344CB8AC3E}">
        <p14:creationId xmlns:p14="http://schemas.microsoft.com/office/powerpoint/2010/main" val="1509451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7B3BB907-AC96-C5FC-7EA7-1E6B797A8714}"/>
              </a:ext>
            </a:extLst>
          </p:cNvPr>
          <p:cNvSpPr>
            <a:spLocks noGrp="1"/>
          </p:cNvSpPr>
          <p:nvPr>
            <p:ph type="body" sz="quarter" idx="17"/>
          </p:nvPr>
        </p:nvSpPr>
        <p:spPr/>
        <p:txBody>
          <a:bodyPr/>
          <a:lstStyle/>
          <a:p>
            <a:endParaRPr lang="en-US"/>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Font typeface="Segoe UI" panose="020B0502040204020203" pitchFamily="34" charset="0"/>
              <a:buNone/>
            </a:pPr>
            <a:r>
              <a:rPr lang="en-US" sz="1400" dirty="0">
                <a:solidFill>
                  <a:schemeClr val="tx1"/>
                </a:solidFill>
              </a:rPr>
              <a:t>[Insert own text description key takeaway.]</a:t>
            </a:r>
          </a:p>
          <a:p>
            <a:pPr marL="114300">
              <a:buFont typeface="Segoe UI" panose="020B0502040204020203" pitchFamily="34" charset="0"/>
              <a:buNone/>
            </a:pPr>
            <a:endParaRPr lang="en-US" sz="1400" dirty="0">
              <a:solidFill>
                <a:schemeClr val="tx1"/>
              </a:solidFill>
            </a:endParaRPr>
          </a:p>
          <a:p>
            <a:pPr marL="114300">
              <a:buFont typeface="Segoe UI" panose="020B0502040204020203" pitchFamily="34" charset="0"/>
              <a:buNone/>
            </a:pPr>
            <a:r>
              <a:rPr lang="en-US" sz="1400" dirty="0">
                <a:solidFill>
                  <a:schemeClr val="tx1"/>
                </a:solidFill>
              </a:rPr>
              <a:t>[Lorem ipsum dolor sit </a:t>
            </a:r>
            <a:r>
              <a:rPr lang="en-US" sz="1400" dirty="0" err="1">
                <a:solidFill>
                  <a:schemeClr val="tx1"/>
                </a:solidFill>
              </a:rPr>
              <a:t>amet</a:t>
            </a:r>
            <a:r>
              <a:rPr lang="en-US" sz="1400" dirty="0">
                <a:solidFill>
                  <a:schemeClr val="tx1"/>
                </a:solidFill>
              </a:rPr>
              <a:t>, </a:t>
            </a:r>
            <a:r>
              <a:rPr lang="en-US" sz="1400" dirty="0" err="1">
                <a:solidFill>
                  <a:schemeClr val="tx1"/>
                </a:solidFill>
              </a:rPr>
              <a:t>consectetur</a:t>
            </a:r>
            <a:r>
              <a:rPr lang="en-US" sz="1400" dirty="0">
                <a:solidFill>
                  <a:schemeClr val="tx1"/>
                </a:solidFill>
              </a:rPr>
              <a:t> </a:t>
            </a:r>
            <a:r>
              <a:rPr lang="en-US" sz="1400" dirty="0" err="1">
                <a:solidFill>
                  <a:schemeClr val="tx1"/>
                </a:solidFill>
              </a:rPr>
              <a:t>adipiscing</a:t>
            </a:r>
            <a:r>
              <a:rPr lang="en-US" sz="1400" dirty="0">
                <a:solidFill>
                  <a:schemeClr val="tx1"/>
                </a:solidFill>
              </a:rPr>
              <a:t> </a:t>
            </a:r>
            <a:r>
              <a:rPr lang="en-US" sz="1400" dirty="0" err="1">
                <a:solidFill>
                  <a:schemeClr val="tx1"/>
                </a:solidFill>
              </a:rPr>
              <a:t>elit</a:t>
            </a:r>
            <a:r>
              <a:rPr lang="en-US" sz="1400" dirty="0">
                <a:solidFill>
                  <a:schemeClr val="tx1"/>
                </a:solidFill>
              </a:rPr>
              <a:t>, sed do </a:t>
            </a:r>
            <a:r>
              <a:rPr lang="en-US" sz="1400" dirty="0" err="1">
                <a:solidFill>
                  <a:schemeClr val="tx1"/>
                </a:solidFill>
              </a:rPr>
              <a:t>eiusmod</a:t>
            </a:r>
            <a:r>
              <a:rPr lang="en-US" sz="1400" dirty="0">
                <a:solidFill>
                  <a:schemeClr val="tx1"/>
                </a:solidFill>
              </a:rPr>
              <a:t> </a:t>
            </a:r>
            <a:r>
              <a:rPr lang="en-US" sz="1400" dirty="0" err="1">
                <a:solidFill>
                  <a:schemeClr val="tx1"/>
                </a:solidFill>
              </a:rPr>
              <a:t>tempor</a:t>
            </a:r>
            <a:r>
              <a:rPr lang="en-US" sz="1400" dirty="0">
                <a:solidFill>
                  <a:schemeClr val="tx1"/>
                </a:solidFill>
              </a:rPr>
              <a:t> </a:t>
            </a:r>
            <a:r>
              <a:rPr lang="en-US" sz="1400" dirty="0" err="1">
                <a:solidFill>
                  <a:schemeClr val="tx1"/>
                </a:solidFill>
              </a:rPr>
              <a:t>incididunt</a:t>
            </a:r>
            <a:r>
              <a:rPr lang="en-US" sz="1400" dirty="0">
                <a:solidFill>
                  <a:schemeClr val="tx1"/>
                </a:solidFill>
              </a:rPr>
              <a:t> </a:t>
            </a:r>
            <a:r>
              <a:rPr lang="en-US" sz="1400" dirty="0" err="1">
                <a:solidFill>
                  <a:schemeClr val="tx1"/>
                </a:solidFill>
              </a:rPr>
              <a:t>ut</a:t>
            </a:r>
            <a:r>
              <a:rPr lang="en-US" sz="1400" dirty="0">
                <a:solidFill>
                  <a:schemeClr val="tx1"/>
                </a:solidFill>
              </a:rPr>
              <a:t> labore et dolore magna </a:t>
            </a:r>
            <a:r>
              <a:rPr lang="en-US" sz="1400" dirty="0" err="1">
                <a:solidFill>
                  <a:schemeClr val="tx1"/>
                </a:solidFill>
              </a:rPr>
              <a:t>aliqua</a:t>
            </a:r>
            <a:r>
              <a:rPr lang="en-US" sz="1400" dirty="0">
                <a:solidFill>
                  <a:schemeClr val="tx1"/>
                </a:solidFill>
              </a:rPr>
              <a:t>. Ut </a:t>
            </a:r>
            <a:r>
              <a:rPr lang="en-US" sz="1400" dirty="0" err="1">
                <a:solidFill>
                  <a:schemeClr val="tx1"/>
                </a:solidFill>
              </a:rPr>
              <a:t>enim</a:t>
            </a:r>
            <a:r>
              <a:rPr lang="en-US" sz="1400" dirty="0">
                <a:solidFill>
                  <a:schemeClr val="tx1"/>
                </a:solidFill>
              </a:rPr>
              <a:t> ad minim </a:t>
            </a:r>
            <a:r>
              <a:rPr lang="en-US" sz="1400" dirty="0" err="1">
                <a:solidFill>
                  <a:schemeClr val="tx1"/>
                </a:solidFill>
              </a:rPr>
              <a:t>veniam</a:t>
            </a:r>
            <a:r>
              <a:rPr lang="en-US" sz="1400" dirty="0">
                <a:solidFill>
                  <a:schemeClr val="tx1"/>
                </a:solidFill>
              </a:rPr>
              <a:t>, </a:t>
            </a:r>
            <a:r>
              <a:rPr lang="en-US" sz="1400" dirty="0" err="1">
                <a:solidFill>
                  <a:schemeClr val="tx1"/>
                </a:solidFill>
              </a:rPr>
              <a:t>quis</a:t>
            </a:r>
            <a:r>
              <a:rPr lang="en-US" sz="1400" dirty="0">
                <a:solidFill>
                  <a:schemeClr val="tx1"/>
                </a:solidFill>
              </a:rPr>
              <a:t> </a:t>
            </a:r>
            <a:r>
              <a:rPr lang="en-US" sz="1400" dirty="0" err="1">
                <a:solidFill>
                  <a:schemeClr val="tx1"/>
                </a:solidFill>
              </a:rPr>
              <a:t>nostrud</a:t>
            </a:r>
            <a:r>
              <a:rPr lang="en-US" sz="1400" dirty="0">
                <a:solidFill>
                  <a:schemeClr val="tx1"/>
                </a:solidFill>
              </a:rPr>
              <a:t> exercitation </a:t>
            </a:r>
            <a:r>
              <a:rPr lang="en-US" sz="1400" dirty="0" err="1">
                <a:solidFill>
                  <a:schemeClr val="tx1"/>
                </a:solidFill>
              </a:rPr>
              <a:t>ullamco</a:t>
            </a:r>
            <a:r>
              <a:rPr lang="en-US" sz="1400" dirty="0">
                <a:solidFill>
                  <a:schemeClr val="tx1"/>
                </a:solidFill>
              </a:rPr>
              <a:t> </a:t>
            </a:r>
            <a:r>
              <a:rPr lang="en-US" sz="1400" dirty="0" err="1">
                <a:solidFill>
                  <a:schemeClr val="tx1"/>
                </a:solidFill>
              </a:rPr>
              <a:t>laboris</a:t>
            </a:r>
            <a:r>
              <a:rPr lang="en-US" sz="1400" dirty="0">
                <a:solidFill>
                  <a:schemeClr val="tx1"/>
                </a:solidFill>
              </a:rPr>
              <a:t> nisi </a:t>
            </a:r>
            <a:r>
              <a:rPr lang="en-US" sz="1400" dirty="0" err="1">
                <a:solidFill>
                  <a:schemeClr val="tx1"/>
                </a:solidFill>
              </a:rPr>
              <a:t>ut</a:t>
            </a:r>
            <a:r>
              <a:rPr lang="en-US" sz="1400" dirty="0">
                <a:solidFill>
                  <a:schemeClr val="tx1"/>
                </a:solidFill>
              </a:rPr>
              <a:t> </a:t>
            </a:r>
            <a:r>
              <a:rPr lang="en-US" sz="1400" dirty="0" err="1">
                <a:solidFill>
                  <a:schemeClr val="tx1"/>
                </a:solidFill>
              </a:rPr>
              <a:t>aliquip</a:t>
            </a:r>
            <a:r>
              <a:rPr lang="en-US" sz="1400" dirty="0">
                <a:solidFill>
                  <a:schemeClr val="tx1"/>
                </a:solidFill>
              </a:rPr>
              <a:t> ex </a:t>
            </a:r>
            <a:r>
              <a:rPr lang="en-US" sz="1400" dirty="0" err="1">
                <a:solidFill>
                  <a:schemeClr val="tx1"/>
                </a:solidFill>
              </a:rPr>
              <a:t>ea</a:t>
            </a:r>
            <a:r>
              <a:rPr lang="en-US" sz="1400" dirty="0">
                <a:solidFill>
                  <a:schemeClr val="tx1"/>
                </a:solidFill>
              </a:rPr>
              <a:t> </a:t>
            </a:r>
            <a:r>
              <a:rPr lang="en-US" sz="1400" dirty="0" err="1">
                <a:solidFill>
                  <a:schemeClr val="tx1"/>
                </a:solidFill>
              </a:rPr>
              <a:t>commodo</a:t>
            </a:r>
            <a:r>
              <a:rPr lang="en-US" sz="1400" dirty="0">
                <a:solidFill>
                  <a:schemeClr val="tx1"/>
                </a:solidFill>
              </a:rPr>
              <a:t> </a:t>
            </a:r>
            <a:r>
              <a:rPr lang="en-US" sz="1400" dirty="0" err="1">
                <a:solidFill>
                  <a:schemeClr val="tx1"/>
                </a:solidFill>
              </a:rPr>
              <a:t>consequat</a:t>
            </a:r>
            <a:r>
              <a:rPr lang="en-US" sz="1400" dirty="0">
                <a:solidFill>
                  <a:schemeClr val="tx1"/>
                </a:solidFill>
              </a:rPr>
              <a:t>. Duis </a:t>
            </a:r>
            <a:r>
              <a:rPr lang="en-US" sz="1400" dirty="0" err="1">
                <a:solidFill>
                  <a:schemeClr val="tx1"/>
                </a:solidFill>
              </a:rPr>
              <a:t>aute</a:t>
            </a:r>
            <a:r>
              <a:rPr lang="en-US" sz="1400" dirty="0">
                <a:solidFill>
                  <a:schemeClr val="tx1"/>
                </a:solidFill>
              </a:rPr>
              <a:t> </a:t>
            </a:r>
            <a:r>
              <a:rPr lang="en-US" sz="1400" dirty="0" err="1">
                <a:solidFill>
                  <a:schemeClr val="tx1"/>
                </a:solidFill>
              </a:rPr>
              <a:t>irure</a:t>
            </a:r>
            <a:r>
              <a:rPr lang="en-US" sz="1400" dirty="0">
                <a:solidFill>
                  <a:schemeClr val="tx1"/>
                </a:solidFill>
              </a:rPr>
              <a:t> dolor in </a:t>
            </a:r>
            <a:r>
              <a:rPr lang="en-US" sz="1400" dirty="0" err="1">
                <a:solidFill>
                  <a:schemeClr val="tx1"/>
                </a:solidFill>
              </a:rPr>
              <a:t>reprehenderit</a:t>
            </a:r>
            <a:r>
              <a:rPr lang="en-US" sz="1400" dirty="0">
                <a:solidFill>
                  <a:schemeClr val="tx1"/>
                </a:solidFill>
              </a:rPr>
              <a:t> in </a:t>
            </a:r>
            <a:r>
              <a:rPr lang="en-US" sz="1400" dirty="0" err="1">
                <a:solidFill>
                  <a:schemeClr val="tx1"/>
                </a:solidFill>
              </a:rPr>
              <a:t>voluptate</a:t>
            </a:r>
            <a:r>
              <a:rPr lang="en-US" sz="1400" dirty="0">
                <a:solidFill>
                  <a:schemeClr val="tx1"/>
                </a:solidFill>
              </a:rPr>
              <a:t> </a:t>
            </a:r>
            <a:r>
              <a:rPr lang="en-US" sz="1400" dirty="0" err="1">
                <a:solidFill>
                  <a:schemeClr val="tx1"/>
                </a:solidFill>
              </a:rPr>
              <a:t>velit</a:t>
            </a:r>
            <a:r>
              <a:rPr lang="en-US" sz="1400" dirty="0">
                <a:solidFill>
                  <a:schemeClr val="tx1"/>
                </a:solidFill>
              </a:rPr>
              <a:t> </a:t>
            </a:r>
            <a:r>
              <a:rPr lang="en-US" sz="1400" dirty="0" err="1">
                <a:solidFill>
                  <a:schemeClr val="tx1"/>
                </a:solidFill>
              </a:rPr>
              <a:t>esse</a:t>
            </a:r>
            <a:r>
              <a:rPr lang="en-US" sz="1400" dirty="0">
                <a:solidFill>
                  <a:schemeClr val="tx1"/>
                </a:solidFill>
              </a:rPr>
              <a:t> </a:t>
            </a:r>
            <a:r>
              <a:rPr lang="en-US" sz="1400" dirty="0" err="1">
                <a:solidFill>
                  <a:schemeClr val="tx1"/>
                </a:solidFill>
              </a:rPr>
              <a:t>cillum</a:t>
            </a:r>
            <a:r>
              <a:rPr lang="en-US" sz="1400" dirty="0">
                <a:solidFill>
                  <a:schemeClr val="tx1"/>
                </a:solidFill>
              </a:rPr>
              <a:t> dolore </a:t>
            </a:r>
            <a:r>
              <a:rPr lang="en-US" sz="1400" dirty="0" err="1">
                <a:solidFill>
                  <a:schemeClr val="tx1"/>
                </a:solidFill>
              </a:rPr>
              <a:t>eu</a:t>
            </a:r>
            <a:r>
              <a:rPr lang="en-US" sz="1400" dirty="0">
                <a:solidFill>
                  <a:schemeClr val="tx1"/>
                </a:solidFill>
              </a:rPr>
              <a:t> </a:t>
            </a:r>
            <a:r>
              <a:rPr lang="en-US" sz="1400" dirty="0" err="1">
                <a:solidFill>
                  <a:schemeClr val="tx1"/>
                </a:solidFill>
              </a:rPr>
              <a:t>fugiat</a:t>
            </a:r>
            <a:r>
              <a:rPr lang="en-US" sz="1400" dirty="0">
                <a:solidFill>
                  <a:schemeClr val="tx1"/>
                </a:solidFill>
              </a:rPr>
              <a:t> </a:t>
            </a:r>
            <a:r>
              <a:rPr lang="en-US" sz="1400" dirty="0" err="1">
                <a:solidFill>
                  <a:schemeClr val="tx1"/>
                </a:solidFill>
              </a:rPr>
              <a:t>nulla</a:t>
            </a:r>
            <a:r>
              <a:rPr lang="en-US" sz="1400" dirty="0">
                <a:solidFill>
                  <a:schemeClr val="tx1"/>
                </a:solidFill>
              </a:rPr>
              <a:t> </a:t>
            </a:r>
            <a:r>
              <a:rPr lang="en-US" sz="1400" dirty="0" err="1">
                <a:solidFill>
                  <a:schemeClr val="tx1"/>
                </a:solidFill>
              </a:rPr>
              <a:t>pariatur</a:t>
            </a:r>
            <a:r>
              <a:rPr lang="en-US" sz="1400" dirty="0">
                <a:solidFill>
                  <a:schemeClr val="tx1"/>
                </a:solidFill>
              </a:rPr>
              <a:t>.]</a:t>
            </a:r>
          </a:p>
          <a:p>
            <a:pPr marL="114300">
              <a:buFont typeface="Segoe UI" panose="020B0502040204020203" pitchFamily="34" charset="0"/>
              <a:buNone/>
            </a:pPr>
            <a:endParaRPr lang="en-US" sz="1400" dirty="0">
              <a:solidFill>
                <a:schemeClr val="tx1"/>
              </a:solidFill>
            </a:endParaRPr>
          </a:p>
          <a:p>
            <a:pPr marL="114300">
              <a:buFont typeface="Segoe UI" panose="020B0502040204020203" pitchFamily="34" charset="0"/>
              <a:buNone/>
            </a:pPr>
            <a:r>
              <a:rPr lang="en-US" sz="1400" dirty="0">
                <a:solidFill>
                  <a:schemeClr val="tx1"/>
                </a:solidFill>
              </a:rPr>
              <a:t>[Lorem ipsum dolor sit </a:t>
            </a:r>
            <a:r>
              <a:rPr lang="en-US" sz="1400" dirty="0" err="1">
                <a:solidFill>
                  <a:schemeClr val="tx1"/>
                </a:solidFill>
              </a:rPr>
              <a:t>amet</a:t>
            </a:r>
            <a:r>
              <a:rPr lang="en-US" sz="1400" dirty="0">
                <a:solidFill>
                  <a:schemeClr val="tx1"/>
                </a:solidFill>
              </a:rPr>
              <a:t>, </a:t>
            </a:r>
            <a:r>
              <a:rPr lang="en-US" sz="1400" dirty="0" err="1">
                <a:solidFill>
                  <a:schemeClr val="tx1"/>
                </a:solidFill>
              </a:rPr>
              <a:t>consectetur</a:t>
            </a:r>
            <a:r>
              <a:rPr lang="en-US" sz="1400" dirty="0">
                <a:solidFill>
                  <a:schemeClr val="tx1"/>
                </a:solidFill>
              </a:rPr>
              <a:t> </a:t>
            </a:r>
            <a:r>
              <a:rPr lang="en-US" sz="1400" dirty="0" err="1">
                <a:solidFill>
                  <a:schemeClr val="tx1"/>
                </a:solidFill>
              </a:rPr>
              <a:t>adipiscing</a:t>
            </a:r>
            <a:r>
              <a:rPr lang="en-US" sz="1400" dirty="0">
                <a:solidFill>
                  <a:schemeClr val="tx1"/>
                </a:solidFill>
              </a:rPr>
              <a:t> </a:t>
            </a:r>
            <a:r>
              <a:rPr lang="en-US" sz="1400" dirty="0" err="1">
                <a:solidFill>
                  <a:schemeClr val="tx1"/>
                </a:solidFill>
              </a:rPr>
              <a:t>elit</a:t>
            </a:r>
            <a:r>
              <a:rPr lang="en-US" sz="1400" dirty="0">
                <a:solidFill>
                  <a:schemeClr val="tx1"/>
                </a:solidFill>
              </a:rPr>
              <a:t>, sed do </a:t>
            </a:r>
            <a:r>
              <a:rPr lang="en-US" sz="1400" dirty="0" err="1">
                <a:solidFill>
                  <a:schemeClr val="tx1"/>
                </a:solidFill>
              </a:rPr>
              <a:t>eiusmod</a:t>
            </a:r>
            <a:r>
              <a:rPr lang="en-US" sz="1400" dirty="0">
                <a:solidFill>
                  <a:schemeClr val="tx1"/>
                </a:solidFill>
              </a:rPr>
              <a:t> </a:t>
            </a:r>
            <a:r>
              <a:rPr lang="en-US" sz="1400" dirty="0" err="1">
                <a:solidFill>
                  <a:schemeClr val="tx1"/>
                </a:solidFill>
              </a:rPr>
              <a:t>tempor</a:t>
            </a:r>
            <a:r>
              <a:rPr lang="en-US" sz="1400" dirty="0">
                <a:solidFill>
                  <a:schemeClr val="tx1"/>
                </a:solidFill>
              </a:rPr>
              <a:t> </a:t>
            </a:r>
            <a:r>
              <a:rPr lang="en-US" sz="1400" dirty="0" err="1">
                <a:solidFill>
                  <a:schemeClr val="tx1"/>
                </a:solidFill>
              </a:rPr>
              <a:t>incididunt</a:t>
            </a:r>
            <a:r>
              <a:rPr lang="en-US" sz="1400" dirty="0">
                <a:solidFill>
                  <a:schemeClr val="tx1"/>
                </a:solidFill>
              </a:rPr>
              <a:t> </a:t>
            </a:r>
            <a:r>
              <a:rPr lang="en-US" sz="1400" dirty="0" err="1">
                <a:solidFill>
                  <a:schemeClr val="tx1"/>
                </a:solidFill>
              </a:rPr>
              <a:t>ut</a:t>
            </a:r>
            <a:r>
              <a:rPr lang="en-US" sz="1400" dirty="0">
                <a:solidFill>
                  <a:schemeClr val="tx1"/>
                </a:solidFill>
              </a:rPr>
              <a:t> labore et dolore magna </a:t>
            </a:r>
            <a:r>
              <a:rPr lang="en-US" sz="1400" dirty="0" err="1">
                <a:solidFill>
                  <a:schemeClr val="tx1"/>
                </a:solidFill>
              </a:rPr>
              <a:t>aliqua</a:t>
            </a:r>
            <a:r>
              <a:rPr lang="en-US" sz="1400" dirty="0">
                <a:solidFill>
                  <a:schemeClr val="tx1"/>
                </a:solidFill>
              </a:rPr>
              <a:t>. Ut </a:t>
            </a:r>
            <a:r>
              <a:rPr lang="en-US" sz="1400" dirty="0" err="1">
                <a:solidFill>
                  <a:schemeClr val="tx1"/>
                </a:solidFill>
              </a:rPr>
              <a:t>enim</a:t>
            </a:r>
            <a:r>
              <a:rPr lang="en-US" sz="1400" dirty="0">
                <a:solidFill>
                  <a:schemeClr val="tx1"/>
                </a:solidFill>
              </a:rPr>
              <a:t> ad minim </a:t>
            </a:r>
            <a:r>
              <a:rPr lang="en-US" sz="1400" dirty="0" err="1">
                <a:solidFill>
                  <a:schemeClr val="tx1"/>
                </a:solidFill>
              </a:rPr>
              <a:t>veniam</a:t>
            </a:r>
            <a:r>
              <a:rPr lang="en-US" sz="1400" dirty="0">
                <a:solidFill>
                  <a:schemeClr val="tx1"/>
                </a:solidFill>
              </a:rPr>
              <a:t>, </a:t>
            </a:r>
            <a:r>
              <a:rPr lang="en-US" sz="1400" dirty="0" err="1">
                <a:solidFill>
                  <a:schemeClr val="tx1"/>
                </a:solidFill>
              </a:rPr>
              <a:t>quis</a:t>
            </a:r>
            <a:r>
              <a:rPr lang="en-US" sz="1400" dirty="0">
                <a:solidFill>
                  <a:schemeClr val="tx1"/>
                </a:solidFill>
              </a:rPr>
              <a:t> </a:t>
            </a:r>
            <a:r>
              <a:rPr lang="en-US" sz="1400" dirty="0" err="1">
                <a:solidFill>
                  <a:schemeClr val="tx1"/>
                </a:solidFill>
              </a:rPr>
              <a:t>nostrud</a:t>
            </a:r>
            <a:r>
              <a:rPr lang="en-US" sz="1400" dirty="0">
                <a:solidFill>
                  <a:schemeClr val="tx1"/>
                </a:solidFill>
              </a:rPr>
              <a:t> exercitation </a:t>
            </a:r>
            <a:r>
              <a:rPr lang="en-US" sz="1400" dirty="0" err="1">
                <a:solidFill>
                  <a:schemeClr val="tx1"/>
                </a:solidFill>
              </a:rPr>
              <a:t>ullamco</a:t>
            </a:r>
            <a:r>
              <a:rPr lang="en-US" sz="1400" dirty="0">
                <a:solidFill>
                  <a:schemeClr val="tx1"/>
                </a:solidFill>
              </a:rPr>
              <a:t> </a:t>
            </a:r>
            <a:r>
              <a:rPr lang="en-US" sz="1400" dirty="0" err="1">
                <a:solidFill>
                  <a:schemeClr val="tx1"/>
                </a:solidFill>
              </a:rPr>
              <a:t>laboris</a:t>
            </a:r>
            <a:r>
              <a:rPr lang="en-US" sz="1400" dirty="0">
                <a:solidFill>
                  <a:schemeClr val="tx1"/>
                </a:solidFill>
              </a:rPr>
              <a:t> nisi </a:t>
            </a:r>
            <a:r>
              <a:rPr lang="en-US" sz="1400" dirty="0" err="1">
                <a:solidFill>
                  <a:schemeClr val="tx1"/>
                </a:solidFill>
              </a:rPr>
              <a:t>ut</a:t>
            </a:r>
            <a:r>
              <a:rPr lang="en-US" sz="1400" dirty="0">
                <a:solidFill>
                  <a:schemeClr val="tx1"/>
                </a:solidFill>
              </a:rPr>
              <a:t> </a:t>
            </a:r>
            <a:r>
              <a:rPr lang="en-US" sz="1400" dirty="0" err="1">
                <a:solidFill>
                  <a:schemeClr val="tx1"/>
                </a:solidFill>
              </a:rPr>
              <a:t>aliquip</a:t>
            </a:r>
            <a:r>
              <a:rPr lang="en-US" sz="1400" dirty="0">
                <a:solidFill>
                  <a:schemeClr val="tx1"/>
                </a:solidFill>
              </a:rPr>
              <a:t> ex </a:t>
            </a:r>
            <a:r>
              <a:rPr lang="en-US" sz="1400" dirty="0" err="1">
                <a:solidFill>
                  <a:schemeClr val="tx1"/>
                </a:solidFill>
              </a:rPr>
              <a:t>ea</a:t>
            </a:r>
            <a:r>
              <a:rPr lang="en-US" sz="1400" dirty="0">
                <a:solidFill>
                  <a:schemeClr val="tx1"/>
                </a:solidFill>
              </a:rPr>
              <a:t> </a:t>
            </a:r>
            <a:r>
              <a:rPr lang="en-US" sz="1400" dirty="0" err="1">
                <a:solidFill>
                  <a:schemeClr val="tx1"/>
                </a:solidFill>
              </a:rPr>
              <a:t>commodo</a:t>
            </a:r>
            <a:r>
              <a:rPr lang="en-US" sz="1400" dirty="0">
                <a:solidFill>
                  <a:schemeClr val="tx1"/>
                </a:solidFill>
              </a:rPr>
              <a:t> </a:t>
            </a:r>
            <a:r>
              <a:rPr lang="en-US" sz="1400" dirty="0" err="1">
                <a:solidFill>
                  <a:schemeClr val="tx1"/>
                </a:solidFill>
              </a:rPr>
              <a:t>consequat</a:t>
            </a:r>
            <a:r>
              <a:rPr lang="en-US" sz="1400" dirty="0">
                <a:solidFill>
                  <a:schemeClr val="tx1"/>
                </a:solidFill>
              </a:rPr>
              <a:t>. Duis </a:t>
            </a:r>
            <a:r>
              <a:rPr lang="en-US" sz="1400" dirty="0" err="1">
                <a:solidFill>
                  <a:schemeClr val="tx1"/>
                </a:solidFill>
              </a:rPr>
              <a:t>aute</a:t>
            </a:r>
            <a:r>
              <a:rPr lang="en-US" sz="1400" dirty="0">
                <a:solidFill>
                  <a:schemeClr val="tx1"/>
                </a:solidFill>
              </a:rPr>
              <a:t> </a:t>
            </a:r>
            <a:r>
              <a:rPr lang="en-US" sz="1400" dirty="0" err="1">
                <a:solidFill>
                  <a:schemeClr val="tx1"/>
                </a:solidFill>
              </a:rPr>
              <a:t>irure</a:t>
            </a:r>
            <a:r>
              <a:rPr lang="en-US" sz="1400" dirty="0">
                <a:solidFill>
                  <a:schemeClr val="tx1"/>
                </a:solidFill>
              </a:rPr>
              <a:t> dolor in </a:t>
            </a:r>
            <a:r>
              <a:rPr lang="en-US" sz="1400" dirty="0" err="1">
                <a:solidFill>
                  <a:schemeClr val="tx1"/>
                </a:solidFill>
              </a:rPr>
              <a:t>reprehenderit</a:t>
            </a:r>
            <a:r>
              <a:rPr lang="en-US" sz="1400" dirty="0">
                <a:solidFill>
                  <a:schemeClr val="tx1"/>
                </a:solidFill>
              </a:rPr>
              <a:t> in </a:t>
            </a:r>
            <a:r>
              <a:rPr lang="en-US" sz="1400" dirty="0" err="1">
                <a:solidFill>
                  <a:schemeClr val="tx1"/>
                </a:solidFill>
              </a:rPr>
              <a:t>voluptate</a:t>
            </a:r>
            <a:r>
              <a:rPr lang="en-US" sz="1400" dirty="0">
                <a:solidFill>
                  <a:schemeClr val="tx1"/>
                </a:solidFill>
              </a:rPr>
              <a:t> </a:t>
            </a:r>
            <a:r>
              <a:rPr lang="en-US" sz="1400" dirty="0" err="1">
                <a:solidFill>
                  <a:schemeClr val="tx1"/>
                </a:solidFill>
              </a:rPr>
              <a:t>velit</a:t>
            </a:r>
            <a:r>
              <a:rPr lang="en-US" sz="1400" dirty="0">
                <a:solidFill>
                  <a:schemeClr val="tx1"/>
                </a:solidFill>
              </a:rPr>
              <a:t> </a:t>
            </a:r>
            <a:r>
              <a:rPr lang="en-US" sz="1400" dirty="0" err="1">
                <a:solidFill>
                  <a:schemeClr val="tx1"/>
                </a:solidFill>
              </a:rPr>
              <a:t>esse</a:t>
            </a:r>
            <a:r>
              <a:rPr lang="en-US" sz="1400" dirty="0">
                <a:solidFill>
                  <a:schemeClr val="tx1"/>
                </a:solidFill>
              </a:rPr>
              <a:t> </a:t>
            </a:r>
            <a:r>
              <a:rPr lang="en-US" sz="1400" dirty="0" err="1">
                <a:solidFill>
                  <a:schemeClr val="tx1"/>
                </a:solidFill>
              </a:rPr>
              <a:t>cillum</a:t>
            </a:r>
            <a:r>
              <a:rPr lang="en-US" sz="1400" dirty="0">
                <a:solidFill>
                  <a:schemeClr val="tx1"/>
                </a:solidFill>
              </a:rPr>
              <a:t> dolore </a:t>
            </a:r>
            <a:r>
              <a:rPr lang="en-US" sz="1400" dirty="0" err="1">
                <a:solidFill>
                  <a:schemeClr val="tx1"/>
                </a:solidFill>
              </a:rPr>
              <a:t>eu</a:t>
            </a:r>
            <a:r>
              <a:rPr lang="en-US" sz="1400" dirty="0">
                <a:solidFill>
                  <a:schemeClr val="tx1"/>
                </a:solidFill>
              </a:rPr>
              <a:t> </a:t>
            </a:r>
            <a:r>
              <a:rPr lang="en-US" sz="1400" dirty="0" err="1">
                <a:solidFill>
                  <a:schemeClr val="tx1"/>
                </a:solidFill>
              </a:rPr>
              <a:t>fugiat</a:t>
            </a:r>
            <a:r>
              <a:rPr lang="en-US" sz="1400" dirty="0">
                <a:solidFill>
                  <a:schemeClr val="tx1"/>
                </a:solidFill>
              </a:rPr>
              <a:t> </a:t>
            </a:r>
            <a:r>
              <a:rPr lang="en-US" sz="1400" dirty="0" err="1">
                <a:solidFill>
                  <a:schemeClr val="tx1"/>
                </a:solidFill>
              </a:rPr>
              <a:t>nulla</a:t>
            </a:r>
            <a:r>
              <a:rPr lang="en-US" sz="1400" dirty="0">
                <a:solidFill>
                  <a:schemeClr val="tx1"/>
                </a:solidFill>
              </a:rPr>
              <a:t> </a:t>
            </a:r>
            <a:r>
              <a:rPr lang="en-US" sz="1400" dirty="0" err="1">
                <a:solidFill>
                  <a:schemeClr val="tx1"/>
                </a:solidFill>
              </a:rPr>
              <a:t>pariatur</a:t>
            </a:r>
            <a:r>
              <a:rPr lang="en-US" sz="1400" dirty="0">
                <a:solidFill>
                  <a:schemeClr val="tx1"/>
                </a:solidFill>
              </a:rPr>
              <a:t>.]</a:t>
            </a:r>
          </a:p>
          <a:p>
            <a:pPr marL="114300">
              <a:buFont typeface="Segoe UI" panose="020B0502040204020203" pitchFamily="34" charset="0"/>
              <a:buNone/>
            </a:pPr>
            <a:endParaRPr lang="en-US" sz="1400" dirty="0">
              <a:solidFill>
                <a:schemeClr val="tx1"/>
              </a:solidFill>
            </a:endParaRPr>
          </a:p>
          <a:p>
            <a:pPr marL="114300">
              <a:buFont typeface="Segoe UI" panose="020B0502040204020203" pitchFamily="34" charset="0"/>
              <a:buNone/>
            </a:pPr>
            <a:r>
              <a:rPr lang="en-US" sz="1400" dirty="0">
                <a:solidFill>
                  <a:schemeClr val="tx1"/>
                </a:solidFill>
              </a:rPr>
              <a:t>[Lorem ipsum dolor sit </a:t>
            </a:r>
            <a:r>
              <a:rPr lang="en-US" sz="1400" dirty="0" err="1">
                <a:solidFill>
                  <a:schemeClr val="tx1"/>
                </a:solidFill>
              </a:rPr>
              <a:t>amet</a:t>
            </a:r>
            <a:r>
              <a:rPr lang="en-US" sz="1400" dirty="0">
                <a:solidFill>
                  <a:schemeClr val="tx1"/>
                </a:solidFill>
              </a:rPr>
              <a:t>, </a:t>
            </a:r>
            <a:r>
              <a:rPr lang="en-US" sz="1400" dirty="0" err="1">
                <a:solidFill>
                  <a:schemeClr val="tx1"/>
                </a:solidFill>
              </a:rPr>
              <a:t>consectetur</a:t>
            </a:r>
            <a:r>
              <a:rPr lang="en-US" sz="1400" dirty="0">
                <a:solidFill>
                  <a:schemeClr val="tx1"/>
                </a:solidFill>
              </a:rPr>
              <a:t> </a:t>
            </a:r>
            <a:r>
              <a:rPr lang="en-US" sz="1400" dirty="0" err="1">
                <a:solidFill>
                  <a:schemeClr val="tx1"/>
                </a:solidFill>
              </a:rPr>
              <a:t>adipiscing</a:t>
            </a:r>
            <a:r>
              <a:rPr lang="en-US" sz="1400" dirty="0">
                <a:solidFill>
                  <a:schemeClr val="tx1"/>
                </a:solidFill>
              </a:rPr>
              <a:t> </a:t>
            </a:r>
            <a:r>
              <a:rPr lang="en-US" sz="1400" dirty="0" err="1">
                <a:solidFill>
                  <a:schemeClr val="tx1"/>
                </a:solidFill>
              </a:rPr>
              <a:t>elit</a:t>
            </a:r>
            <a:r>
              <a:rPr lang="en-US" sz="1400" dirty="0">
                <a:solidFill>
                  <a:schemeClr val="tx1"/>
                </a:solidFill>
              </a:rPr>
              <a:t>, sed do </a:t>
            </a:r>
            <a:r>
              <a:rPr lang="en-US" sz="1400" dirty="0" err="1">
                <a:solidFill>
                  <a:schemeClr val="tx1"/>
                </a:solidFill>
              </a:rPr>
              <a:t>eiusmod</a:t>
            </a:r>
            <a:r>
              <a:rPr lang="en-US" sz="1400" dirty="0">
                <a:solidFill>
                  <a:schemeClr val="tx1"/>
                </a:solidFill>
              </a:rPr>
              <a:t> </a:t>
            </a:r>
            <a:r>
              <a:rPr lang="en-US" sz="1400" dirty="0" err="1">
                <a:solidFill>
                  <a:schemeClr val="tx1"/>
                </a:solidFill>
              </a:rPr>
              <a:t>tempor</a:t>
            </a:r>
            <a:r>
              <a:rPr lang="en-US" sz="1400" dirty="0">
                <a:solidFill>
                  <a:schemeClr val="tx1"/>
                </a:solidFill>
              </a:rPr>
              <a:t> </a:t>
            </a:r>
            <a:r>
              <a:rPr lang="en-US" sz="1400" dirty="0" err="1">
                <a:solidFill>
                  <a:schemeClr val="tx1"/>
                </a:solidFill>
              </a:rPr>
              <a:t>incididunt</a:t>
            </a:r>
            <a:r>
              <a:rPr lang="en-US" sz="1400" dirty="0">
                <a:solidFill>
                  <a:schemeClr val="tx1"/>
                </a:solidFill>
              </a:rPr>
              <a:t> </a:t>
            </a:r>
            <a:r>
              <a:rPr lang="en-US" sz="1400" dirty="0" err="1">
                <a:solidFill>
                  <a:schemeClr val="tx1"/>
                </a:solidFill>
              </a:rPr>
              <a:t>ut</a:t>
            </a:r>
            <a:r>
              <a:rPr lang="en-US" sz="1400" dirty="0">
                <a:solidFill>
                  <a:schemeClr val="tx1"/>
                </a:solidFill>
              </a:rPr>
              <a:t> labore et dolore magna </a:t>
            </a:r>
            <a:r>
              <a:rPr lang="en-US" sz="1400" dirty="0" err="1">
                <a:solidFill>
                  <a:schemeClr val="tx1"/>
                </a:solidFill>
              </a:rPr>
              <a:t>aliqua</a:t>
            </a:r>
            <a:r>
              <a:rPr lang="en-US" sz="1400" dirty="0">
                <a:solidFill>
                  <a:schemeClr val="tx1"/>
                </a:solidFill>
              </a:rPr>
              <a:t>. Ut </a:t>
            </a:r>
            <a:r>
              <a:rPr lang="en-US" sz="1400" dirty="0" err="1">
                <a:solidFill>
                  <a:schemeClr val="tx1"/>
                </a:solidFill>
              </a:rPr>
              <a:t>enim</a:t>
            </a:r>
            <a:r>
              <a:rPr lang="en-US" sz="1400" dirty="0">
                <a:solidFill>
                  <a:schemeClr val="tx1"/>
                </a:solidFill>
              </a:rPr>
              <a:t> ad minim </a:t>
            </a:r>
            <a:r>
              <a:rPr lang="en-US" sz="1400" dirty="0" err="1">
                <a:solidFill>
                  <a:schemeClr val="tx1"/>
                </a:solidFill>
              </a:rPr>
              <a:t>veniam</a:t>
            </a:r>
            <a:r>
              <a:rPr lang="en-US" sz="1400" dirty="0">
                <a:solidFill>
                  <a:schemeClr val="tx1"/>
                </a:solidFill>
              </a:rPr>
              <a:t>, </a:t>
            </a:r>
            <a:r>
              <a:rPr lang="en-US" sz="1400" dirty="0" err="1">
                <a:solidFill>
                  <a:schemeClr val="tx1"/>
                </a:solidFill>
              </a:rPr>
              <a:t>quis</a:t>
            </a:r>
            <a:r>
              <a:rPr lang="en-US" sz="1400" dirty="0">
                <a:solidFill>
                  <a:schemeClr val="tx1"/>
                </a:solidFill>
              </a:rPr>
              <a:t> </a:t>
            </a:r>
            <a:r>
              <a:rPr lang="en-US" sz="1400" dirty="0" err="1">
                <a:solidFill>
                  <a:schemeClr val="tx1"/>
                </a:solidFill>
              </a:rPr>
              <a:t>nostrud</a:t>
            </a:r>
            <a:r>
              <a:rPr lang="en-US" sz="1400" dirty="0">
                <a:solidFill>
                  <a:schemeClr val="tx1"/>
                </a:solidFill>
              </a:rPr>
              <a:t> exercitation </a:t>
            </a:r>
            <a:r>
              <a:rPr lang="en-US" sz="1400" dirty="0" err="1">
                <a:solidFill>
                  <a:schemeClr val="tx1"/>
                </a:solidFill>
              </a:rPr>
              <a:t>ullamco</a:t>
            </a:r>
            <a:r>
              <a:rPr lang="en-US" sz="1400" dirty="0">
                <a:solidFill>
                  <a:schemeClr val="tx1"/>
                </a:solidFill>
              </a:rPr>
              <a:t> </a:t>
            </a:r>
            <a:r>
              <a:rPr lang="en-US" sz="1400" dirty="0" err="1">
                <a:solidFill>
                  <a:schemeClr val="tx1"/>
                </a:solidFill>
              </a:rPr>
              <a:t>laboris</a:t>
            </a:r>
            <a:r>
              <a:rPr lang="en-US" sz="1400" dirty="0">
                <a:solidFill>
                  <a:schemeClr val="tx1"/>
                </a:solidFill>
              </a:rPr>
              <a:t> nisi </a:t>
            </a:r>
            <a:r>
              <a:rPr lang="en-US" sz="1400" dirty="0" err="1">
                <a:solidFill>
                  <a:schemeClr val="tx1"/>
                </a:solidFill>
              </a:rPr>
              <a:t>ut</a:t>
            </a:r>
            <a:r>
              <a:rPr lang="en-US" sz="1400" dirty="0">
                <a:solidFill>
                  <a:schemeClr val="tx1"/>
                </a:solidFill>
              </a:rPr>
              <a:t> </a:t>
            </a:r>
            <a:r>
              <a:rPr lang="en-US" sz="1400" dirty="0" err="1">
                <a:solidFill>
                  <a:schemeClr val="tx1"/>
                </a:solidFill>
              </a:rPr>
              <a:t>aliquip</a:t>
            </a:r>
            <a:r>
              <a:rPr lang="en-US" sz="1400" dirty="0">
                <a:solidFill>
                  <a:schemeClr val="tx1"/>
                </a:solidFill>
              </a:rPr>
              <a:t> ex </a:t>
            </a:r>
            <a:r>
              <a:rPr lang="en-US" sz="1400" dirty="0" err="1">
                <a:solidFill>
                  <a:schemeClr val="tx1"/>
                </a:solidFill>
              </a:rPr>
              <a:t>ea</a:t>
            </a:r>
            <a:r>
              <a:rPr lang="en-US" sz="1400" dirty="0">
                <a:solidFill>
                  <a:schemeClr val="tx1"/>
                </a:solidFill>
              </a:rPr>
              <a:t> </a:t>
            </a:r>
            <a:r>
              <a:rPr lang="en-US" sz="1400" dirty="0" err="1">
                <a:solidFill>
                  <a:schemeClr val="tx1"/>
                </a:solidFill>
              </a:rPr>
              <a:t>commodo</a:t>
            </a:r>
            <a:r>
              <a:rPr lang="en-US" sz="1400" dirty="0">
                <a:solidFill>
                  <a:schemeClr val="tx1"/>
                </a:solidFill>
              </a:rPr>
              <a:t> </a:t>
            </a:r>
            <a:r>
              <a:rPr lang="en-US" sz="1400" dirty="0" err="1">
                <a:solidFill>
                  <a:schemeClr val="tx1"/>
                </a:solidFill>
              </a:rPr>
              <a:t>consequat</a:t>
            </a:r>
            <a:r>
              <a:rPr lang="en-US" sz="1400" dirty="0">
                <a:solidFill>
                  <a:schemeClr val="tx1"/>
                </a:solidFill>
              </a:rPr>
              <a:t>. Duis </a:t>
            </a:r>
            <a:r>
              <a:rPr lang="en-US" sz="1400" dirty="0" err="1">
                <a:solidFill>
                  <a:schemeClr val="tx1"/>
                </a:solidFill>
              </a:rPr>
              <a:t>aute</a:t>
            </a:r>
            <a:r>
              <a:rPr lang="en-US" sz="1400" dirty="0">
                <a:solidFill>
                  <a:schemeClr val="tx1"/>
                </a:solidFill>
              </a:rPr>
              <a:t> </a:t>
            </a:r>
            <a:r>
              <a:rPr lang="en-US" sz="1400" dirty="0" err="1">
                <a:solidFill>
                  <a:schemeClr val="tx1"/>
                </a:solidFill>
              </a:rPr>
              <a:t>irure</a:t>
            </a:r>
            <a:r>
              <a:rPr lang="en-US" sz="1400" dirty="0">
                <a:solidFill>
                  <a:schemeClr val="tx1"/>
                </a:solidFill>
              </a:rPr>
              <a:t> dolor in </a:t>
            </a:r>
            <a:r>
              <a:rPr lang="en-US" sz="1400" dirty="0" err="1">
                <a:solidFill>
                  <a:schemeClr val="tx1"/>
                </a:solidFill>
              </a:rPr>
              <a:t>reprehenderit</a:t>
            </a:r>
            <a:r>
              <a:rPr lang="en-US" sz="1400" dirty="0">
                <a:solidFill>
                  <a:schemeClr val="tx1"/>
                </a:solidFill>
              </a:rPr>
              <a:t> in </a:t>
            </a:r>
            <a:r>
              <a:rPr lang="en-US" sz="1400" dirty="0" err="1">
                <a:solidFill>
                  <a:schemeClr val="tx1"/>
                </a:solidFill>
              </a:rPr>
              <a:t>voluptate</a:t>
            </a:r>
            <a:r>
              <a:rPr lang="en-US" sz="1400" dirty="0">
                <a:solidFill>
                  <a:schemeClr val="tx1"/>
                </a:solidFill>
              </a:rPr>
              <a:t> </a:t>
            </a:r>
            <a:r>
              <a:rPr lang="en-US" sz="1400" dirty="0" err="1">
                <a:solidFill>
                  <a:schemeClr val="tx1"/>
                </a:solidFill>
              </a:rPr>
              <a:t>velit</a:t>
            </a:r>
            <a:r>
              <a:rPr lang="en-US" sz="1400" dirty="0">
                <a:solidFill>
                  <a:schemeClr val="tx1"/>
                </a:solidFill>
              </a:rPr>
              <a:t> </a:t>
            </a:r>
            <a:r>
              <a:rPr lang="en-US" sz="1400" dirty="0" err="1">
                <a:solidFill>
                  <a:schemeClr val="tx1"/>
                </a:solidFill>
              </a:rPr>
              <a:t>esse</a:t>
            </a:r>
            <a:r>
              <a:rPr lang="en-US" sz="1400" dirty="0">
                <a:solidFill>
                  <a:schemeClr val="tx1"/>
                </a:solidFill>
              </a:rPr>
              <a:t> </a:t>
            </a:r>
            <a:r>
              <a:rPr lang="en-US" sz="1400" dirty="0" err="1">
                <a:solidFill>
                  <a:schemeClr val="tx1"/>
                </a:solidFill>
              </a:rPr>
              <a:t>cillum</a:t>
            </a:r>
            <a:r>
              <a:rPr lang="en-US" sz="1400" dirty="0">
                <a:solidFill>
                  <a:schemeClr val="tx1"/>
                </a:solidFill>
              </a:rPr>
              <a:t> dolore </a:t>
            </a:r>
            <a:r>
              <a:rPr lang="en-US" sz="1400" dirty="0" err="1">
                <a:solidFill>
                  <a:schemeClr val="tx1"/>
                </a:solidFill>
              </a:rPr>
              <a:t>eu</a:t>
            </a:r>
            <a:r>
              <a:rPr lang="en-US" sz="1400" dirty="0">
                <a:solidFill>
                  <a:schemeClr val="tx1"/>
                </a:solidFill>
              </a:rPr>
              <a:t> </a:t>
            </a:r>
            <a:r>
              <a:rPr lang="en-US" sz="1400" dirty="0" err="1">
                <a:solidFill>
                  <a:schemeClr val="tx1"/>
                </a:solidFill>
              </a:rPr>
              <a:t>fugiat</a:t>
            </a:r>
            <a:r>
              <a:rPr lang="en-US" sz="1400" dirty="0">
                <a:solidFill>
                  <a:schemeClr val="tx1"/>
                </a:solidFill>
              </a:rPr>
              <a:t> </a:t>
            </a:r>
            <a:r>
              <a:rPr lang="en-US" sz="1400" dirty="0" err="1">
                <a:solidFill>
                  <a:schemeClr val="tx1"/>
                </a:solidFill>
              </a:rPr>
              <a:t>nulla</a:t>
            </a:r>
            <a:r>
              <a:rPr lang="en-US" sz="1400" dirty="0">
                <a:solidFill>
                  <a:schemeClr val="tx1"/>
                </a:solidFill>
              </a:rPr>
              <a:t> </a:t>
            </a:r>
            <a:r>
              <a:rPr lang="en-US" sz="1400" dirty="0" err="1">
                <a:solidFill>
                  <a:schemeClr val="tx1"/>
                </a:solidFill>
              </a:rPr>
              <a:t>pariatur</a:t>
            </a:r>
            <a:r>
              <a:rPr lang="en-US" sz="1400" dirty="0">
                <a:solidFill>
                  <a:schemeClr val="tx1"/>
                </a:solidFill>
              </a:rPr>
              <a:t>.]</a:t>
            </a:r>
          </a:p>
          <a:p>
            <a:pPr marL="114300">
              <a:buFont typeface="Segoe UI" panose="020B0502040204020203" pitchFamily="34" charset="0"/>
              <a:buNone/>
            </a:pPr>
            <a:endParaRPr lang="en-US" sz="1400" dirty="0">
              <a:solidFill>
                <a:schemeClr val="tx1"/>
              </a:solidFill>
            </a:endParaRPr>
          </a:p>
          <a:p>
            <a:pPr marL="114300">
              <a:buFont typeface="Segoe UI" panose="020B0502040204020203" pitchFamily="34" charset="0"/>
              <a:buNone/>
            </a:pPr>
            <a:r>
              <a:rPr lang="en-US" sz="1400" dirty="0">
                <a:solidFill>
                  <a:schemeClr val="tx1"/>
                </a:solidFill>
              </a:rPr>
              <a:t>[Lorem ipsum dolor sit </a:t>
            </a:r>
            <a:r>
              <a:rPr lang="en-US" sz="1400" dirty="0" err="1">
                <a:solidFill>
                  <a:schemeClr val="tx1"/>
                </a:solidFill>
              </a:rPr>
              <a:t>amet</a:t>
            </a:r>
            <a:r>
              <a:rPr lang="en-US" sz="1400" dirty="0">
                <a:solidFill>
                  <a:schemeClr val="tx1"/>
                </a:solidFill>
              </a:rPr>
              <a:t>, </a:t>
            </a:r>
            <a:r>
              <a:rPr lang="en-US" sz="1400" dirty="0" err="1">
                <a:solidFill>
                  <a:schemeClr val="tx1"/>
                </a:solidFill>
              </a:rPr>
              <a:t>consectetur</a:t>
            </a:r>
            <a:r>
              <a:rPr lang="en-US" sz="1400" dirty="0">
                <a:solidFill>
                  <a:schemeClr val="tx1"/>
                </a:solidFill>
              </a:rPr>
              <a:t> </a:t>
            </a:r>
            <a:r>
              <a:rPr lang="en-US" sz="1400" dirty="0" err="1">
                <a:solidFill>
                  <a:schemeClr val="tx1"/>
                </a:solidFill>
              </a:rPr>
              <a:t>adipiscing</a:t>
            </a:r>
            <a:r>
              <a:rPr lang="en-US" sz="1400" dirty="0">
                <a:solidFill>
                  <a:schemeClr val="tx1"/>
                </a:solidFill>
              </a:rPr>
              <a:t> </a:t>
            </a:r>
            <a:r>
              <a:rPr lang="en-US" sz="1400" dirty="0" err="1">
                <a:solidFill>
                  <a:schemeClr val="tx1"/>
                </a:solidFill>
              </a:rPr>
              <a:t>elit</a:t>
            </a:r>
            <a:r>
              <a:rPr lang="en-US" sz="1400" dirty="0">
                <a:solidFill>
                  <a:schemeClr val="tx1"/>
                </a:solidFill>
              </a:rPr>
              <a:t>, sed do </a:t>
            </a:r>
            <a:r>
              <a:rPr lang="en-US" sz="1400" dirty="0" err="1">
                <a:solidFill>
                  <a:schemeClr val="tx1"/>
                </a:solidFill>
              </a:rPr>
              <a:t>eiusmod</a:t>
            </a:r>
            <a:r>
              <a:rPr lang="en-US" sz="1400" dirty="0">
                <a:solidFill>
                  <a:schemeClr val="tx1"/>
                </a:solidFill>
              </a:rPr>
              <a:t> </a:t>
            </a:r>
            <a:r>
              <a:rPr lang="en-US" sz="1400" dirty="0" err="1">
                <a:solidFill>
                  <a:schemeClr val="tx1"/>
                </a:solidFill>
              </a:rPr>
              <a:t>tempor</a:t>
            </a:r>
            <a:r>
              <a:rPr lang="en-US" sz="1400" dirty="0">
                <a:solidFill>
                  <a:schemeClr val="tx1"/>
                </a:solidFill>
              </a:rPr>
              <a:t> </a:t>
            </a:r>
            <a:r>
              <a:rPr lang="en-US" sz="1400" dirty="0" err="1">
                <a:solidFill>
                  <a:schemeClr val="tx1"/>
                </a:solidFill>
              </a:rPr>
              <a:t>incididunt</a:t>
            </a:r>
            <a:r>
              <a:rPr lang="en-US" sz="1400" dirty="0">
                <a:solidFill>
                  <a:schemeClr val="tx1"/>
                </a:solidFill>
              </a:rPr>
              <a:t> </a:t>
            </a:r>
            <a:r>
              <a:rPr lang="en-US" sz="1400" dirty="0" err="1">
                <a:solidFill>
                  <a:schemeClr val="tx1"/>
                </a:solidFill>
              </a:rPr>
              <a:t>ut</a:t>
            </a:r>
            <a:r>
              <a:rPr lang="en-US" sz="1400" dirty="0">
                <a:solidFill>
                  <a:schemeClr val="tx1"/>
                </a:solidFill>
              </a:rPr>
              <a:t> labore et dolore magna </a:t>
            </a:r>
            <a:r>
              <a:rPr lang="en-US" sz="1400" dirty="0" err="1">
                <a:solidFill>
                  <a:schemeClr val="tx1"/>
                </a:solidFill>
              </a:rPr>
              <a:t>aliqua</a:t>
            </a:r>
            <a:r>
              <a:rPr lang="en-US" sz="1400" dirty="0">
                <a:solidFill>
                  <a:schemeClr val="tx1"/>
                </a:solidFill>
              </a:rPr>
              <a:t>. Ut </a:t>
            </a:r>
            <a:r>
              <a:rPr lang="en-US" sz="1400" dirty="0" err="1">
                <a:solidFill>
                  <a:schemeClr val="tx1"/>
                </a:solidFill>
              </a:rPr>
              <a:t>enim</a:t>
            </a:r>
            <a:r>
              <a:rPr lang="en-US" sz="1400" dirty="0">
                <a:solidFill>
                  <a:schemeClr val="tx1"/>
                </a:solidFill>
              </a:rPr>
              <a:t> ad minim </a:t>
            </a:r>
            <a:r>
              <a:rPr lang="en-US" sz="1400" dirty="0" err="1">
                <a:solidFill>
                  <a:schemeClr val="tx1"/>
                </a:solidFill>
              </a:rPr>
              <a:t>veniam</a:t>
            </a:r>
            <a:r>
              <a:rPr lang="en-US" sz="1400" dirty="0">
                <a:solidFill>
                  <a:schemeClr val="tx1"/>
                </a:solidFill>
              </a:rPr>
              <a:t>, </a:t>
            </a:r>
            <a:r>
              <a:rPr lang="en-US" sz="1400" dirty="0" err="1">
                <a:solidFill>
                  <a:schemeClr val="tx1"/>
                </a:solidFill>
              </a:rPr>
              <a:t>quis</a:t>
            </a:r>
            <a:r>
              <a:rPr lang="en-US" sz="1400" dirty="0">
                <a:solidFill>
                  <a:schemeClr val="tx1"/>
                </a:solidFill>
              </a:rPr>
              <a:t> </a:t>
            </a:r>
            <a:r>
              <a:rPr lang="en-US" sz="1400" dirty="0" err="1">
                <a:solidFill>
                  <a:schemeClr val="tx1"/>
                </a:solidFill>
              </a:rPr>
              <a:t>nostrud</a:t>
            </a:r>
            <a:r>
              <a:rPr lang="en-US" sz="1400" dirty="0">
                <a:solidFill>
                  <a:schemeClr val="tx1"/>
                </a:solidFill>
              </a:rPr>
              <a:t> exercitation </a:t>
            </a:r>
            <a:r>
              <a:rPr lang="en-US" sz="1400" dirty="0" err="1">
                <a:solidFill>
                  <a:schemeClr val="tx1"/>
                </a:solidFill>
              </a:rPr>
              <a:t>ullamco</a:t>
            </a:r>
            <a:r>
              <a:rPr lang="en-US" sz="1400" dirty="0">
                <a:solidFill>
                  <a:schemeClr val="tx1"/>
                </a:solidFill>
              </a:rPr>
              <a:t> </a:t>
            </a:r>
            <a:r>
              <a:rPr lang="en-US" sz="1400" dirty="0" err="1">
                <a:solidFill>
                  <a:schemeClr val="tx1"/>
                </a:solidFill>
              </a:rPr>
              <a:t>laboris</a:t>
            </a:r>
            <a:r>
              <a:rPr lang="en-US" sz="1400" dirty="0">
                <a:solidFill>
                  <a:schemeClr val="tx1"/>
                </a:solidFill>
              </a:rPr>
              <a:t> nisi </a:t>
            </a:r>
            <a:r>
              <a:rPr lang="en-US" sz="1400" dirty="0" err="1">
                <a:solidFill>
                  <a:schemeClr val="tx1"/>
                </a:solidFill>
              </a:rPr>
              <a:t>ut</a:t>
            </a:r>
            <a:r>
              <a:rPr lang="en-US" sz="1400" dirty="0">
                <a:solidFill>
                  <a:schemeClr val="tx1"/>
                </a:solidFill>
              </a:rPr>
              <a:t> </a:t>
            </a:r>
            <a:r>
              <a:rPr lang="en-US" sz="1400" dirty="0" err="1">
                <a:solidFill>
                  <a:schemeClr val="tx1"/>
                </a:solidFill>
              </a:rPr>
              <a:t>aliquip</a:t>
            </a:r>
            <a:r>
              <a:rPr lang="en-US" sz="1400" dirty="0">
                <a:solidFill>
                  <a:schemeClr val="tx1"/>
                </a:solidFill>
              </a:rPr>
              <a:t> ex </a:t>
            </a:r>
            <a:r>
              <a:rPr lang="en-US" sz="1400" dirty="0" err="1">
                <a:solidFill>
                  <a:schemeClr val="tx1"/>
                </a:solidFill>
              </a:rPr>
              <a:t>ea</a:t>
            </a:r>
            <a:r>
              <a:rPr lang="en-US" sz="1400" dirty="0">
                <a:solidFill>
                  <a:schemeClr val="tx1"/>
                </a:solidFill>
              </a:rPr>
              <a:t> </a:t>
            </a:r>
            <a:r>
              <a:rPr lang="en-US" sz="1400" dirty="0" err="1">
                <a:solidFill>
                  <a:schemeClr val="tx1"/>
                </a:solidFill>
              </a:rPr>
              <a:t>commodo</a:t>
            </a:r>
            <a:r>
              <a:rPr lang="en-US" sz="1400" dirty="0">
                <a:solidFill>
                  <a:schemeClr val="tx1"/>
                </a:solidFill>
              </a:rPr>
              <a:t> </a:t>
            </a:r>
            <a:r>
              <a:rPr lang="en-US" sz="1400" dirty="0" err="1">
                <a:solidFill>
                  <a:schemeClr val="tx1"/>
                </a:solidFill>
              </a:rPr>
              <a:t>consequat</a:t>
            </a:r>
            <a:r>
              <a:rPr lang="en-US" sz="1400" dirty="0">
                <a:solidFill>
                  <a:schemeClr val="tx1"/>
                </a:solidFill>
              </a:rPr>
              <a:t>. Duis </a:t>
            </a:r>
            <a:r>
              <a:rPr lang="en-US" sz="1400" dirty="0" err="1">
                <a:solidFill>
                  <a:schemeClr val="tx1"/>
                </a:solidFill>
              </a:rPr>
              <a:t>aute</a:t>
            </a:r>
            <a:r>
              <a:rPr lang="en-US" sz="1400" dirty="0">
                <a:solidFill>
                  <a:schemeClr val="tx1"/>
                </a:solidFill>
              </a:rPr>
              <a:t> </a:t>
            </a:r>
            <a:r>
              <a:rPr lang="en-US" sz="1400" dirty="0" err="1">
                <a:solidFill>
                  <a:schemeClr val="tx1"/>
                </a:solidFill>
              </a:rPr>
              <a:t>irure</a:t>
            </a:r>
            <a:r>
              <a:rPr lang="en-US" sz="1400" dirty="0">
                <a:solidFill>
                  <a:schemeClr val="tx1"/>
                </a:solidFill>
              </a:rPr>
              <a:t> dolor in </a:t>
            </a:r>
            <a:r>
              <a:rPr lang="en-US" sz="1400" dirty="0" err="1">
                <a:solidFill>
                  <a:schemeClr val="tx1"/>
                </a:solidFill>
              </a:rPr>
              <a:t>reprehenderit</a:t>
            </a:r>
            <a:r>
              <a:rPr lang="en-US" sz="1400" dirty="0">
                <a:solidFill>
                  <a:schemeClr val="tx1"/>
                </a:solidFill>
              </a:rPr>
              <a:t> in </a:t>
            </a:r>
            <a:r>
              <a:rPr lang="en-US" sz="1400" dirty="0" err="1">
                <a:solidFill>
                  <a:schemeClr val="tx1"/>
                </a:solidFill>
              </a:rPr>
              <a:t>voluptate</a:t>
            </a:r>
            <a:r>
              <a:rPr lang="en-US" sz="1400" dirty="0">
                <a:solidFill>
                  <a:schemeClr val="tx1"/>
                </a:solidFill>
              </a:rPr>
              <a:t> </a:t>
            </a:r>
            <a:r>
              <a:rPr lang="en-US" sz="1400" dirty="0" err="1">
                <a:solidFill>
                  <a:schemeClr val="tx1"/>
                </a:solidFill>
              </a:rPr>
              <a:t>velit</a:t>
            </a:r>
            <a:r>
              <a:rPr lang="en-US" sz="1400" dirty="0">
                <a:solidFill>
                  <a:schemeClr val="tx1"/>
                </a:solidFill>
              </a:rPr>
              <a:t> </a:t>
            </a:r>
            <a:r>
              <a:rPr lang="en-US" sz="1400" dirty="0" err="1">
                <a:solidFill>
                  <a:schemeClr val="tx1"/>
                </a:solidFill>
              </a:rPr>
              <a:t>esse</a:t>
            </a:r>
            <a:r>
              <a:rPr lang="en-US" sz="1400" dirty="0">
                <a:solidFill>
                  <a:schemeClr val="tx1"/>
                </a:solidFill>
              </a:rPr>
              <a:t> </a:t>
            </a:r>
            <a:r>
              <a:rPr lang="en-US" sz="1400" dirty="0" err="1">
                <a:solidFill>
                  <a:schemeClr val="tx1"/>
                </a:solidFill>
              </a:rPr>
              <a:t>cillum</a:t>
            </a:r>
            <a:r>
              <a:rPr lang="en-US" sz="1400" dirty="0">
                <a:solidFill>
                  <a:schemeClr val="tx1"/>
                </a:solidFill>
              </a:rPr>
              <a:t> dolore </a:t>
            </a:r>
            <a:r>
              <a:rPr lang="en-US" sz="1400" dirty="0" err="1">
                <a:solidFill>
                  <a:schemeClr val="tx1"/>
                </a:solidFill>
              </a:rPr>
              <a:t>eu</a:t>
            </a:r>
            <a:r>
              <a:rPr lang="en-US" sz="1400" dirty="0">
                <a:solidFill>
                  <a:schemeClr val="tx1"/>
                </a:solidFill>
              </a:rPr>
              <a:t> </a:t>
            </a:r>
            <a:r>
              <a:rPr lang="en-US" sz="1400" dirty="0" err="1">
                <a:solidFill>
                  <a:schemeClr val="tx1"/>
                </a:solidFill>
              </a:rPr>
              <a:t>fugiat</a:t>
            </a:r>
            <a:r>
              <a:rPr lang="en-US" sz="1400" dirty="0">
                <a:solidFill>
                  <a:schemeClr val="tx1"/>
                </a:solidFill>
              </a:rPr>
              <a:t> </a:t>
            </a:r>
            <a:r>
              <a:rPr lang="en-US" sz="1400" dirty="0" err="1">
                <a:solidFill>
                  <a:schemeClr val="tx1"/>
                </a:solidFill>
              </a:rPr>
              <a:t>nulla</a:t>
            </a:r>
            <a:r>
              <a:rPr lang="en-US" sz="1400" dirty="0">
                <a:solidFill>
                  <a:schemeClr val="tx1"/>
                </a:solidFill>
              </a:rPr>
              <a:t> </a:t>
            </a:r>
            <a:r>
              <a:rPr lang="en-US" sz="1400" dirty="0" err="1">
                <a:solidFill>
                  <a:schemeClr val="tx1"/>
                </a:solidFill>
              </a:rPr>
              <a:t>pariatur</a:t>
            </a:r>
            <a:r>
              <a:rPr lang="en-US" sz="1400" dirty="0">
                <a:solidFill>
                  <a:schemeClr val="tx1"/>
                </a:solidFill>
              </a:rPr>
              <a:t>.]</a:t>
            </a:r>
          </a:p>
        </p:txBody>
      </p:sp>
    </p:spTree>
    <p:extLst>
      <p:ext uri="{BB962C8B-B14F-4D97-AF65-F5344CB8AC3E}">
        <p14:creationId xmlns:p14="http://schemas.microsoft.com/office/powerpoint/2010/main" val="22767025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36804"/>
            <a:ext cx="11082528" cy="731520"/>
          </a:xfrm>
        </p:spPr>
        <p:txBody>
          <a:bodyPr/>
          <a:lstStyle/>
          <a:p>
            <a:r>
              <a:rPr lang="en-GB" dirty="0"/>
              <a:t>[Assessment or status overview / Insert action title]</a:t>
            </a:r>
            <a:endParaRPr lang="en-US" dirty="0"/>
          </a:p>
        </p:txBody>
      </p:sp>
      <p:sp>
        <p:nvSpPr>
          <p:cNvPr id="30" name="Text Placeholder 29">
            <a:extLst>
              <a:ext uri="{FF2B5EF4-FFF2-40B4-BE49-F238E27FC236}">
                <a16:creationId xmlns:a16="http://schemas.microsoft.com/office/drawing/2014/main" id="{16DE3E2A-9861-8AC6-31F1-FA3E53E69C13}"/>
              </a:ext>
            </a:extLst>
          </p:cNvPr>
          <p:cNvSpPr>
            <a:spLocks noGrp="1"/>
          </p:cNvSpPr>
          <p:nvPr>
            <p:ph type="body" sz="quarter" idx="17"/>
          </p:nvPr>
        </p:nvSpPr>
        <p:spPr/>
        <p:txBody>
          <a:bodyPr/>
          <a:lstStyle/>
          <a:p>
            <a:endParaRPr lang="en-US"/>
          </a:p>
        </p:txBody>
      </p:sp>
      <p:sp>
        <p:nvSpPr>
          <p:cNvPr id="5" name="TextBox 4">
            <a:extLst>
              <a:ext uri="{FF2B5EF4-FFF2-40B4-BE49-F238E27FC236}">
                <a16:creationId xmlns:a16="http://schemas.microsoft.com/office/drawing/2014/main" id="{B6CB7426-A5F4-F0FB-6D04-7873E898D0A8}"/>
              </a:ext>
            </a:extLst>
          </p:cNvPr>
          <p:cNvSpPr txBox="1"/>
          <p:nvPr/>
        </p:nvSpPr>
        <p:spPr>
          <a:xfrm>
            <a:off x="284136" y="2089341"/>
            <a:ext cx="1266416" cy="276999"/>
          </a:xfrm>
          <a:prstGeom prst="rect">
            <a:avLst/>
          </a:prstGeom>
          <a:noFill/>
        </p:spPr>
        <p:txBody>
          <a:bodyPr wrap="square" rtlCol="0">
            <a:spAutoFit/>
          </a:bodyPr>
          <a:lstStyle/>
          <a:p>
            <a:pPr algn="r"/>
            <a:r>
              <a:rPr lang="en-GB" sz="1200" b="1" dirty="0"/>
              <a:t>[Insert area 1]</a:t>
            </a:r>
          </a:p>
        </p:txBody>
      </p:sp>
      <p:sp>
        <p:nvSpPr>
          <p:cNvPr id="7" name="Rectangle 6">
            <a:extLst>
              <a:ext uri="{FF2B5EF4-FFF2-40B4-BE49-F238E27FC236}">
                <a16:creationId xmlns:a16="http://schemas.microsoft.com/office/drawing/2014/main" id="{E8F9B377-74CC-BABA-BB0C-5472F60BBD27}"/>
              </a:ext>
            </a:extLst>
          </p:cNvPr>
          <p:cNvSpPr/>
          <p:nvPr/>
        </p:nvSpPr>
        <p:spPr>
          <a:xfrm>
            <a:off x="1648422"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Assessment parameter</a:t>
            </a:r>
          </a:p>
        </p:txBody>
      </p:sp>
      <p:cxnSp>
        <p:nvCxnSpPr>
          <p:cNvPr id="8" name="Straight Connector 7">
            <a:extLst>
              <a:ext uri="{FF2B5EF4-FFF2-40B4-BE49-F238E27FC236}">
                <a16:creationId xmlns:a16="http://schemas.microsoft.com/office/drawing/2014/main" id="{C7762512-64E3-C8FD-4538-D7031A8C7387}"/>
              </a:ext>
            </a:extLst>
          </p:cNvPr>
          <p:cNvCxnSpPr>
            <a:cxnSpLocks/>
          </p:cNvCxnSpPr>
          <p:nvPr/>
        </p:nvCxnSpPr>
        <p:spPr>
          <a:xfrm>
            <a:off x="1648422" y="2089341"/>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37ECFFA-752B-C6FF-CD5B-8AD1AD961B5A}"/>
              </a:ext>
            </a:extLst>
          </p:cNvPr>
          <p:cNvSpPr/>
          <p:nvPr/>
        </p:nvSpPr>
        <p:spPr>
          <a:xfrm>
            <a:off x="3895962" y="1815395"/>
            <a:ext cx="998682"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Unit</a:t>
            </a:r>
          </a:p>
        </p:txBody>
      </p:sp>
      <p:sp>
        <p:nvSpPr>
          <p:cNvPr id="10" name="Rectangle 9">
            <a:extLst>
              <a:ext uri="{FF2B5EF4-FFF2-40B4-BE49-F238E27FC236}">
                <a16:creationId xmlns:a16="http://schemas.microsoft.com/office/drawing/2014/main" id="{7B45D894-2F06-E4C9-732D-856553FB1525}"/>
              </a:ext>
            </a:extLst>
          </p:cNvPr>
          <p:cNvSpPr/>
          <p:nvPr/>
        </p:nvSpPr>
        <p:spPr>
          <a:xfrm>
            <a:off x="501007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category 1]</a:t>
            </a:r>
          </a:p>
        </p:txBody>
      </p:sp>
      <p:sp>
        <p:nvSpPr>
          <p:cNvPr id="11" name="Rectangle 10">
            <a:extLst>
              <a:ext uri="{FF2B5EF4-FFF2-40B4-BE49-F238E27FC236}">
                <a16:creationId xmlns:a16="http://schemas.microsoft.com/office/drawing/2014/main" id="{5F21D6E5-35F8-6227-A8EC-EF97DC1C86D9}"/>
              </a:ext>
            </a:extLst>
          </p:cNvPr>
          <p:cNvSpPr/>
          <p:nvPr/>
        </p:nvSpPr>
        <p:spPr>
          <a:xfrm>
            <a:off x="725761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category 2]</a:t>
            </a:r>
          </a:p>
        </p:txBody>
      </p:sp>
      <p:sp>
        <p:nvSpPr>
          <p:cNvPr id="12" name="Rectangle 11">
            <a:extLst>
              <a:ext uri="{FF2B5EF4-FFF2-40B4-BE49-F238E27FC236}">
                <a16:creationId xmlns:a16="http://schemas.microsoft.com/office/drawing/2014/main" id="{929D94A4-6105-D89B-12BC-AEA9CF3350BC}"/>
              </a:ext>
            </a:extLst>
          </p:cNvPr>
          <p:cNvSpPr/>
          <p:nvPr/>
        </p:nvSpPr>
        <p:spPr>
          <a:xfrm>
            <a:off x="950515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category 3]</a:t>
            </a:r>
          </a:p>
        </p:txBody>
      </p:sp>
      <p:cxnSp>
        <p:nvCxnSpPr>
          <p:cNvPr id="13" name="Straight Connector 12">
            <a:extLst>
              <a:ext uri="{FF2B5EF4-FFF2-40B4-BE49-F238E27FC236}">
                <a16:creationId xmlns:a16="http://schemas.microsoft.com/office/drawing/2014/main" id="{4A430B90-0968-2577-78F2-C6BAE5793F81}"/>
              </a:ext>
            </a:extLst>
          </p:cNvPr>
          <p:cNvCxnSpPr>
            <a:cxnSpLocks/>
          </p:cNvCxnSpPr>
          <p:nvPr/>
        </p:nvCxnSpPr>
        <p:spPr>
          <a:xfrm>
            <a:off x="5011632" y="2089341"/>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354A6E-0087-899B-6381-E16A9F1976B5}"/>
              </a:ext>
            </a:extLst>
          </p:cNvPr>
          <p:cNvCxnSpPr>
            <a:cxnSpLocks/>
          </p:cNvCxnSpPr>
          <p:nvPr/>
        </p:nvCxnSpPr>
        <p:spPr>
          <a:xfrm>
            <a:off x="7259172" y="2089341"/>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3B9DFA-5D4B-5203-34EC-323852DEF834}"/>
              </a:ext>
            </a:extLst>
          </p:cNvPr>
          <p:cNvCxnSpPr>
            <a:cxnSpLocks/>
          </p:cNvCxnSpPr>
          <p:nvPr/>
        </p:nvCxnSpPr>
        <p:spPr>
          <a:xfrm>
            <a:off x="9506712" y="2089341"/>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2501B0-E6AD-4CFE-C491-EB03E6348D36}"/>
              </a:ext>
            </a:extLst>
          </p:cNvPr>
          <p:cNvCxnSpPr>
            <a:cxnSpLocks/>
          </p:cNvCxnSpPr>
          <p:nvPr/>
        </p:nvCxnSpPr>
        <p:spPr>
          <a:xfrm>
            <a:off x="3897948" y="2089341"/>
            <a:ext cx="9966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DDE3F0-5283-2DD9-2B56-F1F2C10F7D61}"/>
              </a:ext>
            </a:extLst>
          </p:cNvPr>
          <p:cNvSpPr txBox="1"/>
          <p:nvPr/>
        </p:nvSpPr>
        <p:spPr>
          <a:xfrm>
            <a:off x="283096" y="3416586"/>
            <a:ext cx="1266416" cy="276999"/>
          </a:xfrm>
          <a:prstGeom prst="rect">
            <a:avLst/>
          </a:prstGeom>
          <a:noFill/>
        </p:spPr>
        <p:txBody>
          <a:bodyPr wrap="square" rtlCol="0">
            <a:spAutoFit/>
          </a:bodyPr>
          <a:lstStyle/>
          <a:p>
            <a:pPr algn="r"/>
            <a:r>
              <a:rPr lang="en-GB" sz="1200" b="1" dirty="0"/>
              <a:t>[Insert area 2]</a:t>
            </a:r>
          </a:p>
        </p:txBody>
      </p:sp>
      <p:sp>
        <p:nvSpPr>
          <p:cNvPr id="18" name="TextBox 17">
            <a:extLst>
              <a:ext uri="{FF2B5EF4-FFF2-40B4-BE49-F238E27FC236}">
                <a16:creationId xmlns:a16="http://schemas.microsoft.com/office/drawing/2014/main" id="{B4D59C26-0304-66B4-95B6-1E8FAC8CA155}"/>
              </a:ext>
            </a:extLst>
          </p:cNvPr>
          <p:cNvSpPr txBox="1"/>
          <p:nvPr/>
        </p:nvSpPr>
        <p:spPr>
          <a:xfrm>
            <a:off x="283096" y="4686275"/>
            <a:ext cx="1266416" cy="276999"/>
          </a:xfrm>
          <a:prstGeom prst="rect">
            <a:avLst/>
          </a:prstGeom>
          <a:noFill/>
        </p:spPr>
        <p:txBody>
          <a:bodyPr wrap="square" rtlCol="0">
            <a:spAutoFit/>
          </a:bodyPr>
          <a:lstStyle/>
          <a:p>
            <a:pPr algn="r"/>
            <a:r>
              <a:rPr lang="en-GB" sz="1200" b="1" dirty="0"/>
              <a:t>[Insert area 3]</a:t>
            </a:r>
          </a:p>
        </p:txBody>
      </p:sp>
      <p:sp>
        <p:nvSpPr>
          <p:cNvPr id="19" name="Rectangle 18">
            <a:extLst>
              <a:ext uri="{FF2B5EF4-FFF2-40B4-BE49-F238E27FC236}">
                <a16:creationId xmlns:a16="http://schemas.microsoft.com/office/drawing/2014/main" id="{8406E1B0-DE86-C02A-A578-C0856F63102D}"/>
              </a:ext>
            </a:extLst>
          </p:cNvPr>
          <p:cNvSpPr/>
          <p:nvPr/>
        </p:nvSpPr>
        <p:spPr>
          <a:xfrm>
            <a:off x="1648422" y="2137522"/>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0" name="Rectangle 19">
            <a:extLst>
              <a:ext uri="{FF2B5EF4-FFF2-40B4-BE49-F238E27FC236}">
                <a16:creationId xmlns:a16="http://schemas.microsoft.com/office/drawing/2014/main" id="{DD44072B-B766-A898-A788-5A6C6FA11D35}"/>
              </a:ext>
            </a:extLst>
          </p:cNvPr>
          <p:cNvSpPr/>
          <p:nvPr/>
        </p:nvSpPr>
        <p:spPr>
          <a:xfrm>
            <a:off x="1648422" y="2570125"/>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1" name="Rectangle 20">
            <a:extLst>
              <a:ext uri="{FF2B5EF4-FFF2-40B4-BE49-F238E27FC236}">
                <a16:creationId xmlns:a16="http://schemas.microsoft.com/office/drawing/2014/main" id="{E4D86A00-A92F-8ADB-B5FA-CA7F0B625D36}"/>
              </a:ext>
            </a:extLst>
          </p:cNvPr>
          <p:cNvSpPr/>
          <p:nvPr/>
        </p:nvSpPr>
        <p:spPr>
          <a:xfrm>
            <a:off x="1648422" y="2993354"/>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2" name="Rectangle 21">
            <a:extLst>
              <a:ext uri="{FF2B5EF4-FFF2-40B4-BE49-F238E27FC236}">
                <a16:creationId xmlns:a16="http://schemas.microsoft.com/office/drawing/2014/main" id="{570A2A79-B0D7-AC74-0B25-4FCCF0229B7D}"/>
              </a:ext>
            </a:extLst>
          </p:cNvPr>
          <p:cNvSpPr/>
          <p:nvPr/>
        </p:nvSpPr>
        <p:spPr>
          <a:xfrm>
            <a:off x="1648422" y="3416583"/>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3" name="Rectangle 22">
            <a:extLst>
              <a:ext uri="{FF2B5EF4-FFF2-40B4-BE49-F238E27FC236}">
                <a16:creationId xmlns:a16="http://schemas.microsoft.com/office/drawing/2014/main" id="{AFBAC75E-F356-C202-2379-D5C37F531B87}"/>
              </a:ext>
            </a:extLst>
          </p:cNvPr>
          <p:cNvSpPr/>
          <p:nvPr/>
        </p:nvSpPr>
        <p:spPr>
          <a:xfrm>
            <a:off x="1648422" y="3839812"/>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4" name="Rectangle 23">
            <a:extLst>
              <a:ext uri="{FF2B5EF4-FFF2-40B4-BE49-F238E27FC236}">
                <a16:creationId xmlns:a16="http://schemas.microsoft.com/office/drawing/2014/main" id="{525847AE-DB07-2682-509F-44BF0BC23BD6}"/>
              </a:ext>
            </a:extLst>
          </p:cNvPr>
          <p:cNvSpPr/>
          <p:nvPr/>
        </p:nvSpPr>
        <p:spPr>
          <a:xfrm>
            <a:off x="1648422" y="4263041"/>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6" name="Rectangle 25">
            <a:extLst>
              <a:ext uri="{FF2B5EF4-FFF2-40B4-BE49-F238E27FC236}">
                <a16:creationId xmlns:a16="http://schemas.microsoft.com/office/drawing/2014/main" id="{010E2FAE-6966-5EE2-7E18-9FAC565125BF}"/>
              </a:ext>
            </a:extLst>
          </p:cNvPr>
          <p:cNvSpPr/>
          <p:nvPr/>
        </p:nvSpPr>
        <p:spPr>
          <a:xfrm>
            <a:off x="1648422" y="4686270"/>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7" name="Rectangle 26">
            <a:extLst>
              <a:ext uri="{FF2B5EF4-FFF2-40B4-BE49-F238E27FC236}">
                <a16:creationId xmlns:a16="http://schemas.microsoft.com/office/drawing/2014/main" id="{D74C2874-51F0-36FA-3A7D-8325AE7774C1}"/>
              </a:ext>
            </a:extLst>
          </p:cNvPr>
          <p:cNvSpPr/>
          <p:nvPr/>
        </p:nvSpPr>
        <p:spPr>
          <a:xfrm>
            <a:off x="1648422" y="5109499"/>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8" name="Rectangle 27">
            <a:extLst>
              <a:ext uri="{FF2B5EF4-FFF2-40B4-BE49-F238E27FC236}">
                <a16:creationId xmlns:a16="http://schemas.microsoft.com/office/drawing/2014/main" id="{64BE8C7F-9E29-7BE7-7AA5-2C1DA0BDD105}"/>
              </a:ext>
            </a:extLst>
          </p:cNvPr>
          <p:cNvSpPr/>
          <p:nvPr/>
        </p:nvSpPr>
        <p:spPr>
          <a:xfrm>
            <a:off x="1648422" y="5532728"/>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sp>
        <p:nvSpPr>
          <p:cNvPr id="29" name="Rectangle 28">
            <a:extLst>
              <a:ext uri="{FF2B5EF4-FFF2-40B4-BE49-F238E27FC236}">
                <a16:creationId xmlns:a16="http://schemas.microsoft.com/office/drawing/2014/main" id="{30EBE13C-6E70-FA46-C788-09CF76709DAA}"/>
              </a:ext>
            </a:extLst>
          </p:cNvPr>
          <p:cNvSpPr/>
          <p:nvPr/>
        </p:nvSpPr>
        <p:spPr>
          <a:xfrm>
            <a:off x="1648422" y="5955957"/>
            <a:ext cx="2130552" cy="38404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bg1"/>
                </a:solidFill>
              </a:rPr>
              <a:t>[Insert parameter]</a:t>
            </a:r>
          </a:p>
        </p:txBody>
      </p:sp>
      <p:cxnSp>
        <p:nvCxnSpPr>
          <p:cNvPr id="31" name="Straight Connector 30">
            <a:extLst>
              <a:ext uri="{FF2B5EF4-FFF2-40B4-BE49-F238E27FC236}">
                <a16:creationId xmlns:a16="http://schemas.microsoft.com/office/drawing/2014/main" id="{D0558BD8-C56C-B0C4-BB91-F375BE765A6B}"/>
              </a:ext>
            </a:extLst>
          </p:cNvPr>
          <p:cNvCxnSpPr>
            <a:cxnSpLocks/>
          </p:cNvCxnSpPr>
          <p:nvPr/>
        </p:nvCxnSpPr>
        <p:spPr>
          <a:xfrm>
            <a:off x="1549512" y="2146896"/>
            <a:ext cx="0" cy="12305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4AA53A-364B-E552-7D7C-2A203C8093E4}"/>
              </a:ext>
            </a:extLst>
          </p:cNvPr>
          <p:cNvCxnSpPr>
            <a:cxnSpLocks/>
          </p:cNvCxnSpPr>
          <p:nvPr/>
        </p:nvCxnSpPr>
        <p:spPr>
          <a:xfrm flipV="1">
            <a:off x="1549512" y="3416586"/>
            <a:ext cx="0" cy="12305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A7B48B-8684-C70F-53D3-4216A39ACCAC}"/>
              </a:ext>
            </a:extLst>
          </p:cNvPr>
          <p:cNvCxnSpPr>
            <a:cxnSpLocks/>
          </p:cNvCxnSpPr>
          <p:nvPr/>
        </p:nvCxnSpPr>
        <p:spPr>
          <a:xfrm flipV="1">
            <a:off x="1549512" y="4686275"/>
            <a:ext cx="0" cy="1645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D903F1D-3F1D-C7F8-4F90-382F0D7435F3}"/>
              </a:ext>
            </a:extLst>
          </p:cNvPr>
          <p:cNvSpPr>
            <a:spLocks noChangeAspect="1"/>
          </p:cNvSpPr>
          <p:nvPr/>
        </p:nvSpPr>
        <p:spPr>
          <a:xfrm>
            <a:off x="5011632" y="2192386"/>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1" name="Rectangle 40">
            <a:extLst>
              <a:ext uri="{FF2B5EF4-FFF2-40B4-BE49-F238E27FC236}">
                <a16:creationId xmlns:a16="http://schemas.microsoft.com/office/drawing/2014/main" id="{B29577CB-AC80-BBFB-9E25-5907F4332693}"/>
              </a:ext>
            </a:extLst>
          </p:cNvPr>
          <p:cNvSpPr>
            <a:spLocks noChangeAspect="1"/>
          </p:cNvSpPr>
          <p:nvPr/>
        </p:nvSpPr>
        <p:spPr>
          <a:xfrm>
            <a:off x="5011632" y="2616553"/>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2" name="Rectangle 41">
            <a:extLst>
              <a:ext uri="{FF2B5EF4-FFF2-40B4-BE49-F238E27FC236}">
                <a16:creationId xmlns:a16="http://schemas.microsoft.com/office/drawing/2014/main" id="{343AEAF9-8D72-27C9-CFFA-223CBDE578A3}"/>
              </a:ext>
            </a:extLst>
          </p:cNvPr>
          <p:cNvSpPr>
            <a:spLocks noChangeAspect="1"/>
          </p:cNvSpPr>
          <p:nvPr/>
        </p:nvSpPr>
        <p:spPr>
          <a:xfrm>
            <a:off x="5011632" y="3040720"/>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3" name="Rectangle 42">
            <a:extLst>
              <a:ext uri="{FF2B5EF4-FFF2-40B4-BE49-F238E27FC236}">
                <a16:creationId xmlns:a16="http://schemas.microsoft.com/office/drawing/2014/main" id="{5390BF3F-13F2-5EDD-410F-251A732BA421}"/>
              </a:ext>
            </a:extLst>
          </p:cNvPr>
          <p:cNvSpPr>
            <a:spLocks noChangeAspect="1"/>
          </p:cNvSpPr>
          <p:nvPr/>
        </p:nvSpPr>
        <p:spPr>
          <a:xfrm>
            <a:off x="5011632" y="3464887"/>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4" name="Rectangle 43">
            <a:extLst>
              <a:ext uri="{FF2B5EF4-FFF2-40B4-BE49-F238E27FC236}">
                <a16:creationId xmlns:a16="http://schemas.microsoft.com/office/drawing/2014/main" id="{E8A43ACF-BA0F-FD99-3C52-BC653C46C940}"/>
              </a:ext>
            </a:extLst>
          </p:cNvPr>
          <p:cNvSpPr>
            <a:spLocks noChangeAspect="1"/>
          </p:cNvSpPr>
          <p:nvPr/>
        </p:nvSpPr>
        <p:spPr>
          <a:xfrm>
            <a:off x="5011632" y="3889054"/>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5" name="Rectangle 44">
            <a:extLst>
              <a:ext uri="{FF2B5EF4-FFF2-40B4-BE49-F238E27FC236}">
                <a16:creationId xmlns:a16="http://schemas.microsoft.com/office/drawing/2014/main" id="{3D0B2893-3181-9744-26D1-645038A80C4F}"/>
              </a:ext>
            </a:extLst>
          </p:cNvPr>
          <p:cNvSpPr>
            <a:spLocks noChangeAspect="1"/>
          </p:cNvSpPr>
          <p:nvPr/>
        </p:nvSpPr>
        <p:spPr>
          <a:xfrm>
            <a:off x="5011632" y="4313221"/>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6" name="Rectangle 45">
            <a:extLst>
              <a:ext uri="{FF2B5EF4-FFF2-40B4-BE49-F238E27FC236}">
                <a16:creationId xmlns:a16="http://schemas.microsoft.com/office/drawing/2014/main" id="{139F79D7-7DE7-0BD3-630D-C4A71F9800F1}"/>
              </a:ext>
            </a:extLst>
          </p:cNvPr>
          <p:cNvSpPr>
            <a:spLocks noChangeAspect="1"/>
          </p:cNvSpPr>
          <p:nvPr/>
        </p:nvSpPr>
        <p:spPr>
          <a:xfrm>
            <a:off x="5011632" y="473738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7" name="Rectangle 46">
            <a:extLst>
              <a:ext uri="{FF2B5EF4-FFF2-40B4-BE49-F238E27FC236}">
                <a16:creationId xmlns:a16="http://schemas.microsoft.com/office/drawing/2014/main" id="{43BDAEAC-8138-94EF-B68D-E968F4C04075}"/>
              </a:ext>
            </a:extLst>
          </p:cNvPr>
          <p:cNvSpPr>
            <a:spLocks noChangeAspect="1"/>
          </p:cNvSpPr>
          <p:nvPr/>
        </p:nvSpPr>
        <p:spPr>
          <a:xfrm>
            <a:off x="5011632" y="5161555"/>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8" name="Rectangle 47">
            <a:extLst>
              <a:ext uri="{FF2B5EF4-FFF2-40B4-BE49-F238E27FC236}">
                <a16:creationId xmlns:a16="http://schemas.microsoft.com/office/drawing/2014/main" id="{3ABAE6B1-D7C4-5326-4E57-52F2DBD6BC2D}"/>
              </a:ext>
            </a:extLst>
          </p:cNvPr>
          <p:cNvSpPr>
            <a:spLocks noChangeAspect="1"/>
          </p:cNvSpPr>
          <p:nvPr/>
        </p:nvSpPr>
        <p:spPr>
          <a:xfrm>
            <a:off x="5011632" y="5585722"/>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9" name="Rectangle 48">
            <a:extLst>
              <a:ext uri="{FF2B5EF4-FFF2-40B4-BE49-F238E27FC236}">
                <a16:creationId xmlns:a16="http://schemas.microsoft.com/office/drawing/2014/main" id="{6B88B12C-0E2A-A37F-B6E6-352E61AF28F4}"/>
              </a:ext>
            </a:extLst>
          </p:cNvPr>
          <p:cNvSpPr>
            <a:spLocks noChangeAspect="1"/>
          </p:cNvSpPr>
          <p:nvPr/>
        </p:nvSpPr>
        <p:spPr>
          <a:xfrm>
            <a:off x="5011632" y="6009889"/>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1" name="Rectangle 50">
            <a:extLst>
              <a:ext uri="{FF2B5EF4-FFF2-40B4-BE49-F238E27FC236}">
                <a16:creationId xmlns:a16="http://schemas.microsoft.com/office/drawing/2014/main" id="{E378DEE1-E8C9-3CA4-27B2-43368ED1DD79}"/>
              </a:ext>
            </a:extLst>
          </p:cNvPr>
          <p:cNvSpPr>
            <a:spLocks noChangeAspect="1"/>
          </p:cNvSpPr>
          <p:nvPr/>
        </p:nvSpPr>
        <p:spPr>
          <a:xfrm>
            <a:off x="7257614" y="2192386"/>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2" name="Rectangle 51">
            <a:extLst>
              <a:ext uri="{FF2B5EF4-FFF2-40B4-BE49-F238E27FC236}">
                <a16:creationId xmlns:a16="http://schemas.microsoft.com/office/drawing/2014/main" id="{7F9B30A7-E095-AF6F-2CC6-A8163370ED0D}"/>
              </a:ext>
            </a:extLst>
          </p:cNvPr>
          <p:cNvSpPr>
            <a:spLocks noChangeAspect="1"/>
          </p:cNvSpPr>
          <p:nvPr/>
        </p:nvSpPr>
        <p:spPr>
          <a:xfrm>
            <a:off x="7257614" y="2616553"/>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3" name="Rectangle 52">
            <a:extLst>
              <a:ext uri="{FF2B5EF4-FFF2-40B4-BE49-F238E27FC236}">
                <a16:creationId xmlns:a16="http://schemas.microsoft.com/office/drawing/2014/main" id="{D71D55E8-24E9-74BA-C3AD-73864ABE9D1B}"/>
              </a:ext>
            </a:extLst>
          </p:cNvPr>
          <p:cNvSpPr>
            <a:spLocks noChangeAspect="1"/>
          </p:cNvSpPr>
          <p:nvPr/>
        </p:nvSpPr>
        <p:spPr>
          <a:xfrm>
            <a:off x="7257614" y="3040720"/>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4" name="Rectangle 53">
            <a:extLst>
              <a:ext uri="{FF2B5EF4-FFF2-40B4-BE49-F238E27FC236}">
                <a16:creationId xmlns:a16="http://schemas.microsoft.com/office/drawing/2014/main" id="{D13C2774-AF81-F7F6-6654-A0483C519606}"/>
              </a:ext>
            </a:extLst>
          </p:cNvPr>
          <p:cNvSpPr>
            <a:spLocks noChangeAspect="1"/>
          </p:cNvSpPr>
          <p:nvPr/>
        </p:nvSpPr>
        <p:spPr>
          <a:xfrm>
            <a:off x="7257614" y="3464887"/>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5" name="Rectangle 54">
            <a:extLst>
              <a:ext uri="{FF2B5EF4-FFF2-40B4-BE49-F238E27FC236}">
                <a16:creationId xmlns:a16="http://schemas.microsoft.com/office/drawing/2014/main" id="{9F0989DA-CB7E-73EB-7507-A3E52615667B}"/>
              </a:ext>
            </a:extLst>
          </p:cNvPr>
          <p:cNvSpPr>
            <a:spLocks noChangeAspect="1"/>
          </p:cNvSpPr>
          <p:nvPr/>
        </p:nvSpPr>
        <p:spPr>
          <a:xfrm>
            <a:off x="7257614" y="3889054"/>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6" name="Rectangle 55">
            <a:extLst>
              <a:ext uri="{FF2B5EF4-FFF2-40B4-BE49-F238E27FC236}">
                <a16:creationId xmlns:a16="http://schemas.microsoft.com/office/drawing/2014/main" id="{07550F12-9222-F2A8-E4B9-9A89D6851853}"/>
              </a:ext>
            </a:extLst>
          </p:cNvPr>
          <p:cNvSpPr>
            <a:spLocks noChangeAspect="1"/>
          </p:cNvSpPr>
          <p:nvPr/>
        </p:nvSpPr>
        <p:spPr>
          <a:xfrm>
            <a:off x="7257614" y="4313221"/>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7" name="Rectangle 56">
            <a:extLst>
              <a:ext uri="{FF2B5EF4-FFF2-40B4-BE49-F238E27FC236}">
                <a16:creationId xmlns:a16="http://schemas.microsoft.com/office/drawing/2014/main" id="{FE34B5E2-F53F-A1F7-C9C3-C1336DBA80CE}"/>
              </a:ext>
            </a:extLst>
          </p:cNvPr>
          <p:cNvSpPr>
            <a:spLocks noChangeAspect="1"/>
          </p:cNvSpPr>
          <p:nvPr/>
        </p:nvSpPr>
        <p:spPr>
          <a:xfrm>
            <a:off x="7257614" y="473738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0" name="Rectangle 59">
            <a:extLst>
              <a:ext uri="{FF2B5EF4-FFF2-40B4-BE49-F238E27FC236}">
                <a16:creationId xmlns:a16="http://schemas.microsoft.com/office/drawing/2014/main" id="{044FB2EB-4162-489F-5D03-7F06F758E60E}"/>
              </a:ext>
            </a:extLst>
          </p:cNvPr>
          <p:cNvSpPr>
            <a:spLocks noChangeAspect="1"/>
          </p:cNvSpPr>
          <p:nvPr/>
        </p:nvSpPr>
        <p:spPr>
          <a:xfrm>
            <a:off x="7257614" y="5161555"/>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1" name="Rectangle 60">
            <a:extLst>
              <a:ext uri="{FF2B5EF4-FFF2-40B4-BE49-F238E27FC236}">
                <a16:creationId xmlns:a16="http://schemas.microsoft.com/office/drawing/2014/main" id="{DDF6A516-C6B4-82E2-BEFF-918429B6DE8E}"/>
              </a:ext>
            </a:extLst>
          </p:cNvPr>
          <p:cNvSpPr>
            <a:spLocks noChangeAspect="1"/>
          </p:cNvSpPr>
          <p:nvPr/>
        </p:nvSpPr>
        <p:spPr>
          <a:xfrm>
            <a:off x="7257614" y="5585722"/>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2" name="Rectangle 61">
            <a:extLst>
              <a:ext uri="{FF2B5EF4-FFF2-40B4-BE49-F238E27FC236}">
                <a16:creationId xmlns:a16="http://schemas.microsoft.com/office/drawing/2014/main" id="{4CD1ADC2-6BCD-D1D2-BEC2-37B12DCC20BA}"/>
              </a:ext>
            </a:extLst>
          </p:cNvPr>
          <p:cNvSpPr>
            <a:spLocks noChangeAspect="1"/>
          </p:cNvSpPr>
          <p:nvPr/>
        </p:nvSpPr>
        <p:spPr>
          <a:xfrm>
            <a:off x="7257614" y="6009889"/>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4" name="Rectangle 63">
            <a:extLst>
              <a:ext uri="{FF2B5EF4-FFF2-40B4-BE49-F238E27FC236}">
                <a16:creationId xmlns:a16="http://schemas.microsoft.com/office/drawing/2014/main" id="{1D4DD1D9-8661-4B6F-035E-9977976FF775}"/>
              </a:ext>
            </a:extLst>
          </p:cNvPr>
          <p:cNvSpPr>
            <a:spLocks noChangeAspect="1"/>
          </p:cNvSpPr>
          <p:nvPr/>
        </p:nvSpPr>
        <p:spPr>
          <a:xfrm>
            <a:off x="9505154" y="2192386"/>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5" name="Rectangle 64">
            <a:extLst>
              <a:ext uri="{FF2B5EF4-FFF2-40B4-BE49-F238E27FC236}">
                <a16:creationId xmlns:a16="http://schemas.microsoft.com/office/drawing/2014/main" id="{085B57A7-846F-B4BC-10E7-EB8670D0A0CF}"/>
              </a:ext>
            </a:extLst>
          </p:cNvPr>
          <p:cNvSpPr>
            <a:spLocks noChangeAspect="1"/>
          </p:cNvSpPr>
          <p:nvPr/>
        </p:nvSpPr>
        <p:spPr>
          <a:xfrm>
            <a:off x="9505154" y="2616553"/>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6" name="Rectangle 65">
            <a:extLst>
              <a:ext uri="{FF2B5EF4-FFF2-40B4-BE49-F238E27FC236}">
                <a16:creationId xmlns:a16="http://schemas.microsoft.com/office/drawing/2014/main" id="{7E04ED20-8F5B-3C88-37F7-F577FFBACEC3}"/>
              </a:ext>
            </a:extLst>
          </p:cNvPr>
          <p:cNvSpPr>
            <a:spLocks noChangeAspect="1"/>
          </p:cNvSpPr>
          <p:nvPr/>
        </p:nvSpPr>
        <p:spPr>
          <a:xfrm>
            <a:off x="9505154" y="3040720"/>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7" name="Rectangle 66">
            <a:extLst>
              <a:ext uri="{FF2B5EF4-FFF2-40B4-BE49-F238E27FC236}">
                <a16:creationId xmlns:a16="http://schemas.microsoft.com/office/drawing/2014/main" id="{CAB88699-3BBA-2E64-687F-665357024288}"/>
              </a:ext>
            </a:extLst>
          </p:cNvPr>
          <p:cNvSpPr>
            <a:spLocks noChangeAspect="1"/>
          </p:cNvSpPr>
          <p:nvPr/>
        </p:nvSpPr>
        <p:spPr>
          <a:xfrm>
            <a:off x="9505154" y="3464887"/>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8" name="Rectangle 67">
            <a:extLst>
              <a:ext uri="{FF2B5EF4-FFF2-40B4-BE49-F238E27FC236}">
                <a16:creationId xmlns:a16="http://schemas.microsoft.com/office/drawing/2014/main" id="{DED34C73-8DD8-E339-D2A6-26DD9A63CD40}"/>
              </a:ext>
            </a:extLst>
          </p:cNvPr>
          <p:cNvSpPr>
            <a:spLocks noChangeAspect="1"/>
          </p:cNvSpPr>
          <p:nvPr/>
        </p:nvSpPr>
        <p:spPr>
          <a:xfrm>
            <a:off x="9505154" y="3889054"/>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9" name="Rectangle 68">
            <a:extLst>
              <a:ext uri="{FF2B5EF4-FFF2-40B4-BE49-F238E27FC236}">
                <a16:creationId xmlns:a16="http://schemas.microsoft.com/office/drawing/2014/main" id="{FFAE514C-ADBB-4EA4-A645-91CE0C2E7694}"/>
              </a:ext>
            </a:extLst>
          </p:cNvPr>
          <p:cNvSpPr>
            <a:spLocks noChangeAspect="1"/>
          </p:cNvSpPr>
          <p:nvPr/>
        </p:nvSpPr>
        <p:spPr>
          <a:xfrm>
            <a:off x="9505154" y="4313221"/>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0" name="Rectangle 69">
            <a:extLst>
              <a:ext uri="{FF2B5EF4-FFF2-40B4-BE49-F238E27FC236}">
                <a16:creationId xmlns:a16="http://schemas.microsoft.com/office/drawing/2014/main" id="{536DFED8-EBF0-A939-109C-9B60362C2BAA}"/>
              </a:ext>
            </a:extLst>
          </p:cNvPr>
          <p:cNvSpPr>
            <a:spLocks noChangeAspect="1"/>
          </p:cNvSpPr>
          <p:nvPr/>
        </p:nvSpPr>
        <p:spPr>
          <a:xfrm>
            <a:off x="9505154" y="4737388"/>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1" name="Rectangle 70">
            <a:extLst>
              <a:ext uri="{FF2B5EF4-FFF2-40B4-BE49-F238E27FC236}">
                <a16:creationId xmlns:a16="http://schemas.microsoft.com/office/drawing/2014/main" id="{F38F9CCC-6A1F-71F3-265C-5452B3FF8D2E}"/>
              </a:ext>
            </a:extLst>
          </p:cNvPr>
          <p:cNvSpPr>
            <a:spLocks noChangeAspect="1"/>
          </p:cNvSpPr>
          <p:nvPr/>
        </p:nvSpPr>
        <p:spPr>
          <a:xfrm>
            <a:off x="9505154" y="5161555"/>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2" name="Rectangle 71">
            <a:extLst>
              <a:ext uri="{FF2B5EF4-FFF2-40B4-BE49-F238E27FC236}">
                <a16:creationId xmlns:a16="http://schemas.microsoft.com/office/drawing/2014/main" id="{08DFF9C9-793F-C72B-8787-8A81D789E0A4}"/>
              </a:ext>
            </a:extLst>
          </p:cNvPr>
          <p:cNvSpPr>
            <a:spLocks noChangeAspect="1"/>
          </p:cNvSpPr>
          <p:nvPr/>
        </p:nvSpPr>
        <p:spPr>
          <a:xfrm>
            <a:off x="9505154" y="5585722"/>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3" name="Rectangle 72">
            <a:extLst>
              <a:ext uri="{FF2B5EF4-FFF2-40B4-BE49-F238E27FC236}">
                <a16:creationId xmlns:a16="http://schemas.microsoft.com/office/drawing/2014/main" id="{3A2B2D6D-8563-AFF7-DBBA-7D63AB8CD383}"/>
              </a:ext>
            </a:extLst>
          </p:cNvPr>
          <p:cNvSpPr>
            <a:spLocks noChangeAspect="1"/>
          </p:cNvSpPr>
          <p:nvPr/>
        </p:nvSpPr>
        <p:spPr>
          <a:xfrm>
            <a:off x="9505154" y="6009889"/>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5" name="Rectangle 74">
            <a:extLst>
              <a:ext uri="{FF2B5EF4-FFF2-40B4-BE49-F238E27FC236}">
                <a16:creationId xmlns:a16="http://schemas.microsoft.com/office/drawing/2014/main" id="{600CBA18-14A8-FE38-1249-A95594B56B5B}"/>
              </a:ext>
            </a:extLst>
          </p:cNvPr>
          <p:cNvSpPr/>
          <p:nvPr/>
        </p:nvSpPr>
        <p:spPr>
          <a:xfrm>
            <a:off x="539412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76" name="Rectangle 75">
            <a:extLst>
              <a:ext uri="{FF2B5EF4-FFF2-40B4-BE49-F238E27FC236}">
                <a16:creationId xmlns:a16="http://schemas.microsoft.com/office/drawing/2014/main" id="{1914D59A-AEBE-557B-8874-FDE42D2B7809}"/>
              </a:ext>
            </a:extLst>
          </p:cNvPr>
          <p:cNvSpPr/>
          <p:nvPr/>
        </p:nvSpPr>
        <p:spPr>
          <a:xfrm>
            <a:off x="539412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77" name="Rectangle 76">
            <a:extLst>
              <a:ext uri="{FF2B5EF4-FFF2-40B4-BE49-F238E27FC236}">
                <a16:creationId xmlns:a16="http://schemas.microsoft.com/office/drawing/2014/main" id="{CE67CE52-6F16-941F-C688-EA5DCB250143}"/>
              </a:ext>
            </a:extLst>
          </p:cNvPr>
          <p:cNvSpPr/>
          <p:nvPr/>
        </p:nvSpPr>
        <p:spPr>
          <a:xfrm>
            <a:off x="539412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78" name="Rectangle 77">
            <a:extLst>
              <a:ext uri="{FF2B5EF4-FFF2-40B4-BE49-F238E27FC236}">
                <a16:creationId xmlns:a16="http://schemas.microsoft.com/office/drawing/2014/main" id="{471F5226-AE84-9894-9F01-ADCFE1A34011}"/>
              </a:ext>
            </a:extLst>
          </p:cNvPr>
          <p:cNvSpPr/>
          <p:nvPr/>
        </p:nvSpPr>
        <p:spPr>
          <a:xfrm>
            <a:off x="539412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79" name="Rectangle 78">
            <a:extLst>
              <a:ext uri="{FF2B5EF4-FFF2-40B4-BE49-F238E27FC236}">
                <a16:creationId xmlns:a16="http://schemas.microsoft.com/office/drawing/2014/main" id="{B7DCEC11-DC5F-61B6-A01A-8B92F6A40FE2}"/>
              </a:ext>
            </a:extLst>
          </p:cNvPr>
          <p:cNvSpPr/>
          <p:nvPr/>
        </p:nvSpPr>
        <p:spPr>
          <a:xfrm>
            <a:off x="539412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0" name="Rectangle 79">
            <a:extLst>
              <a:ext uri="{FF2B5EF4-FFF2-40B4-BE49-F238E27FC236}">
                <a16:creationId xmlns:a16="http://schemas.microsoft.com/office/drawing/2014/main" id="{FC6E6B1C-3FD7-F60B-8356-2A8F5C7BC173}"/>
              </a:ext>
            </a:extLst>
          </p:cNvPr>
          <p:cNvSpPr/>
          <p:nvPr/>
        </p:nvSpPr>
        <p:spPr>
          <a:xfrm>
            <a:off x="539412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1" name="Rectangle 80">
            <a:extLst>
              <a:ext uri="{FF2B5EF4-FFF2-40B4-BE49-F238E27FC236}">
                <a16:creationId xmlns:a16="http://schemas.microsoft.com/office/drawing/2014/main" id="{5B3FAE5C-3AB7-B40D-74CA-5D73C08C426C}"/>
              </a:ext>
            </a:extLst>
          </p:cNvPr>
          <p:cNvSpPr/>
          <p:nvPr/>
        </p:nvSpPr>
        <p:spPr>
          <a:xfrm>
            <a:off x="539412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2" name="Rectangle 81">
            <a:extLst>
              <a:ext uri="{FF2B5EF4-FFF2-40B4-BE49-F238E27FC236}">
                <a16:creationId xmlns:a16="http://schemas.microsoft.com/office/drawing/2014/main" id="{DB025324-0660-1EB3-68D4-D3E3A51E2892}"/>
              </a:ext>
            </a:extLst>
          </p:cNvPr>
          <p:cNvSpPr/>
          <p:nvPr/>
        </p:nvSpPr>
        <p:spPr>
          <a:xfrm>
            <a:off x="539412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3" name="Rectangle 82">
            <a:extLst>
              <a:ext uri="{FF2B5EF4-FFF2-40B4-BE49-F238E27FC236}">
                <a16:creationId xmlns:a16="http://schemas.microsoft.com/office/drawing/2014/main" id="{788E8CE3-1251-772D-17D8-0F0941655BBE}"/>
              </a:ext>
            </a:extLst>
          </p:cNvPr>
          <p:cNvSpPr/>
          <p:nvPr/>
        </p:nvSpPr>
        <p:spPr>
          <a:xfrm>
            <a:off x="539412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4" name="Rectangle 83">
            <a:extLst>
              <a:ext uri="{FF2B5EF4-FFF2-40B4-BE49-F238E27FC236}">
                <a16:creationId xmlns:a16="http://schemas.microsoft.com/office/drawing/2014/main" id="{60597059-9F45-C6C4-90B2-CE080D401C6F}"/>
              </a:ext>
            </a:extLst>
          </p:cNvPr>
          <p:cNvSpPr/>
          <p:nvPr/>
        </p:nvSpPr>
        <p:spPr>
          <a:xfrm>
            <a:off x="539412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6" name="Rectangle 85">
            <a:extLst>
              <a:ext uri="{FF2B5EF4-FFF2-40B4-BE49-F238E27FC236}">
                <a16:creationId xmlns:a16="http://schemas.microsoft.com/office/drawing/2014/main" id="{32AD7EDF-065A-1B2B-F6FA-DB59E712F4DF}"/>
              </a:ext>
            </a:extLst>
          </p:cNvPr>
          <p:cNvSpPr/>
          <p:nvPr/>
        </p:nvSpPr>
        <p:spPr>
          <a:xfrm>
            <a:off x="764166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7" name="Rectangle 86">
            <a:extLst>
              <a:ext uri="{FF2B5EF4-FFF2-40B4-BE49-F238E27FC236}">
                <a16:creationId xmlns:a16="http://schemas.microsoft.com/office/drawing/2014/main" id="{09BAD86A-68F3-212B-0D58-CFA6988A8ABF}"/>
              </a:ext>
            </a:extLst>
          </p:cNvPr>
          <p:cNvSpPr/>
          <p:nvPr/>
        </p:nvSpPr>
        <p:spPr>
          <a:xfrm>
            <a:off x="764166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8" name="Rectangle 87">
            <a:extLst>
              <a:ext uri="{FF2B5EF4-FFF2-40B4-BE49-F238E27FC236}">
                <a16:creationId xmlns:a16="http://schemas.microsoft.com/office/drawing/2014/main" id="{F7E07399-6ECB-A3CC-79DC-039A45A6B5F0}"/>
              </a:ext>
            </a:extLst>
          </p:cNvPr>
          <p:cNvSpPr/>
          <p:nvPr/>
        </p:nvSpPr>
        <p:spPr>
          <a:xfrm>
            <a:off x="764166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89" name="Rectangle 88">
            <a:extLst>
              <a:ext uri="{FF2B5EF4-FFF2-40B4-BE49-F238E27FC236}">
                <a16:creationId xmlns:a16="http://schemas.microsoft.com/office/drawing/2014/main" id="{E80642BA-2E4E-DAF9-D868-8316B461A7AC}"/>
              </a:ext>
            </a:extLst>
          </p:cNvPr>
          <p:cNvSpPr/>
          <p:nvPr/>
        </p:nvSpPr>
        <p:spPr>
          <a:xfrm>
            <a:off x="764166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0" name="Rectangle 89">
            <a:extLst>
              <a:ext uri="{FF2B5EF4-FFF2-40B4-BE49-F238E27FC236}">
                <a16:creationId xmlns:a16="http://schemas.microsoft.com/office/drawing/2014/main" id="{03EAFCC3-E1F8-C505-E32D-F90B1D2A6303}"/>
              </a:ext>
            </a:extLst>
          </p:cNvPr>
          <p:cNvSpPr/>
          <p:nvPr/>
        </p:nvSpPr>
        <p:spPr>
          <a:xfrm>
            <a:off x="764166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1" name="Rectangle 90">
            <a:extLst>
              <a:ext uri="{FF2B5EF4-FFF2-40B4-BE49-F238E27FC236}">
                <a16:creationId xmlns:a16="http://schemas.microsoft.com/office/drawing/2014/main" id="{759371D2-0579-86A6-73D1-10B28BE3B794}"/>
              </a:ext>
            </a:extLst>
          </p:cNvPr>
          <p:cNvSpPr/>
          <p:nvPr/>
        </p:nvSpPr>
        <p:spPr>
          <a:xfrm>
            <a:off x="764166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2" name="Rectangle 91">
            <a:extLst>
              <a:ext uri="{FF2B5EF4-FFF2-40B4-BE49-F238E27FC236}">
                <a16:creationId xmlns:a16="http://schemas.microsoft.com/office/drawing/2014/main" id="{106FBCE7-E481-47C7-8742-67A5D80BA1B8}"/>
              </a:ext>
            </a:extLst>
          </p:cNvPr>
          <p:cNvSpPr/>
          <p:nvPr/>
        </p:nvSpPr>
        <p:spPr>
          <a:xfrm>
            <a:off x="764166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3" name="Rectangle 92">
            <a:extLst>
              <a:ext uri="{FF2B5EF4-FFF2-40B4-BE49-F238E27FC236}">
                <a16:creationId xmlns:a16="http://schemas.microsoft.com/office/drawing/2014/main" id="{C1C1E255-AF33-347B-A4A3-C2B7C6D5CAA6}"/>
              </a:ext>
            </a:extLst>
          </p:cNvPr>
          <p:cNvSpPr/>
          <p:nvPr/>
        </p:nvSpPr>
        <p:spPr>
          <a:xfrm>
            <a:off x="764166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4" name="Rectangle 93">
            <a:extLst>
              <a:ext uri="{FF2B5EF4-FFF2-40B4-BE49-F238E27FC236}">
                <a16:creationId xmlns:a16="http://schemas.microsoft.com/office/drawing/2014/main" id="{53A411BD-5AC8-8CB2-472C-C8E7B7F28221}"/>
              </a:ext>
            </a:extLst>
          </p:cNvPr>
          <p:cNvSpPr/>
          <p:nvPr/>
        </p:nvSpPr>
        <p:spPr>
          <a:xfrm>
            <a:off x="764166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5" name="Rectangle 94">
            <a:extLst>
              <a:ext uri="{FF2B5EF4-FFF2-40B4-BE49-F238E27FC236}">
                <a16:creationId xmlns:a16="http://schemas.microsoft.com/office/drawing/2014/main" id="{836E4695-4BF9-F28D-1F25-F551A9AC0555}"/>
              </a:ext>
            </a:extLst>
          </p:cNvPr>
          <p:cNvSpPr/>
          <p:nvPr/>
        </p:nvSpPr>
        <p:spPr>
          <a:xfrm>
            <a:off x="764166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7" name="Rectangle 96">
            <a:extLst>
              <a:ext uri="{FF2B5EF4-FFF2-40B4-BE49-F238E27FC236}">
                <a16:creationId xmlns:a16="http://schemas.microsoft.com/office/drawing/2014/main" id="{1E6C1344-D3DB-0F23-1244-AE2CAAD19121}"/>
              </a:ext>
            </a:extLst>
          </p:cNvPr>
          <p:cNvSpPr/>
          <p:nvPr/>
        </p:nvSpPr>
        <p:spPr>
          <a:xfrm>
            <a:off x="988920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8" name="Rectangle 97">
            <a:extLst>
              <a:ext uri="{FF2B5EF4-FFF2-40B4-BE49-F238E27FC236}">
                <a16:creationId xmlns:a16="http://schemas.microsoft.com/office/drawing/2014/main" id="{E059371D-F59F-9C32-8F4B-E3C21211369C}"/>
              </a:ext>
            </a:extLst>
          </p:cNvPr>
          <p:cNvSpPr/>
          <p:nvPr/>
        </p:nvSpPr>
        <p:spPr>
          <a:xfrm>
            <a:off x="988920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99" name="Rectangle 98">
            <a:extLst>
              <a:ext uri="{FF2B5EF4-FFF2-40B4-BE49-F238E27FC236}">
                <a16:creationId xmlns:a16="http://schemas.microsoft.com/office/drawing/2014/main" id="{D7C5A21C-7C72-3E19-82F0-AD85C0B258F4}"/>
              </a:ext>
            </a:extLst>
          </p:cNvPr>
          <p:cNvSpPr/>
          <p:nvPr/>
        </p:nvSpPr>
        <p:spPr>
          <a:xfrm>
            <a:off x="988920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0" name="Rectangle 99">
            <a:extLst>
              <a:ext uri="{FF2B5EF4-FFF2-40B4-BE49-F238E27FC236}">
                <a16:creationId xmlns:a16="http://schemas.microsoft.com/office/drawing/2014/main" id="{850C3FC9-2967-F0EE-F803-0A602C22ADFB}"/>
              </a:ext>
            </a:extLst>
          </p:cNvPr>
          <p:cNvSpPr/>
          <p:nvPr/>
        </p:nvSpPr>
        <p:spPr>
          <a:xfrm>
            <a:off x="988920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1" name="Rectangle 100">
            <a:extLst>
              <a:ext uri="{FF2B5EF4-FFF2-40B4-BE49-F238E27FC236}">
                <a16:creationId xmlns:a16="http://schemas.microsoft.com/office/drawing/2014/main" id="{77BD1A9E-C377-8A5E-86A8-2947F9569DE6}"/>
              </a:ext>
            </a:extLst>
          </p:cNvPr>
          <p:cNvSpPr/>
          <p:nvPr/>
        </p:nvSpPr>
        <p:spPr>
          <a:xfrm>
            <a:off x="988920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2" name="Rectangle 101">
            <a:extLst>
              <a:ext uri="{FF2B5EF4-FFF2-40B4-BE49-F238E27FC236}">
                <a16:creationId xmlns:a16="http://schemas.microsoft.com/office/drawing/2014/main" id="{995E064B-5C54-A51A-B45E-1FA581C2855C}"/>
              </a:ext>
            </a:extLst>
          </p:cNvPr>
          <p:cNvSpPr/>
          <p:nvPr/>
        </p:nvSpPr>
        <p:spPr>
          <a:xfrm>
            <a:off x="988920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3" name="Rectangle 102">
            <a:extLst>
              <a:ext uri="{FF2B5EF4-FFF2-40B4-BE49-F238E27FC236}">
                <a16:creationId xmlns:a16="http://schemas.microsoft.com/office/drawing/2014/main" id="{1AEC3CC8-0433-7304-F71E-8D817456BBE0}"/>
              </a:ext>
            </a:extLst>
          </p:cNvPr>
          <p:cNvSpPr/>
          <p:nvPr/>
        </p:nvSpPr>
        <p:spPr>
          <a:xfrm>
            <a:off x="988920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4" name="Rectangle 103">
            <a:extLst>
              <a:ext uri="{FF2B5EF4-FFF2-40B4-BE49-F238E27FC236}">
                <a16:creationId xmlns:a16="http://schemas.microsoft.com/office/drawing/2014/main" id="{43719CF1-5B9E-2AEC-88F9-3230E3FEA3FD}"/>
              </a:ext>
            </a:extLst>
          </p:cNvPr>
          <p:cNvSpPr/>
          <p:nvPr/>
        </p:nvSpPr>
        <p:spPr>
          <a:xfrm>
            <a:off x="988920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5" name="Rectangle 104">
            <a:extLst>
              <a:ext uri="{FF2B5EF4-FFF2-40B4-BE49-F238E27FC236}">
                <a16:creationId xmlns:a16="http://schemas.microsoft.com/office/drawing/2014/main" id="{FB4B2F6B-E822-6DC1-4E69-37275011446B}"/>
              </a:ext>
            </a:extLst>
          </p:cNvPr>
          <p:cNvSpPr/>
          <p:nvPr/>
        </p:nvSpPr>
        <p:spPr>
          <a:xfrm>
            <a:off x="988920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6" name="Rectangle 105">
            <a:extLst>
              <a:ext uri="{FF2B5EF4-FFF2-40B4-BE49-F238E27FC236}">
                <a16:creationId xmlns:a16="http://schemas.microsoft.com/office/drawing/2014/main" id="{C570B6A4-CE4A-1318-912F-74349F1F2CEF}"/>
              </a:ext>
            </a:extLst>
          </p:cNvPr>
          <p:cNvSpPr/>
          <p:nvPr/>
        </p:nvSpPr>
        <p:spPr>
          <a:xfrm>
            <a:off x="988920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data point]</a:t>
            </a:r>
          </a:p>
        </p:txBody>
      </p:sp>
      <p:sp>
        <p:nvSpPr>
          <p:cNvPr id="108" name="Rectangle 107">
            <a:extLst>
              <a:ext uri="{FF2B5EF4-FFF2-40B4-BE49-F238E27FC236}">
                <a16:creationId xmlns:a16="http://schemas.microsoft.com/office/drawing/2014/main" id="{4F9AF876-569D-06E6-3E15-F22B4C806428}"/>
              </a:ext>
            </a:extLst>
          </p:cNvPr>
          <p:cNvSpPr/>
          <p:nvPr/>
        </p:nvSpPr>
        <p:spPr>
          <a:xfrm>
            <a:off x="3895962" y="2128149"/>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09" name="Rectangle 108">
            <a:extLst>
              <a:ext uri="{FF2B5EF4-FFF2-40B4-BE49-F238E27FC236}">
                <a16:creationId xmlns:a16="http://schemas.microsoft.com/office/drawing/2014/main" id="{D2B9D27E-A078-0497-E101-F45D1510D334}"/>
              </a:ext>
            </a:extLst>
          </p:cNvPr>
          <p:cNvSpPr/>
          <p:nvPr/>
        </p:nvSpPr>
        <p:spPr>
          <a:xfrm>
            <a:off x="3895962" y="2553253"/>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0" name="Rectangle 109">
            <a:extLst>
              <a:ext uri="{FF2B5EF4-FFF2-40B4-BE49-F238E27FC236}">
                <a16:creationId xmlns:a16="http://schemas.microsoft.com/office/drawing/2014/main" id="{74B409CF-854E-14C8-0FB4-8EE5140FB65F}"/>
              </a:ext>
            </a:extLst>
          </p:cNvPr>
          <p:cNvSpPr/>
          <p:nvPr/>
        </p:nvSpPr>
        <p:spPr>
          <a:xfrm>
            <a:off x="3895962" y="2978357"/>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1" name="Rectangle 110">
            <a:extLst>
              <a:ext uri="{FF2B5EF4-FFF2-40B4-BE49-F238E27FC236}">
                <a16:creationId xmlns:a16="http://schemas.microsoft.com/office/drawing/2014/main" id="{CD78B1FE-D6CF-8ABA-9674-13F9302B03E3}"/>
              </a:ext>
            </a:extLst>
          </p:cNvPr>
          <p:cNvSpPr/>
          <p:nvPr/>
        </p:nvSpPr>
        <p:spPr>
          <a:xfrm>
            <a:off x="3895962" y="3403461"/>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2" name="Rectangle 111">
            <a:extLst>
              <a:ext uri="{FF2B5EF4-FFF2-40B4-BE49-F238E27FC236}">
                <a16:creationId xmlns:a16="http://schemas.microsoft.com/office/drawing/2014/main" id="{D2478DA4-4884-64BD-29CF-18089F797A56}"/>
              </a:ext>
            </a:extLst>
          </p:cNvPr>
          <p:cNvSpPr/>
          <p:nvPr/>
        </p:nvSpPr>
        <p:spPr>
          <a:xfrm>
            <a:off x="3895962" y="3828565"/>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3" name="Rectangle 112">
            <a:extLst>
              <a:ext uri="{FF2B5EF4-FFF2-40B4-BE49-F238E27FC236}">
                <a16:creationId xmlns:a16="http://schemas.microsoft.com/office/drawing/2014/main" id="{BD7CD19C-5C0F-4ED0-91A4-AFF4E799C792}"/>
              </a:ext>
            </a:extLst>
          </p:cNvPr>
          <p:cNvSpPr/>
          <p:nvPr/>
        </p:nvSpPr>
        <p:spPr>
          <a:xfrm>
            <a:off x="3895962" y="4253669"/>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4" name="Rectangle 113">
            <a:extLst>
              <a:ext uri="{FF2B5EF4-FFF2-40B4-BE49-F238E27FC236}">
                <a16:creationId xmlns:a16="http://schemas.microsoft.com/office/drawing/2014/main" id="{21D75356-2441-729D-F69D-35D0EC9E1E96}"/>
              </a:ext>
            </a:extLst>
          </p:cNvPr>
          <p:cNvSpPr/>
          <p:nvPr/>
        </p:nvSpPr>
        <p:spPr>
          <a:xfrm>
            <a:off x="3895962" y="4678773"/>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5" name="Rectangle 114">
            <a:extLst>
              <a:ext uri="{FF2B5EF4-FFF2-40B4-BE49-F238E27FC236}">
                <a16:creationId xmlns:a16="http://schemas.microsoft.com/office/drawing/2014/main" id="{1A6BF2F9-2025-1824-D57C-27C68BF1FD7B}"/>
              </a:ext>
            </a:extLst>
          </p:cNvPr>
          <p:cNvSpPr/>
          <p:nvPr/>
        </p:nvSpPr>
        <p:spPr>
          <a:xfrm>
            <a:off x="3895962" y="5103877"/>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6" name="Rectangle 115">
            <a:extLst>
              <a:ext uri="{FF2B5EF4-FFF2-40B4-BE49-F238E27FC236}">
                <a16:creationId xmlns:a16="http://schemas.microsoft.com/office/drawing/2014/main" id="{768CF306-EC18-B232-2882-992FE66E0114}"/>
              </a:ext>
            </a:extLst>
          </p:cNvPr>
          <p:cNvSpPr/>
          <p:nvPr/>
        </p:nvSpPr>
        <p:spPr>
          <a:xfrm>
            <a:off x="3895962" y="5528981"/>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sp>
        <p:nvSpPr>
          <p:cNvPr id="117" name="Rectangle 116">
            <a:extLst>
              <a:ext uri="{FF2B5EF4-FFF2-40B4-BE49-F238E27FC236}">
                <a16:creationId xmlns:a16="http://schemas.microsoft.com/office/drawing/2014/main" id="{B6F1560B-7487-AE78-0579-30FB0BE4753A}"/>
              </a:ext>
            </a:extLst>
          </p:cNvPr>
          <p:cNvSpPr/>
          <p:nvPr/>
        </p:nvSpPr>
        <p:spPr>
          <a:xfrm>
            <a:off x="3895962" y="5954085"/>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tx1"/>
                </a:solidFill>
              </a:rPr>
              <a:t>[Insert unit]</a:t>
            </a:r>
          </a:p>
        </p:txBody>
      </p:sp>
      <p:cxnSp>
        <p:nvCxnSpPr>
          <p:cNvPr id="120" name="Straight Connector 119">
            <a:extLst>
              <a:ext uri="{FF2B5EF4-FFF2-40B4-BE49-F238E27FC236}">
                <a16:creationId xmlns:a16="http://schemas.microsoft.com/office/drawing/2014/main" id="{13865A47-85E0-EEEB-0F51-B95B4059D097}"/>
              </a:ext>
            </a:extLst>
          </p:cNvPr>
          <p:cNvCxnSpPr>
            <a:cxnSpLocks/>
          </p:cNvCxnSpPr>
          <p:nvPr/>
        </p:nvCxnSpPr>
        <p:spPr>
          <a:xfrm flipV="1">
            <a:off x="1648422" y="2541161"/>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C802835-FB8A-C81A-E140-0B5C58EB8E83}"/>
              </a:ext>
            </a:extLst>
          </p:cNvPr>
          <p:cNvCxnSpPr>
            <a:cxnSpLocks/>
          </p:cNvCxnSpPr>
          <p:nvPr/>
        </p:nvCxnSpPr>
        <p:spPr>
          <a:xfrm flipV="1">
            <a:off x="1648422" y="2964390"/>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C910A0-CBE5-31AB-854E-D4EB09EE95D1}"/>
              </a:ext>
            </a:extLst>
          </p:cNvPr>
          <p:cNvCxnSpPr>
            <a:cxnSpLocks/>
          </p:cNvCxnSpPr>
          <p:nvPr/>
        </p:nvCxnSpPr>
        <p:spPr>
          <a:xfrm flipV="1">
            <a:off x="1648422" y="3387619"/>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DDB82DB-384C-F2DA-0BC7-60296C344D01}"/>
              </a:ext>
            </a:extLst>
          </p:cNvPr>
          <p:cNvCxnSpPr>
            <a:cxnSpLocks/>
          </p:cNvCxnSpPr>
          <p:nvPr/>
        </p:nvCxnSpPr>
        <p:spPr>
          <a:xfrm flipV="1">
            <a:off x="1648422" y="3810848"/>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5821B3-D6F5-8AA3-8B16-C199C43C00D3}"/>
              </a:ext>
            </a:extLst>
          </p:cNvPr>
          <p:cNvCxnSpPr>
            <a:cxnSpLocks/>
          </p:cNvCxnSpPr>
          <p:nvPr/>
        </p:nvCxnSpPr>
        <p:spPr>
          <a:xfrm flipV="1">
            <a:off x="1648422" y="4234077"/>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E272399-1419-81FA-E26D-ECB87381EA69}"/>
              </a:ext>
            </a:extLst>
          </p:cNvPr>
          <p:cNvCxnSpPr>
            <a:cxnSpLocks/>
          </p:cNvCxnSpPr>
          <p:nvPr/>
        </p:nvCxnSpPr>
        <p:spPr>
          <a:xfrm flipV="1">
            <a:off x="1648422" y="4657306"/>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ECFA567-59F4-92E3-03C2-23A85B3E0756}"/>
              </a:ext>
            </a:extLst>
          </p:cNvPr>
          <p:cNvCxnSpPr>
            <a:cxnSpLocks/>
          </p:cNvCxnSpPr>
          <p:nvPr/>
        </p:nvCxnSpPr>
        <p:spPr>
          <a:xfrm flipV="1">
            <a:off x="1648422" y="5080535"/>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90EDAF5-96E8-AA55-3226-9A87D484D525}"/>
              </a:ext>
            </a:extLst>
          </p:cNvPr>
          <p:cNvCxnSpPr>
            <a:cxnSpLocks/>
          </p:cNvCxnSpPr>
          <p:nvPr/>
        </p:nvCxnSpPr>
        <p:spPr>
          <a:xfrm flipV="1">
            <a:off x="1648422" y="5503764"/>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A4E1EA6-ECDB-54E7-8CE9-26C6672B08F7}"/>
              </a:ext>
            </a:extLst>
          </p:cNvPr>
          <p:cNvCxnSpPr>
            <a:cxnSpLocks/>
          </p:cNvCxnSpPr>
          <p:nvPr/>
        </p:nvCxnSpPr>
        <p:spPr>
          <a:xfrm flipV="1">
            <a:off x="1648422" y="5926993"/>
            <a:ext cx="9988842" cy="18747"/>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D86B36-0D13-B831-8B48-97D1D47F8085}"/>
              </a:ext>
            </a:extLst>
          </p:cNvPr>
          <p:cNvGrpSpPr/>
          <p:nvPr/>
        </p:nvGrpSpPr>
        <p:grpSpPr>
          <a:xfrm>
            <a:off x="6580418" y="1439496"/>
            <a:ext cx="5056846" cy="184811"/>
            <a:chOff x="6794606" y="1232843"/>
            <a:chExt cx="5056846" cy="184811"/>
          </a:xfrm>
        </p:grpSpPr>
        <p:sp>
          <p:nvSpPr>
            <p:cNvPr id="130" name="Rectangle 129">
              <a:extLst>
                <a:ext uri="{FF2B5EF4-FFF2-40B4-BE49-F238E27FC236}">
                  <a16:creationId xmlns:a16="http://schemas.microsoft.com/office/drawing/2014/main" id="{D457F54C-5F48-7DCC-8FD9-AABB1EDE4032}"/>
                </a:ext>
              </a:extLst>
            </p:cNvPr>
            <p:cNvSpPr/>
            <p:nvPr/>
          </p:nvSpPr>
          <p:spPr>
            <a:xfrm>
              <a:off x="6794606" y="1232843"/>
              <a:ext cx="189506" cy="184811"/>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1" name="Rectangle 130">
              <a:extLst>
                <a:ext uri="{FF2B5EF4-FFF2-40B4-BE49-F238E27FC236}">
                  <a16:creationId xmlns:a16="http://schemas.microsoft.com/office/drawing/2014/main" id="{FACE239B-F5CA-3EDD-07AE-B347F0D7F217}"/>
                </a:ext>
              </a:extLst>
            </p:cNvPr>
            <p:cNvSpPr/>
            <p:nvPr/>
          </p:nvSpPr>
          <p:spPr>
            <a:xfrm>
              <a:off x="8118089" y="1232843"/>
              <a:ext cx="189506" cy="184811"/>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2" name="Rectangle 131">
              <a:extLst>
                <a:ext uri="{FF2B5EF4-FFF2-40B4-BE49-F238E27FC236}">
                  <a16:creationId xmlns:a16="http://schemas.microsoft.com/office/drawing/2014/main" id="{414906FD-00E0-0C27-02A0-A408B2934F92}"/>
                </a:ext>
              </a:extLst>
            </p:cNvPr>
            <p:cNvSpPr/>
            <p:nvPr/>
          </p:nvSpPr>
          <p:spPr>
            <a:xfrm>
              <a:off x="9441572" y="1232843"/>
              <a:ext cx="189506" cy="184811"/>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3" name="Rectangle 132">
              <a:extLst>
                <a:ext uri="{FF2B5EF4-FFF2-40B4-BE49-F238E27FC236}">
                  <a16:creationId xmlns:a16="http://schemas.microsoft.com/office/drawing/2014/main" id="{85BCC72F-E222-78D7-712C-8061A1837A14}"/>
                </a:ext>
              </a:extLst>
            </p:cNvPr>
            <p:cNvSpPr/>
            <p:nvPr/>
          </p:nvSpPr>
          <p:spPr>
            <a:xfrm>
              <a:off x="10765054" y="1232843"/>
              <a:ext cx="189506" cy="184811"/>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4" name="TextBox 133">
              <a:extLst>
                <a:ext uri="{FF2B5EF4-FFF2-40B4-BE49-F238E27FC236}">
                  <a16:creationId xmlns:a16="http://schemas.microsoft.com/office/drawing/2014/main" id="{DF8B4167-C96D-7886-A7D1-C6CABEFF0852}"/>
                </a:ext>
              </a:extLst>
            </p:cNvPr>
            <p:cNvSpPr txBox="1"/>
            <p:nvPr/>
          </p:nvSpPr>
          <p:spPr>
            <a:xfrm>
              <a:off x="703794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t>[Grade 1]</a:t>
              </a:r>
            </a:p>
          </p:txBody>
        </p:sp>
        <p:sp>
          <p:nvSpPr>
            <p:cNvPr id="135" name="TextBox 134">
              <a:extLst>
                <a:ext uri="{FF2B5EF4-FFF2-40B4-BE49-F238E27FC236}">
                  <a16:creationId xmlns:a16="http://schemas.microsoft.com/office/drawing/2014/main" id="{4A9199A0-5A0F-89D2-EC49-D1018D996995}"/>
                </a:ext>
              </a:extLst>
            </p:cNvPr>
            <p:cNvSpPr txBox="1"/>
            <p:nvPr/>
          </p:nvSpPr>
          <p:spPr>
            <a:xfrm>
              <a:off x="8359836"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t>[Grade 2]</a:t>
              </a:r>
            </a:p>
          </p:txBody>
        </p:sp>
        <p:sp>
          <p:nvSpPr>
            <p:cNvPr id="136" name="TextBox 135">
              <a:extLst>
                <a:ext uri="{FF2B5EF4-FFF2-40B4-BE49-F238E27FC236}">
                  <a16:creationId xmlns:a16="http://schemas.microsoft.com/office/drawing/2014/main" id="{502073F2-8DB8-8B90-15F7-0353A048F2D0}"/>
                </a:ext>
              </a:extLst>
            </p:cNvPr>
            <p:cNvSpPr txBox="1"/>
            <p:nvPr/>
          </p:nvSpPr>
          <p:spPr>
            <a:xfrm>
              <a:off x="968173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t>[Grade 3]</a:t>
              </a:r>
            </a:p>
          </p:txBody>
        </p:sp>
        <p:sp>
          <p:nvSpPr>
            <p:cNvPr id="137" name="TextBox 136">
              <a:extLst>
                <a:ext uri="{FF2B5EF4-FFF2-40B4-BE49-F238E27FC236}">
                  <a16:creationId xmlns:a16="http://schemas.microsoft.com/office/drawing/2014/main" id="{350775F3-F588-A818-89D7-520B5B386CA0}"/>
                </a:ext>
              </a:extLst>
            </p:cNvPr>
            <p:cNvSpPr txBox="1"/>
            <p:nvPr/>
          </p:nvSpPr>
          <p:spPr>
            <a:xfrm>
              <a:off x="11003625"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t>[Grade 4]</a:t>
              </a:r>
            </a:p>
          </p:txBody>
        </p:sp>
      </p:grpSp>
      <p:sp>
        <p:nvSpPr>
          <p:cNvPr id="138" name="TextBox 137">
            <a:extLst>
              <a:ext uri="{FF2B5EF4-FFF2-40B4-BE49-F238E27FC236}">
                <a16:creationId xmlns:a16="http://schemas.microsoft.com/office/drawing/2014/main" id="{757B8816-486E-A6E3-C52A-97BE5E4D5ACA}"/>
              </a:ext>
            </a:extLst>
          </p:cNvPr>
          <p:cNvSpPr txBox="1"/>
          <p:nvPr/>
        </p:nvSpPr>
        <p:spPr>
          <a:xfrm>
            <a:off x="5677989" y="451780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39" name="TextBox 138">
            <a:extLst>
              <a:ext uri="{FF2B5EF4-FFF2-40B4-BE49-F238E27FC236}">
                <a16:creationId xmlns:a16="http://schemas.microsoft.com/office/drawing/2014/main" id="{5149291E-32FB-DA70-A3D6-FC597B804A06}"/>
              </a:ext>
            </a:extLst>
          </p:cNvPr>
          <p:cNvSpPr txBox="1"/>
          <p:nvPr/>
        </p:nvSpPr>
        <p:spPr>
          <a:xfrm>
            <a:off x="7968343" y="646852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5" name="Footer Placeholder 2">
            <a:extLst>
              <a:ext uri="{FF2B5EF4-FFF2-40B4-BE49-F238E27FC236}">
                <a16:creationId xmlns:a16="http://schemas.microsoft.com/office/drawing/2014/main" id="{9906521F-8FC3-F27C-67A0-371BBB26BEF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995031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[Option evaluation slide / Insert action title]</a:t>
            </a:r>
            <a:endParaRPr lang="en-US" dirty="0"/>
          </a:p>
        </p:txBody>
      </p:sp>
      <p:sp>
        <p:nvSpPr>
          <p:cNvPr id="58" name="Text Placeholder 57">
            <a:extLst>
              <a:ext uri="{FF2B5EF4-FFF2-40B4-BE49-F238E27FC236}">
                <a16:creationId xmlns:a16="http://schemas.microsoft.com/office/drawing/2014/main" id="{F050D927-E4D0-ECAF-8DE6-698FF4FDB297}"/>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E91F4F73-94C8-0E8E-6F17-A738CF53141A}"/>
              </a:ext>
            </a:extLst>
          </p:cNvPr>
          <p:cNvSpPr/>
          <p:nvPr/>
        </p:nvSpPr>
        <p:spPr>
          <a:xfrm>
            <a:off x="554736" y="1569854"/>
            <a:ext cx="1586298" cy="5428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 for [insert]</a:t>
            </a:r>
          </a:p>
        </p:txBody>
      </p:sp>
      <p:sp>
        <p:nvSpPr>
          <p:cNvPr id="6" name="Rectangle 5">
            <a:extLst>
              <a:ext uri="{FF2B5EF4-FFF2-40B4-BE49-F238E27FC236}">
                <a16:creationId xmlns:a16="http://schemas.microsoft.com/office/drawing/2014/main" id="{B3B0AD50-CFCC-002F-2007-296FFDDE9912}"/>
              </a:ext>
            </a:extLst>
          </p:cNvPr>
          <p:cNvSpPr/>
          <p:nvPr/>
        </p:nvSpPr>
        <p:spPr>
          <a:xfrm>
            <a:off x="554736" y="2184017"/>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5720E0FF-94C5-8FC6-E2DD-97632D930AA8}"/>
              </a:ext>
            </a:extLst>
          </p:cNvPr>
          <p:cNvSpPr/>
          <p:nvPr/>
        </p:nvSpPr>
        <p:spPr>
          <a:xfrm>
            <a:off x="554736" y="3281714"/>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B37230F1-57DC-00BF-F301-AC2925D551B2}"/>
              </a:ext>
            </a:extLst>
          </p:cNvPr>
          <p:cNvSpPr/>
          <p:nvPr/>
        </p:nvSpPr>
        <p:spPr>
          <a:xfrm>
            <a:off x="554736" y="4379411"/>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1]</a:t>
            </a:r>
          </a:p>
        </p:txBody>
      </p:sp>
      <p:sp>
        <p:nvSpPr>
          <p:cNvPr id="9" name="Rectangle 8">
            <a:extLst>
              <a:ext uri="{FF2B5EF4-FFF2-40B4-BE49-F238E27FC236}">
                <a16:creationId xmlns:a16="http://schemas.microsoft.com/office/drawing/2014/main" id="{DB051DEA-8883-9A7F-F953-AE88A0CA0F30}"/>
              </a:ext>
            </a:extLst>
          </p:cNvPr>
          <p:cNvSpPr/>
          <p:nvPr/>
        </p:nvSpPr>
        <p:spPr>
          <a:xfrm>
            <a:off x="554736" y="4888774"/>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2]</a:t>
            </a:r>
          </a:p>
        </p:txBody>
      </p:sp>
      <p:sp>
        <p:nvSpPr>
          <p:cNvPr id="10" name="Rectangle 9">
            <a:extLst>
              <a:ext uri="{FF2B5EF4-FFF2-40B4-BE49-F238E27FC236}">
                <a16:creationId xmlns:a16="http://schemas.microsoft.com/office/drawing/2014/main" id="{4B9891D7-7155-CF5B-2DDA-DCB9BFC9C57E}"/>
              </a:ext>
            </a:extLst>
          </p:cNvPr>
          <p:cNvSpPr/>
          <p:nvPr/>
        </p:nvSpPr>
        <p:spPr>
          <a:xfrm>
            <a:off x="554736" y="5400717"/>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3]</a:t>
            </a:r>
          </a:p>
        </p:txBody>
      </p:sp>
      <p:sp>
        <p:nvSpPr>
          <p:cNvPr id="11" name="Rectangle 10">
            <a:extLst>
              <a:ext uri="{FF2B5EF4-FFF2-40B4-BE49-F238E27FC236}">
                <a16:creationId xmlns:a16="http://schemas.microsoft.com/office/drawing/2014/main" id="{A3343C23-02B9-2E3F-4488-721FB5F9571C}"/>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4]</a:t>
            </a:r>
          </a:p>
        </p:txBody>
      </p:sp>
      <p:cxnSp>
        <p:nvCxnSpPr>
          <p:cNvPr id="13" name="Straight Connector 12">
            <a:extLst>
              <a:ext uri="{FF2B5EF4-FFF2-40B4-BE49-F238E27FC236}">
                <a16:creationId xmlns:a16="http://schemas.microsoft.com/office/drawing/2014/main" id="{341E6E7F-0938-F998-CABD-6B5E59C7F5E5}"/>
              </a:ext>
            </a:extLst>
          </p:cNvPr>
          <p:cNvCxnSpPr>
            <a:cxnSpLocks/>
          </p:cNvCxnSpPr>
          <p:nvPr/>
        </p:nvCxnSpPr>
        <p:spPr>
          <a:xfrm>
            <a:off x="554736" y="21483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A2B576-A241-B845-9D39-01D866A36D60}"/>
              </a:ext>
            </a:extLst>
          </p:cNvPr>
          <p:cNvCxnSpPr>
            <a:cxnSpLocks/>
          </p:cNvCxnSpPr>
          <p:nvPr/>
        </p:nvCxnSpPr>
        <p:spPr>
          <a:xfrm>
            <a:off x="554736" y="324603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31BA9-0FBA-2EEE-3B3C-BF8235BCF734}"/>
              </a:ext>
            </a:extLst>
          </p:cNvPr>
          <p:cNvCxnSpPr>
            <a:cxnSpLocks/>
          </p:cNvCxnSpPr>
          <p:nvPr/>
        </p:nvCxnSpPr>
        <p:spPr>
          <a:xfrm>
            <a:off x="554736" y="434373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F4142-E695-A525-2922-9C62990C6FB7}"/>
              </a:ext>
            </a:extLst>
          </p:cNvPr>
          <p:cNvCxnSpPr>
            <a:cxnSpLocks/>
          </p:cNvCxnSpPr>
          <p:nvPr/>
        </p:nvCxnSpPr>
        <p:spPr>
          <a:xfrm>
            <a:off x="554736" y="485309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2F3DBF-7616-4E28-6D31-27F39EA739A3}"/>
              </a:ext>
            </a:extLst>
          </p:cNvPr>
          <p:cNvCxnSpPr>
            <a:cxnSpLocks/>
          </p:cNvCxnSpPr>
          <p:nvPr/>
        </p:nvCxnSpPr>
        <p:spPr>
          <a:xfrm>
            <a:off x="554736" y="536245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5B3CAA-FA2A-67FE-B901-B95EF99F63E6}"/>
              </a:ext>
            </a:extLst>
          </p:cNvPr>
          <p:cNvCxnSpPr>
            <a:cxnSpLocks/>
          </p:cNvCxnSpPr>
          <p:nvPr/>
        </p:nvCxnSpPr>
        <p:spPr>
          <a:xfrm>
            <a:off x="554736" y="587182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7C92CC-C6B8-F523-1D6F-D74335C02643}"/>
              </a:ext>
            </a:extLst>
          </p:cNvPr>
          <p:cNvSpPr>
            <a:spLocks noChangeAspect="1"/>
          </p:cNvSpPr>
          <p:nvPr/>
        </p:nvSpPr>
        <p:spPr>
          <a:xfrm>
            <a:off x="2946230" y="5436840"/>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ie 19">
            <a:extLst>
              <a:ext uri="{FF2B5EF4-FFF2-40B4-BE49-F238E27FC236}">
                <a16:creationId xmlns:a16="http://schemas.microsoft.com/office/drawing/2014/main" id="{80FB6D99-AE98-50A6-C6F3-05C0931A6C25}"/>
              </a:ext>
            </a:extLst>
          </p:cNvPr>
          <p:cNvSpPr>
            <a:spLocks noChangeAspect="1"/>
          </p:cNvSpPr>
          <p:nvPr/>
        </p:nvSpPr>
        <p:spPr>
          <a:xfrm>
            <a:off x="2946230" y="5436840"/>
            <a:ext cx="365760" cy="365760"/>
          </a:xfrm>
          <a:prstGeom prst="pie">
            <a:avLst>
              <a:gd name="adj1" fmla="val 544909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E8C0C3A9-29FF-834F-2459-B265CD1D3521}"/>
              </a:ext>
            </a:extLst>
          </p:cNvPr>
          <p:cNvSpPr>
            <a:spLocks noChangeAspect="1"/>
          </p:cNvSpPr>
          <p:nvPr/>
        </p:nvSpPr>
        <p:spPr>
          <a:xfrm>
            <a:off x="4841390" y="5436840"/>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Oval 21">
            <a:extLst>
              <a:ext uri="{FF2B5EF4-FFF2-40B4-BE49-F238E27FC236}">
                <a16:creationId xmlns:a16="http://schemas.microsoft.com/office/drawing/2014/main" id="{8D6A2BC3-C871-F706-6087-BDCBA7160A79}"/>
              </a:ext>
            </a:extLst>
          </p:cNvPr>
          <p:cNvSpPr>
            <a:spLocks noChangeAspect="1"/>
          </p:cNvSpPr>
          <p:nvPr/>
        </p:nvSpPr>
        <p:spPr>
          <a:xfrm>
            <a:off x="6736550" y="5436840"/>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Oval 22">
            <a:extLst>
              <a:ext uri="{FF2B5EF4-FFF2-40B4-BE49-F238E27FC236}">
                <a16:creationId xmlns:a16="http://schemas.microsoft.com/office/drawing/2014/main" id="{A0FCDC98-E2A7-FA1E-AF70-E6DCD3A9EC61}"/>
              </a:ext>
            </a:extLst>
          </p:cNvPr>
          <p:cNvSpPr>
            <a:spLocks noChangeAspect="1"/>
          </p:cNvSpPr>
          <p:nvPr/>
        </p:nvSpPr>
        <p:spPr>
          <a:xfrm>
            <a:off x="8631710" y="5436840"/>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87339401-E021-EA10-19DC-95F8CD41A7FF}"/>
              </a:ext>
            </a:extLst>
          </p:cNvPr>
          <p:cNvSpPr>
            <a:spLocks noChangeAspect="1"/>
          </p:cNvSpPr>
          <p:nvPr/>
        </p:nvSpPr>
        <p:spPr>
          <a:xfrm>
            <a:off x="10526870" y="5436840"/>
            <a:ext cx="369083"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e 25">
            <a:extLst>
              <a:ext uri="{FF2B5EF4-FFF2-40B4-BE49-F238E27FC236}">
                <a16:creationId xmlns:a16="http://schemas.microsoft.com/office/drawing/2014/main" id="{11609BCF-56E7-DBC2-E3B8-A4697EF31D3B}"/>
              </a:ext>
            </a:extLst>
          </p:cNvPr>
          <p:cNvSpPr>
            <a:spLocks noChangeAspect="1"/>
          </p:cNvSpPr>
          <p:nvPr/>
        </p:nvSpPr>
        <p:spPr>
          <a:xfrm>
            <a:off x="484139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ie 27">
            <a:extLst>
              <a:ext uri="{FF2B5EF4-FFF2-40B4-BE49-F238E27FC236}">
                <a16:creationId xmlns:a16="http://schemas.microsoft.com/office/drawing/2014/main" id="{66A5499D-7CF1-D69D-4761-BD2E7988C7A6}"/>
              </a:ext>
            </a:extLst>
          </p:cNvPr>
          <p:cNvSpPr>
            <a:spLocks noChangeAspect="1"/>
          </p:cNvSpPr>
          <p:nvPr/>
        </p:nvSpPr>
        <p:spPr>
          <a:xfrm>
            <a:off x="863171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64BAC4CF-FB07-FCA2-1BBE-3B173EC58B7A}"/>
              </a:ext>
            </a:extLst>
          </p:cNvPr>
          <p:cNvSpPr/>
          <p:nvPr/>
        </p:nvSpPr>
        <p:spPr>
          <a:xfrm>
            <a:off x="220491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1]</a:t>
            </a:r>
          </a:p>
        </p:txBody>
      </p:sp>
      <p:cxnSp>
        <p:nvCxnSpPr>
          <p:cNvPr id="31" name="Straight Connector 30">
            <a:extLst>
              <a:ext uri="{FF2B5EF4-FFF2-40B4-BE49-F238E27FC236}">
                <a16:creationId xmlns:a16="http://schemas.microsoft.com/office/drawing/2014/main" id="{5D70273D-5F3D-0471-50C5-16E172C0959B}"/>
              </a:ext>
            </a:extLst>
          </p:cNvPr>
          <p:cNvCxnSpPr>
            <a:cxnSpLocks/>
          </p:cNvCxnSpPr>
          <p:nvPr/>
        </p:nvCxnSpPr>
        <p:spPr>
          <a:xfrm>
            <a:off x="2204918"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BBD86D4-896E-F46F-23E0-747C96A74E20}"/>
              </a:ext>
            </a:extLst>
          </p:cNvPr>
          <p:cNvSpPr/>
          <p:nvPr/>
        </p:nvSpPr>
        <p:spPr>
          <a:xfrm>
            <a:off x="978555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5]</a:t>
            </a:r>
          </a:p>
        </p:txBody>
      </p:sp>
      <p:cxnSp>
        <p:nvCxnSpPr>
          <p:cNvPr id="39" name="Straight Connector 38">
            <a:extLst>
              <a:ext uri="{FF2B5EF4-FFF2-40B4-BE49-F238E27FC236}">
                <a16:creationId xmlns:a16="http://schemas.microsoft.com/office/drawing/2014/main" id="{3D159250-7842-F634-6C81-D5A7E9A20D12}"/>
              </a:ext>
            </a:extLst>
          </p:cNvPr>
          <p:cNvCxnSpPr>
            <a:cxnSpLocks/>
          </p:cNvCxnSpPr>
          <p:nvPr/>
        </p:nvCxnSpPr>
        <p:spPr>
          <a:xfrm>
            <a:off x="9781033"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D8FAE1A-DBE2-28C6-5BF0-F84D31372855}"/>
              </a:ext>
            </a:extLst>
          </p:cNvPr>
          <p:cNvSpPr>
            <a:spLocks noChangeAspect="1"/>
          </p:cNvSpPr>
          <p:nvPr/>
        </p:nvSpPr>
        <p:spPr>
          <a:xfrm>
            <a:off x="294623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Pie 40">
            <a:extLst>
              <a:ext uri="{FF2B5EF4-FFF2-40B4-BE49-F238E27FC236}">
                <a16:creationId xmlns:a16="http://schemas.microsoft.com/office/drawing/2014/main" id="{8D78767C-C4EC-2BDE-9869-D2694B46223A}"/>
              </a:ext>
            </a:extLst>
          </p:cNvPr>
          <p:cNvSpPr>
            <a:spLocks noChangeAspect="1"/>
          </p:cNvSpPr>
          <p:nvPr/>
        </p:nvSpPr>
        <p:spPr>
          <a:xfrm>
            <a:off x="2946230" y="4924897"/>
            <a:ext cx="365760" cy="365760"/>
          </a:xfrm>
          <a:prstGeom prst="pie">
            <a:avLst>
              <a:gd name="adj1" fmla="val 1075320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Oval 41">
            <a:extLst>
              <a:ext uri="{FF2B5EF4-FFF2-40B4-BE49-F238E27FC236}">
                <a16:creationId xmlns:a16="http://schemas.microsoft.com/office/drawing/2014/main" id="{C45C343B-3CF4-6E7F-7B6E-E7EEA9FEC055}"/>
              </a:ext>
            </a:extLst>
          </p:cNvPr>
          <p:cNvSpPr>
            <a:spLocks noChangeAspect="1"/>
          </p:cNvSpPr>
          <p:nvPr/>
        </p:nvSpPr>
        <p:spPr>
          <a:xfrm>
            <a:off x="484139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Oval 42">
            <a:extLst>
              <a:ext uri="{FF2B5EF4-FFF2-40B4-BE49-F238E27FC236}">
                <a16:creationId xmlns:a16="http://schemas.microsoft.com/office/drawing/2014/main" id="{BBABFDA5-10CF-034A-38B9-59612DFACECE}"/>
              </a:ext>
            </a:extLst>
          </p:cNvPr>
          <p:cNvSpPr>
            <a:spLocks noChangeAspect="1"/>
          </p:cNvSpPr>
          <p:nvPr/>
        </p:nvSpPr>
        <p:spPr>
          <a:xfrm>
            <a:off x="673655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Oval 43">
            <a:extLst>
              <a:ext uri="{FF2B5EF4-FFF2-40B4-BE49-F238E27FC236}">
                <a16:creationId xmlns:a16="http://schemas.microsoft.com/office/drawing/2014/main" id="{2B857EEA-468E-56C9-E2E9-E9420E46DE89}"/>
              </a:ext>
            </a:extLst>
          </p:cNvPr>
          <p:cNvSpPr>
            <a:spLocks noChangeAspect="1"/>
          </p:cNvSpPr>
          <p:nvPr/>
        </p:nvSpPr>
        <p:spPr>
          <a:xfrm>
            <a:off x="863171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5" name="Oval 44">
            <a:extLst>
              <a:ext uri="{FF2B5EF4-FFF2-40B4-BE49-F238E27FC236}">
                <a16:creationId xmlns:a16="http://schemas.microsoft.com/office/drawing/2014/main" id="{FD53D546-F2E1-93AB-BF82-88FE607D88F3}"/>
              </a:ext>
            </a:extLst>
          </p:cNvPr>
          <p:cNvSpPr>
            <a:spLocks noChangeAspect="1"/>
          </p:cNvSpPr>
          <p:nvPr/>
        </p:nvSpPr>
        <p:spPr>
          <a:xfrm>
            <a:off x="10526870" y="4924897"/>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ie 45">
            <a:extLst>
              <a:ext uri="{FF2B5EF4-FFF2-40B4-BE49-F238E27FC236}">
                <a16:creationId xmlns:a16="http://schemas.microsoft.com/office/drawing/2014/main" id="{C1750B5D-0488-DE44-A791-054C4BFE99F7}"/>
              </a:ext>
            </a:extLst>
          </p:cNvPr>
          <p:cNvSpPr>
            <a:spLocks noChangeAspect="1"/>
          </p:cNvSpPr>
          <p:nvPr/>
        </p:nvSpPr>
        <p:spPr>
          <a:xfrm>
            <a:off x="4841390" y="4924897"/>
            <a:ext cx="365760" cy="365760"/>
          </a:xfrm>
          <a:prstGeom prst="pie">
            <a:avLst>
              <a:gd name="adj1" fmla="val 5337496"/>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Pie 47">
            <a:extLst>
              <a:ext uri="{FF2B5EF4-FFF2-40B4-BE49-F238E27FC236}">
                <a16:creationId xmlns:a16="http://schemas.microsoft.com/office/drawing/2014/main" id="{057C126B-AD4E-A763-E810-187D85BE52B9}"/>
              </a:ext>
            </a:extLst>
          </p:cNvPr>
          <p:cNvSpPr>
            <a:spLocks noChangeAspect="1"/>
          </p:cNvSpPr>
          <p:nvPr/>
        </p:nvSpPr>
        <p:spPr>
          <a:xfrm>
            <a:off x="863171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Pie 48">
            <a:extLst>
              <a:ext uri="{FF2B5EF4-FFF2-40B4-BE49-F238E27FC236}">
                <a16:creationId xmlns:a16="http://schemas.microsoft.com/office/drawing/2014/main" id="{93B2F786-104B-A90C-019F-7CE1E6CE1B10}"/>
              </a:ext>
            </a:extLst>
          </p:cNvPr>
          <p:cNvSpPr>
            <a:spLocks noChangeAspect="1"/>
          </p:cNvSpPr>
          <p:nvPr/>
        </p:nvSpPr>
        <p:spPr>
          <a:xfrm>
            <a:off x="1052687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Oval 49">
            <a:extLst>
              <a:ext uri="{FF2B5EF4-FFF2-40B4-BE49-F238E27FC236}">
                <a16:creationId xmlns:a16="http://schemas.microsoft.com/office/drawing/2014/main" id="{2976AAFD-14D4-1BD4-F71F-49C443FDF400}"/>
              </a:ext>
            </a:extLst>
          </p:cNvPr>
          <p:cNvSpPr>
            <a:spLocks noChangeAspect="1"/>
          </p:cNvSpPr>
          <p:nvPr/>
        </p:nvSpPr>
        <p:spPr>
          <a:xfrm>
            <a:off x="294623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Pie 50">
            <a:extLst>
              <a:ext uri="{FF2B5EF4-FFF2-40B4-BE49-F238E27FC236}">
                <a16:creationId xmlns:a16="http://schemas.microsoft.com/office/drawing/2014/main" id="{F1A2E315-4983-FEDC-5E13-AB9DF99590DA}"/>
              </a:ext>
            </a:extLst>
          </p:cNvPr>
          <p:cNvSpPr>
            <a:spLocks noChangeAspect="1"/>
          </p:cNvSpPr>
          <p:nvPr/>
        </p:nvSpPr>
        <p:spPr>
          <a:xfrm>
            <a:off x="2946230" y="4415534"/>
            <a:ext cx="365760" cy="365760"/>
          </a:xfrm>
          <a:prstGeom prst="pie">
            <a:avLst>
              <a:gd name="adj1" fmla="val 1081897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Oval 51">
            <a:extLst>
              <a:ext uri="{FF2B5EF4-FFF2-40B4-BE49-F238E27FC236}">
                <a16:creationId xmlns:a16="http://schemas.microsoft.com/office/drawing/2014/main" id="{CAA89181-1AB1-D0F5-47C3-B3EB845B877D}"/>
              </a:ext>
            </a:extLst>
          </p:cNvPr>
          <p:cNvSpPr>
            <a:spLocks noChangeAspect="1"/>
          </p:cNvSpPr>
          <p:nvPr/>
        </p:nvSpPr>
        <p:spPr>
          <a:xfrm>
            <a:off x="484139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Oval 52">
            <a:extLst>
              <a:ext uri="{FF2B5EF4-FFF2-40B4-BE49-F238E27FC236}">
                <a16:creationId xmlns:a16="http://schemas.microsoft.com/office/drawing/2014/main" id="{151D42F2-AE84-B863-07A2-F057EBF3CFE4}"/>
              </a:ext>
            </a:extLst>
          </p:cNvPr>
          <p:cNvSpPr>
            <a:spLocks noChangeAspect="1"/>
          </p:cNvSpPr>
          <p:nvPr/>
        </p:nvSpPr>
        <p:spPr>
          <a:xfrm>
            <a:off x="673655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4" name="Oval 53">
            <a:extLst>
              <a:ext uri="{FF2B5EF4-FFF2-40B4-BE49-F238E27FC236}">
                <a16:creationId xmlns:a16="http://schemas.microsoft.com/office/drawing/2014/main" id="{DE0B7C3B-5E86-2D5F-F138-C4722300A411}"/>
              </a:ext>
            </a:extLst>
          </p:cNvPr>
          <p:cNvSpPr>
            <a:spLocks noChangeAspect="1"/>
          </p:cNvSpPr>
          <p:nvPr/>
        </p:nvSpPr>
        <p:spPr>
          <a:xfrm>
            <a:off x="863171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5" name="Oval 54">
            <a:extLst>
              <a:ext uri="{FF2B5EF4-FFF2-40B4-BE49-F238E27FC236}">
                <a16:creationId xmlns:a16="http://schemas.microsoft.com/office/drawing/2014/main" id="{0BF1D72B-E195-C2AD-D98A-36A5C8E61A8D}"/>
              </a:ext>
            </a:extLst>
          </p:cNvPr>
          <p:cNvSpPr>
            <a:spLocks noChangeAspect="1"/>
          </p:cNvSpPr>
          <p:nvPr/>
        </p:nvSpPr>
        <p:spPr>
          <a:xfrm>
            <a:off x="10526870" y="4415534"/>
            <a:ext cx="369083"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6" name="Pie 55">
            <a:extLst>
              <a:ext uri="{FF2B5EF4-FFF2-40B4-BE49-F238E27FC236}">
                <a16:creationId xmlns:a16="http://schemas.microsoft.com/office/drawing/2014/main" id="{23AA99F5-DEDC-83DF-5A00-FE0E4F5BC129}"/>
              </a:ext>
            </a:extLst>
          </p:cNvPr>
          <p:cNvSpPr>
            <a:spLocks noChangeAspect="1"/>
          </p:cNvSpPr>
          <p:nvPr/>
        </p:nvSpPr>
        <p:spPr>
          <a:xfrm>
            <a:off x="4841390" y="4415534"/>
            <a:ext cx="365760" cy="365760"/>
          </a:xfrm>
          <a:prstGeom prst="pie">
            <a:avLst>
              <a:gd name="adj1" fmla="val 5354182"/>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Pie 59">
            <a:extLst>
              <a:ext uri="{FF2B5EF4-FFF2-40B4-BE49-F238E27FC236}">
                <a16:creationId xmlns:a16="http://schemas.microsoft.com/office/drawing/2014/main" id="{198E1608-34CB-FE6F-17B0-1951EA427B72}"/>
              </a:ext>
            </a:extLst>
          </p:cNvPr>
          <p:cNvSpPr>
            <a:spLocks noChangeAspect="1"/>
          </p:cNvSpPr>
          <p:nvPr/>
        </p:nvSpPr>
        <p:spPr>
          <a:xfrm>
            <a:off x="863171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44F1A020-623D-DD5E-070E-7BCD549AC22F}"/>
              </a:ext>
            </a:extLst>
          </p:cNvPr>
          <p:cNvSpPr>
            <a:spLocks noChangeAspect="1"/>
          </p:cNvSpPr>
          <p:nvPr/>
        </p:nvSpPr>
        <p:spPr>
          <a:xfrm>
            <a:off x="1052687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Rectangle 61">
            <a:extLst>
              <a:ext uri="{FF2B5EF4-FFF2-40B4-BE49-F238E27FC236}">
                <a16:creationId xmlns:a16="http://schemas.microsoft.com/office/drawing/2014/main" id="{3469C2DB-DC83-6AE4-36AA-7607139BA286}"/>
              </a:ext>
            </a:extLst>
          </p:cNvPr>
          <p:cNvSpPr/>
          <p:nvPr/>
        </p:nvSpPr>
        <p:spPr>
          <a:xfrm>
            <a:off x="220491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3" name="Rectangle 62">
            <a:extLst>
              <a:ext uri="{FF2B5EF4-FFF2-40B4-BE49-F238E27FC236}">
                <a16:creationId xmlns:a16="http://schemas.microsoft.com/office/drawing/2014/main" id="{F5FAA315-4F53-6466-15DF-B3D7B8952227}"/>
              </a:ext>
            </a:extLst>
          </p:cNvPr>
          <p:cNvSpPr/>
          <p:nvPr/>
        </p:nvSpPr>
        <p:spPr>
          <a:xfrm>
            <a:off x="220491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4" name="Rectangle 63">
            <a:extLst>
              <a:ext uri="{FF2B5EF4-FFF2-40B4-BE49-F238E27FC236}">
                <a16:creationId xmlns:a16="http://schemas.microsoft.com/office/drawing/2014/main" id="{E1412653-D174-85F5-0EB7-92FFEE9EBF83}"/>
              </a:ext>
            </a:extLst>
          </p:cNvPr>
          <p:cNvSpPr/>
          <p:nvPr/>
        </p:nvSpPr>
        <p:spPr>
          <a:xfrm>
            <a:off x="220491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5" name="Rectangle 64">
            <a:extLst>
              <a:ext uri="{FF2B5EF4-FFF2-40B4-BE49-F238E27FC236}">
                <a16:creationId xmlns:a16="http://schemas.microsoft.com/office/drawing/2014/main" id="{4614C6BA-7646-6725-527F-1F6448D33593}"/>
              </a:ext>
            </a:extLst>
          </p:cNvPr>
          <p:cNvSpPr/>
          <p:nvPr/>
        </p:nvSpPr>
        <p:spPr>
          <a:xfrm>
            <a:off x="410007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6" name="Rectangle 65">
            <a:extLst>
              <a:ext uri="{FF2B5EF4-FFF2-40B4-BE49-F238E27FC236}">
                <a16:creationId xmlns:a16="http://schemas.microsoft.com/office/drawing/2014/main" id="{F3FC8479-CEBF-7C3F-2D63-53BAF00A96DC}"/>
              </a:ext>
            </a:extLst>
          </p:cNvPr>
          <p:cNvSpPr/>
          <p:nvPr/>
        </p:nvSpPr>
        <p:spPr>
          <a:xfrm>
            <a:off x="410007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7" name="Rectangle 66">
            <a:extLst>
              <a:ext uri="{FF2B5EF4-FFF2-40B4-BE49-F238E27FC236}">
                <a16:creationId xmlns:a16="http://schemas.microsoft.com/office/drawing/2014/main" id="{CCB83501-F5B5-B6B8-2E61-076F3DCA21FE}"/>
              </a:ext>
            </a:extLst>
          </p:cNvPr>
          <p:cNvSpPr/>
          <p:nvPr/>
        </p:nvSpPr>
        <p:spPr>
          <a:xfrm>
            <a:off x="410007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8" name="Rectangle 67">
            <a:extLst>
              <a:ext uri="{FF2B5EF4-FFF2-40B4-BE49-F238E27FC236}">
                <a16:creationId xmlns:a16="http://schemas.microsoft.com/office/drawing/2014/main" id="{F8D2FCA7-236F-89BD-85BC-DBD036B13BC3}"/>
              </a:ext>
            </a:extLst>
          </p:cNvPr>
          <p:cNvSpPr/>
          <p:nvPr/>
        </p:nvSpPr>
        <p:spPr>
          <a:xfrm>
            <a:off x="599523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9" name="Rectangle 68">
            <a:extLst>
              <a:ext uri="{FF2B5EF4-FFF2-40B4-BE49-F238E27FC236}">
                <a16:creationId xmlns:a16="http://schemas.microsoft.com/office/drawing/2014/main" id="{B829DBF3-AC37-5BB4-6418-BE467C99835C}"/>
              </a:ext>
            </a:extLst>
          </p:cNvPr>
          <p:cNvSpPr/>
          <p:nvPr/>
        </p:nvSpPr>
        <p:spPr>
          <a:xfrm>
            <a:off x="599523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0" name="Rectangle 69">
            <a:extLst>
              <a:ext uri="{FF2B5EF4-FFF2-40B4-BE49-F238E27FC236}">
                <a16:creationId xmlns:a16="http://schemas.microsoft.com/office/drawing/2014/main" id="{98DBD7D8-CC61-FAA7-5792-443F2A605B75}"/>
              </a:ext>
            </a:extLst>
          </p:cNvPr>
          <p:cNvSpPr/>
          <p:nvPr/>
        </p:nvSpPr>
        <p:spPr>
          <a:xfrm>
            <a:off x="599523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1" name="Rectangle 70">
            <a:extLst>
              <a:ext uri="{FF2B5EF4-FFF2-40B4-BE49-F238E27FC236}">
                <a16:creationId xmlns:a16="http://schemas.microsoft.com/office/drawing/2014/main" id="{E333E00E-6718-E587-DB0C-DCA5FE72DC00}"/>
              </a:ext>
            </a:extLst>
          </p:cNvPr>
          <p:cNvSpPr/>
          <p:nvPr/>
        </p:nvSpPr>
        <p:spPr>
          <a:xfrm>
            <a:off x="789039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2" name="Rectangle 71">
            <a:extLst>
              <a:ext uri="{FF2B5EF4-FFF2-40B4-BE49-F238E27FC236}">
                <a16:creationId xmlns:a16="http://schemas.microsoft.com/office/drawing/2014/main" id="{939A89B6-278E-12DB-1C69-FEA5F87F7E63}"/>
              </a:ext>
            </a:extLst>
          </p:cNvPr>
          <p:cNvSpPr/>
          <p:nvPr/>
        </p:nvSpPr>
        <p:spPr>
          <a:xfrm>
            <a:off x="789039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3" name="Rectangle 72">
            <a:extLst>
              <a:ext uri="{FF2B5EF4-FFF2-40B4-BE49-F238E27FC236}">
                <a16:creationId xmlns:a16="http://schemas.microsoft.com/office/drawing/2014/main" id="{4731BEB1-B55B-2FFA-EC43-3C73B909C0F0}"/>
              </a:ext>
            </a:extLst>
          </p:cNvPr>
          <p:cNvSpPr/>
          <p:nvPr/>
        </p:nvSpPr>
        <p:spPr>
          <a:xfrm>
            <a:off x="789039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4" name="Rectangle 73">
            <a:extLst>
              <a:ext uri="{FF2B5EF4-FFF2-40B4-BE49-F238E27FC236}">
                <a16:creationId xmlns:a16="http://schemas.microsoft.com/office/drawing/2014/main" id="{CE3A0D0B-9614-3052-2987-B6FDE5963A85}"/>
              </a:ext>
            </a:extLst>
          </p:cNvPr>
          <p:cNvSpPr/>
          <p:nvPr/>
        </p:nvSpPr>
        <p:spPr>
          <a:xfrm>
            <a:off x="978555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5" name="Rectangle 74">
            <a:extLst>
              <a:ext uri="{FF2B5EF4-FFF2-40B4-BE49-F238E27FC236}">
                <a16:creationId xmlns:a16="http://schemas.microsoft.com/office/drawing/2014/main" id="{F2074360-34FE-2778-0081-F0D88A6DFB66}"/>
              </a:ext>
            </a:extLst>
          </p:cNvPr>
          <p:cNvSpPr/>
          <p:nvPr/>
        </p:nvSpPr>
        <p:spPr>
          <a:xfrm>
            <a:off x="978555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6" name="Rectangle 75">
            <a:extLst>
              <a:ext uri="{FF2B5EF4-FFF2-40B4-BE49-F238E27FC236}">
                <a16:creationId xmlns:a16="http://schemas.microsoft.com/office/drawing/2014/main" id="{EC3266C4-D0D2-8626-C5D2-2335D8BB1833}"/>
              </a:ext>
            </a:extLst>
          </p:cNvPr>
          <p:cNvSpPr/>
          <p:nvPr/>
        </p:nvSpPr>
        <p:spPr>
          <a:xfrm>
            <a:off x="978555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7" name="Pie 76">
            <a:extLst>
              <a:ext uri="{FF2B5EF4-FFF2-40B4-BE49-F238E27FC236}">
                <a16:creationId xmlns:a16="http://schemas.microsoft.com/office/drawing/2014/main" id="{0C0FB095-4DDF-4B75-CAE2-3747BB27D652}"/>
              </a:ext>
            </a:extLst>
          </p:cNvPr>
          <p:cNvSpPr>
            <a:spLocks noChangeAspect="1"/>
          </p:cNvSpPr>
          <p:nvPr/>
        </p:nvSpPr>
        <p:spPr>
          <a:xfrm>
            <a:off x="6739873"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Pie 77">
            <a:extLst>
              <a:ext uri="{FF2B5EF4-FFF2-40B4-BE49-F238E27FC236}">
                <a16:creationId xmlns:a16="http://schemas.microsoft.com/office/drawing/2014/main" id="{EC620853-F13B-EB60-0095-656D2DF02415}"/>
              </a:ext>
            </a:extLst>
          </p:cNvPr>
          <p:cNvSpPr>
            <a:spLocks noChangeAspect="1"/>
          </p:cNvSpPr>
          <p:nvPr/>
        </p:nvSpPr>
        <p:spPr>
          <a:xfrm>
            <a:off x="6739873" y="4924897"/>
            <a:ext cx="365760" cy="365760"/>
          </a:xfrm>
          <a:prstGeom prst="pie">
            <a:avLst>
              <a:gd name="adj1" fmla="val 1081005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Pie 78">
            <a:extLst>
              <a:ext uri="{FF2B5EF4-FFF2-40B4-BE49-F238E27FC236}">
                <a16:creationId xmlns:a16="http://schemas.microsoft.com/office/drawing/2014/main" id="{71348C13-A5D6-5D46-CAD0-F3E573D775CE}"/>
              </a:ext>
            </a:extLst>
          </p:cNvPr>
          <p:cNvSpPr>
            <a:spLocks noChangeAspect="1"/>
          </p:cNvSpPr>
          <p:nvPr/>
        </p:nvSpPr>
        <p:spPr>
          <a:xfrm>
            <a:off x="6739873" y="4415534"/>
            <a:ext cx="365760" cy="365760"/>
          </a:xfrm>
          <a:prstGeom prst="pie">
            <a:avLst>
              <a:gd name="adj1" fmla="val 5421441"/>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Rectangle 79">
            <a:extLst>
              <a:ext uri="{FF2B5EF4-FFF2-40B4-BE49-F238E27FC236}">
                <a16:creationId xmlns:a16="http://schemas.microsoft.com/office/drawing/2014/main" id="{C861B4FC-19CE-F4AE-EC82-0248F7E07F17}"/>
              </a:ext>
            </a:extLst>
          </p:cNvPr>
          <p:cNvSpPr/>
          <p:nvPr/>
        </p:nvSpPr>
        <p:spPr>
          <a:xfrm>
            <a:off x="220325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3" name="Rectangle 2">
            <a:extLst>
              <a:ext uri="{FF2B5EF4-FFF2-40B4-BE49-F238E27FC236}">
                <a16:creationId xmlns:a16="http://schemas.microsoft.com/office/drawing/2014/main" id="{4C977324-431E-027D-68D8-D0EE9AF29E87}"/>
              </a:ext>
            </a:extLst>
          </p:cNvPr>
          <p:cNvSpPr/>
          <p:nvPr/>
        </p:nvSpPr>
        <p:spPr>
          <a:xfrm>
            <a:off x="599440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12" name="Rectangle 11">
            <a:extLst>
              <a:ext uri="{FF2B5EF4-FFF2-40B4-BE49-F238E27FC236}">
                <a16:creationId xmlns:a16="http://schemas.microsoft.com/office/drawing/2014/main" id="{2A25D2A8-C734-4BA6-BDBB-357B1E81C65F}"/>
              </a:ext>
            </a:extLst>
          </p:cNvPr>
          <p:cNvSpPr/>
          <p:nvPr/>
        </p:nvSpPr>
        <p:spPr>
          <a:xfrm>
            <a:off x="788998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5" name="Rectangle 24">
            <a:extLst>
              <a:ext uri="{FF2B5EF4-FFF2-40B4-BE49-F238E27FC236}">
                <a16:creationId xmlns:a16="http://schemas.microsoft.com/office/drawing/2014/main" id="{FAB84B9B-B4C1-FDE4-C568-CA11C50CF602}"/>
              </a:ext>
            </a:extLst>
          </p:cNvPr>
          <p:cNvSpPr/>
          <p:nvPr/>
        </p:nvSpPr>
        <p:spPr>
          <a:xfrm>
            <a:off x="409883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7" name="Rectangle 26">
            <a:extLst>
              <a:ext uri="{FF2B5EF4-FFF2-40B4-BE49-F238E27FC236}">
                <a16:creationId xmlns:a16="http://schemas.microsoft.com/office/drawing/2014/main" id="{B7BBAA3B-00F9-5D7F-4660-CA436CAEAD04}"/>
              </a:ext>
            </a:extLst>
          </p:cNvPr>
          <p:cNvSpPr/>
          <p:nvPr/>
        </p:nvSpPr>
        <p:spPr>
          <a:xfrm>
            <a:off x="9785558"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9" name="Rectangle 28">
            <a:extLst>
              <a:ext uri="{FF2B5EF4-FFF2-40B4-BE49-F238E27FC236}">
                <a16:creationId xmlns:a16="http://schemas.microsoft.com/office/drawing/2014/main" id="{A2A88AA0-C52D-F8BA-9C68-30C76F521E6A}"/>
              </a:ext>
            </a:extLst>
          </p:cNvPr>
          <p:cNvSpPr/>
          <p:nvPr/>
        </p:nvSpPr>
        <p:spPr>
          <a:xfrm>
            <a:off x="599523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3]</a:t>
            </a:r>
          </a:p>
        </p:txBody>
      </p:sp>
      <p:sp>
        <p:nvSpPr>
          <p:cNvPr id="33" name="Rectangle 32">
            <a:extLst>
              <a:ext uri="{FF2B5EF4-FFF2-40B4-BE49-F238E27FC236}">
                <a16:creationId xmlns:a16="http://schemas.microsoft.com/office/drawing/2014/main" id="{7E9C168A-FFC5-7EDA-F3A1-D5C36A8422A3}"/>
              </a:ext>
            </a:extLst>
          </p:cNvPr>
          <p:cNvSpPr/>
          <p:nvPr/>
        </p:nvSpPr>
        <p:spPr>
          <a:xfrm>
            <a:off x="789039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4]</a:t>
            </a:r>
          </a:p>
        </p:txBody>
      </p:sp>
      <p:sp>
        <p:nvSpPr>
          <p:cNvPr id="34" name="Rectangle 33">
            <a:extLst>
              <a:ext uri="{FF2B5EF4-FFF2-40B4-BE49-F238E27FC236}">
                <a16:creationId xmlns:a16="http://schemas.microsoft.com/office/drawing/2014/main" id="{741C7472-DBF3-C42B-74C9-8FC4F2B20940}"/>
              </a:ext>
            </a:extLst>
          </p:cNvPr>
          <p:cNvSpPr/>
          <p:nvPr/>
        </p:nvSpPr>
        <p:spPr>
          <a:xfrm>
            <a:off x="410007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2]</a:t>
            </a:r>
          </a:p>
        </p:txBody>
      </p:sp>
      <p:cxnSp>
        <p:nvCxnSpPr>
          <p:cNvPr id="37" name="Straight Connector 36">
            <a:extLst>
              <a:ext uri="{FF2B5EF4-FFF2-40B4-BE49-F238E27FC236}">
                <a16:creationId xmlns:a16="http://schemas.microsoft.com/office/drawing/2014/main" id="{A97C2055-8A71-480F-BC34-15956B338646}"/>
              </a:ext>
            </a:extLst>
          </p:cNvPr>
          <p:cNvCxnSpPr>
            <a:cxnSpLocks/>
          </p:cNvCxnSpPr>
          <p:nvPr/>
        </p:nvCxnSpPr>
        <p:spPr>
          <a:xfrm>
            <a:off x="4098947"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9A2A47-5B6B-0369-352A-0C4D7F959E01}"/>
              </a:ext>
            </a:extLst>
          </p:cNvPr>
          <p:cNvCxnSpPr>
            <a:cxnSpLocks/>
          </p:cNvCxnSpPr>
          <p:nvPr/>
        </p:nvCxnSpPr>
        <p:spPr>
          <a:xfrm>
            <a:off x="5992976"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283E167-3CFF-6EC1-6BC5-381C4A822E75}"/>
              </a:ext>
            </a:extLst>
          </p:cNvPr>
          <p:cNvCxnSpPr>
            <a:cxnSpLocks/>
          </p:cNvCxnSpPr>
          <p:nvPr/>
        </p:nvCxnSpPr>
        <p:spPr>
          <a:xfrm>
            <a:off x="7887005"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5FBDFCB3-6410-7ABB-83D1-D213E0741A7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387552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[Option evaluation slide / Insert action title]</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sp>
        <p:nvSpPr>
          <p:cNvPr id="14" name="Text Placeholder 13">
            <a:extLst>
              <a:ext uri="{FF2B5EF4-FFF2-40B4-BE49-F238E27FC236}">
                <a16:creationId xmlns:a16="http://schemas.microsoft.com/office/drawing/2014/main" id="{ABCE5197-E06E-4E59-C5E2-F0AF72B80461}"/>
              </a:ext>
            </a:extLst>
          </p:cNvPr>
          <p:cNvSpPr>
            <a:spLocks noGrp="1"/>
          </p:cNvSpPr>
          <p:nvPr>
            <p:ph type="body" sz="quarter" idx="17"/>
          </p:nvPr>
        </p:nvSpPr>
        <p:spPr/>
        <p:txBody>
          <a:bodyPr/>
          <a:lstStyle/>
          <a:p>
            <a:endParaRPr lang="en-US"/>
          </a:p>
        </p:txBody>
      </p:sp>
      <p:graphicFrame>
        <p:nvGraphicFramePr>
          <p:cNvPr id="6" name="Table 6">
            <a:extLst>
              <a:ext uri="{FF2B5EF4-FFF2-40B4-BE49-F238E27FC236}">
                <a16:creationId xmlns:a16="http://schemas.microsoft.com/office/drawing/2014/main" id="{1050B0C0-1F19-1650-928D-6799DC484B92}"/>
              </a:ext>
            </a:extLst>
          </p:cNvPr>
          <p:cNvGraphicFramePr>
            <a:graphicFrameLocks noGrp="1"/>
          </p:cNvGraphicFramePr>
          <p:nvPr>
            <p:extLst>
              <p:ext uri="{D42A27DB-BD31-4B8C-83A1-F6EECF244321}">
                <p14:modId xmlns:p14="http://schemas.microsoft.com/office/powerpoint/2010/main" val="1700033350"/>
              </p:ext>
            </p:extLst>
          </p:nvPr>
        </p:nvGraphicFramePr>
        <p:xfrm>
          <a:off x="554736" y="2708048"/>
          <a:ext cx="11082531" cy="3446548"/>
        </p:xfrm>
        <a:graphic>
          <a:graphicData uri="http://schemas.openxmlformats.org/drawingml/2006/table">
            <a:tbl>
              <a:tblPr bandRow="1">
                <a:tableStyleId>{21E4AEA4-8DFA-4A89-87EB-49C32662AFE0}</a:tableStyleId>
              </a:tblPr>
              <a:tblGrid>
                <a:gridCol w="2844447">
                  <a:extLst>
                    <a:ext uri="{9D8B030D-6E8A-4147-A177-3AD203B41FA5}">
                      <a16:colId xmlns:a16="http://schemas.microsoft.com/office/drawing/2014/main" val="3682395006"/>
                    </a:ext>
                  </a:extLst>
                </a:gridCol>
                <a:gridCol w="2059521">
                  <a:extLst>
                    <a:ext uri="{9D8B030D-6E8A-4147-A177-3AD203B41FA5}">
                      <a16:colId xmlns:a16="http://schemas.microsoft.com/office/drawing/2014/main" val="2362894896"/>
                    </a:ext>
                  </a:extLst>
                </a:gridCol>
                <a:gridCol w="2059521">
                  <a:extLst>
                    <a:ext uri="{9D8B030D-6E8A-4147-A177-3AD203B41FA5}">
                      <a16:colId xmlns:a16="http://schemas.microsoft.com/office/drawing/2014/main" val="4188229877"/>
                    </a:ext>
                  </a:extLst>
                </a:gridCol>
                <a:gridCol w="2059521">
                  <a:extLst>
                    <a:ext uri="{9D8B030D-6E8A-4147-A177-3AD203B41FA5}">
                      <a16:colId xmlns:a16="http://schemas.microsoft.com/office/drawing/2014/main" val="1754458616"/>
                    </a:ext>
                  </a:extLst>
                </a:gridCol>
                <a:gridCol w="2059521">
                  <a:extLst>
                    <a:ext uri="{9D8B030D-6E8A-4147-A177-3AD203B41FA5}">
                      <a16:colId xmlns:a16="http://schemas.microsoft.com/office/drawing/2014/main" val="1610390016"/>
                    </a:ext>
                  </a:extLst>
                </a:gridCol>
              </a:tblGrid>
              <a:tr h="557645">
                <a:tc>
                  <a:txBody>
                    <a:bodyPr/>
                    <a:lstStyle/>
                    <a:p>
                      <a:r>
                        <a:rPr lang="en-US" sz="1400" b="1" dirty="0">
                          <a:solidFill>
                            <a:schemeClr val="tx1"/>
                          </a:solidFill>
                        </a:rPr>
                        <a:t>[Insert evaluation parameter]</a:t>
                      </a:r>
                    </a:p>
                  </a:txBody>
                  <a:tcPr anchor="ctr">
                    <a:lnL w="12700" cmpd="sng">
                      <a:noFill/>
                    </a:lnL>
                    <a:lnR w="9525" cap="flat" cmpd="sng" algn="ctr">
                      <a:solidFill>
                        <a:schemeClr val="tx1"/>
                      </a:solidFill>
                      <a:prstDash val="sysDash"/>
                      <a:round/>
                      <a:headEnd type="none" w="med" len="med"/>
                      <a:tailEnd type="none" w="med" len="med"/>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dirty="0">
                          <a:solidFill>
                            <a:schemeClr val="tx1"/>
                          </a:solidFill>
                          <a:latin typeface="Arial" panose="020B0604020202020204" pitchFamily="34" charset="0"/>
                          <a:cs typeface="Arial" panose="020B0604020202020204" pitchFamily="34" charset="0"/>
                        </a:rPr>
                        <a:t>[Insert score, </a:t>
                      </a:r>
                      <a:r>
                        <a:rPr lang="en-US" sz="1400" dirty="0" err="1">
                          <a:solidFill>
                            <a:schemeClr val="tx1"/>
                          </a:solidFill>
                          <a:latin typeface="Arial" panose="020B0604020202020204" pitchFamily="34" charset="0"/>
                          <a:cs typeface="Arial" panose="020B0604020202020204" pitchFamily="34" charset="0"/>
                        </a:rPr>
                        <a:t>e.g</a:t>
                      </a:r>
                      <a:r>
                        <a:rPr lang="en-US" sz="1400" dirty="0">
                          <a:solidFill>
                            <a:schemeClr val="tx1"/>
                          </a:solidFill>
                          <a:latin typeface="Arial" panose="020B0604020202020204" pitchFamily="34" charset="0"/>
                          <a:cs typeface="Arial" panose="020B0604020202020204" pitchFamily="34" charset="0"/>
                        </a:rPr>
                        <a:t> from 1-10]</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a:solidFill>
                            <a:schemeClr val="tx1"/>
                          </a:solidFill>
                          <a:latin typeface="Arial" panose="020B0604020202020204" pitchFamily="34" charset="0"/>
                          <a:cs typeface="Arial" panose="020B0604020202020204" pitchFamily="34" charset="0"/>
                        </a:rPr>
                        <a:t>[Insert score]</a:t>
                      </a:r>
                      <a:endParaRPr lang="en-US" sz="14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12700" cmpd="sng">
                      <a:noFill/>
                    </a:lnR>
                    <a:lnT w="12700" cmpd="sng">
                      <a:noFill/>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4595405"/>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[Insert evaluation parameter]</a:t>
                      </a:r>
                    </a:p>
                  </a:txBody>
                  <a:tcPr anchor="ctr">
                    <a:lnL w="12700" cmpd="sng">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53573931"/>
                  </a:ext>
                </a:extLst>
              </a:tr>
              <a:tr h="658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chemeClr val="tx1"/>
                        </a:solidFill>
                        <a:effectLst/>
                        <a:uLnTx/>
                        <a:uFillTx/>
                        <a:latin typeface="Arial"/>
                        <a:ea typeface="+mn-ea"/>
                        <a:cs typeface="+mn-cs"/>
                      </a:endParaRPr>
                    </a:p>
                  </a:txBody>
                  <a:tcPr anchor="ctr">
                    <a:lnL w="12700" cmpd="sng">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66782353"/>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[Insert evaluation parameter]</a:t>
                      </a:r>
                    </a:p>
                  </a:txBody>
                  <a:tcPr anchor="ctr">
                    <a:lnL w="12700" cmpd="sng">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2698384"/>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[Insert evaluation parameter]</a:t>
                      </a:r>
                    </a:p>
                  </a:txBody>
                  <a:tcPr anchor="ctr">
                    <a:lnL w="12700" cmpd="sng">
                      <a:noFill/>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9525" cap="flat" cmpd="sng" algn="ctr">
                      <a:solidFill>
                        <a:schemeClr val="tx1"/>
                      </a:solid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42059921"/>
                  </a:ext>
                </a:extLst>
              </a:tr>
              <a:tr h="557645">
                <a:tc>
                  <a:txBody>
                    <a:bodyPr/>
                    <a:lstStyle/>
                    <a:p>
                      <a:r>
                        <a:rPr lang="en-US" sz="1400" b="1" dirty="0">
                          <a:solidFill>
                            <a:schemeClr val="bg1"/>
                          </a:solidFill>
                        </a:rPr>
                        <a:t>Total score</a:t>
                      </a:r>
                    </a:p>
                  </a:txBody>
                  <a:tcPr anchor="ctr">
                    <a:lnL w="12700" cmpd="sng">
                      <a:noFill/>
                    </a:lnL>
                    <a:lnR w="9525" cap="flat" cmpd="sng" algn="ctr">
                      <a:solidFill>
                        <a:schemeClr val="tx1"/>
                      </a:solidFill>
                      <a:prstDash val="sysDash"/>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9525" cap="flat" cmpd="sng" algn="ctr">
                      <a:solidFill>
                        <a:schemeClr val="tx1"/>
                      </a:solidFill>
                      <a:prstDash val="sysDash"/>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865289850"/>
                  </a:ext>
                </a:extLst>
              </a:tr>
            </a:tbl>
          </a:graphicData>
        </a:graphic>
      </p:graphicFrame>
      <p:sp>
        <p:nvSpPr>
          <p:cNvPr id="7" name="Rectangle 6">
            <a:extLst>
              <a:ext uri="{FF2B5EF4-FFF2-40B4-BE49-F238E27FC236}">
                <a16:creationId xmlns:a16="http://schemas.microsoft.com/office/drawing/2014/main" id="{922BE511-CE44-74E0-3B64-BA722D7B9A9C}"/>
              </a:ext>
            </a:extLst>
          </p:cNvPr>
          <p:cNvSpPr/>
          <p:nvPr/>
        </p:nvSpPr>
        <p:spPr>
          <a:xfrm>
            <a:off x="3520440" y="1931855"/>
            <a:ext cx="1783080" cy="609600"/>
          </a:xfrm>
          <a:prstGeom prst="rect">
            <a:avLst/>
          </a:prstGeom>
          <a:solidFill>
            <a:schemeClr val="bg1"/>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a:t>
            </a:r>
          </a:p>
        </p:txBody>
      </p:sp>
      <p:sp>
        <p:nvSpPr>
          <p:cNvPr id="8" name="Rectangle 7">
            <a:extLst>
              <a:ext uri="{FF2B5EF4-FFF2-40B4-BE49-F238E27FC236}">
                <a16:creationId xmlns:a16="http://schemas.microsoft.com/office/drawing/2014/main" id="{9B89616E-D124-D7B4-8F8C-33E29F5ECD52}"/>
              </a:ext>
            </a:extLst>
          </p:cNvPr>
          <p:cNvSpPr/>
          <p:nvPr/>
        </p:nvSpPr>
        <p:spPr>
          <a:xfrm>
            <a:off x="9709912" y="1931855"/>
            <a:ext cx="1783080" cy="609600"/>
          </a:xfrm>
          <a:prstGeom prst="rect">
            <a:avLst/>
          </a:prstGeom>
          <a:solidFill>
            <a:schemeClr val="bg1"/>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a:t>
            </a:r>
          </a:p>
        </p:txBody>
      </p:sp>
      <p:sp>
        <p:nvSpPr>
          <p:cNvPr id="9" name="Rectangle 8">
            <a:extLst>
              <a:ext uri="{FF2B5EF4-FFF2-40B4-BE49-F238E27FC236}">
                <a16:creationId xmlns:a16="http://schemas.microsoft.com/office/drawing/2014/main" id="{500C3F38-B9B8-8C37-2A7E-DB4B820A5514}"/>
              </a:ext>
            </a:extLst>
          </p:cNvPr>
          <p:cNvSpPr/>
          <p:nvPr/>
        </p:nvSpPr>
        <p:spPr>
          <a:xfrm>
            <a:off x="7646754" y="1931855"/>
            <a:ext cx="1783080" cy="609600"/>
          </a:xfrm>
          <a:prstGeom prst="rect">
            <a:avLst/>
          </a:prstGeom>
          <a:solidFill>
            <a:schemeClr val="bg1"/>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a:t>
            </a:r>
          </a:p>
        </p:txBody>
      </p:sp>
      <p:sp>
        <p:nvSpPr>
          <p:cNvPr id="10" name="Rectangle 9">
            <a:extLst>
              <a:ext uri="{FF2B5EF4-FFF2-40B4-BE49-F238E27FC236}">
                <a16:creationId xmlns:a16="http://schemas.microsoft.com/office/drawing/2014/main" id="{8FDE6AA3-4538-FB57-B26B-100E3CF79E27}"/>
              </a:ext>
            </a:extLst>
          </p:cNvPr>
          <p:cNvSpPr/>
          <p:nvPr/>
        </p:nvSpPr>
        <p:spPr>
          <a:xfrm>
            <a:off x="5583597" y="1931855"/>
            <a:ext cx="1783080" cy="609600"/>
          </a:xfrm>
          <a:prstGeom prst="rect">
            <a:avLst/>
          </a:prstGeom>
          <a:solidFill>
            <a:schemeClr val="bg1"/>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a:t>
            </a:r>
          </a:p>
        </p:txBody>
      </p:sp>
      <p:sp>
        <p:nvSpPr>
          <p:cNvPr id="4" name="Google Shape;507;p14">
            <a:extLst>
              <a:ext uri="{FF2B5EF4-FFF2-40B4-BE49-F238E27FC236}">
                <a16:creationId xmlns:a16="http://schemas.microsoft.com/office/drawing/2014/main" id="{68E9685A-0119-0CF7-E941-2E8BF4992FD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1" name="Google Shape;538;p14">
            <a:extLst>
              <a:ext uri="{FF2B5EF4-FFF2-40B4-BE49-F238E27FC236}">
                <a16:creationId xmlns:a16="http://schemas.microsoft.com/office/drawing/2014/main" id="{2238F280-3B74-8F7F-C51D-8FD8811F31C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81922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[Option evaluation slide for build – buy (or other dimensions) / Insert action title]</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sp>
        <p:nvSpPr>
          <p:cNvPr id="15" name="Text Placeholder 14">
            <a:extLst>
              <a:ext uri="{FF2B5EF4-FFF2-40B4-BE49-F238E27FC236}">
                <a16:creationId xmlns:a16="http://schemas.microsoft.com/office/drawing/2014/main" id="{1427302B-61F7-E032-C368-1D2FE8AB94F0}"/>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4EDC5268-91F1-2733-F67B-CF66E839A47C}"/>
              </a:ext>
            </a:extLst>
          </p:cNvPr>
          <p:cNvSpPr/>
          <p:nvPr/>
        </p:nvSpPr>
        <p:spPr>
          <a:xfrm>
            <a:off x="554736" y="2049991"/>
            <a:ext cx="2523744" cy="42045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1]</a:t>
            </a:r>
          </a:p>
          <a:p>
            <a:pPr>
              <a:spcBef>
                <a:spcPts val="300"/>
              </a:spcBef>
              <a:spcAft>
                <a:spcPts val="300"/>
              </a:spcAft>
            </a:pPr>
            <a:endParaRPr lang="en-US" sz="1600" dirty="0">
              <a:solidFill>
                <a:schemeClr val="tx1"/>
              </a:solidFill>
            </a:endParaRPr>
          </a:p>
          <a:p>
            <a:pPr>
              <a:spcBef>
                <a:spcPts val="300"/>
              </a:spcBef>
              <a:spcAft>
                <a:spcPts val="300"/>
              </a:spcAft>
            </a:pPr>
            <a:endParaRPr lang="en-US" sz="16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7" name="Rectangle 6">
            <a:extLst>
              <a:ext uri="{FF2B5EF4-FFF2-40B4-BE49-F238E27FC236}">
                <a16:creationId xmlns:a16="http://schemas.microsoft.com/office/drawing/2014/main" id="{09E58FD7-47F3-DD12-D5CF-AC7D8548A4E6}"/>
              </a:ext>
            </a:extLst>
          </p:cNvPr>
          <p:cNvSpPr/>
          <p:nvPr/>
        </p:nvSpPr>
        <p:spPr>
          <a:xfrm>
            <a:off x="3407664" y="2049991"/>
            <a:ext cx="2523744" cy="4204599"/>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2]</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8" name="Rectangle 7">
            <a:extLst>
              <a:ext uri="{FF2B5EF4-FFF2-40B4-BE49-F238E27FC236}">
                <a16:creationId xmlns:a16="http://schemas.microsoft.com/office/drawing/2014/main" id="{182E104A-872D-940D-BDD0-ABA42368FA9B}"/>
              </a:ext>
            </a:extLst>
          </p:cNvPr>
          <p:cNvSpPr/>
          <p:nvPr/>
        </p:nvSpPr>
        <p:spPr>
          <a:xfrm>
            <a:off x="6260592" y="2049991"/>
            <a:ext cx="2523744" cy="42045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3]</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9" name="Rectangle 8">
            <a:extLst>
              <a:ext uri="{FF2B5EF4-FFF2-40B4-BE49-F238E27FC236}">
                <a16:creationId xmlns:a16="http://schemas.microsoft.com/office/drawing/2014/main" id="{D0346652-DF9F-D693-44F4-0CF3EA8D3D9E}"/>
              </a:ext>
            </a:extLst>
          </p:cNvPr>
          <p:cNvSpPr/>
          <p:nvPr/>
        </p:nvSpPr>
        <p:spPr>
          <a:xfrm>
            <a:off x="9113520" y="2049991"/>
            <a:ext cx="2523744" cy="4204599"/>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4]</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11" name="TextBox 10">
            <a:extLst>
              <a:ext uri="{FF2B5EF4-FFF2-40B4-BE49-F238E27FC236}">
                <a16:creationId xmlns:a16="http://schemas.microsoft.com/office/drawing/2014/main" id="{D00A9D8C-F87B-250B-44A0-105F412A62E1}"/>
              </a:ext>
            </a:extLst>
          </p:cNvPr>
          <p:cNvSpPr txBox="1"/>
          <p:nvPr/>
        </p:nvSpPr>
        <p:spPr>
          <a:xfrm>
            <a:off x="672531" y="2703702"/>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12" name="TextBox 11">
            <a:extLst>
              <a:ext uri="{FF2B5EF4-FFF2-40B4-BE49-F238E27FC236}">
                <a16:creationId xmlns:a16="http://schemas.microsoft.com/office/drawing/2014/main" id="{CDDBBEE9-7735-1D6D-98D6-EEEA2BB7A5D5}"/>
              </a:ext>
            </a:extLst>
          </p:cNvPr>
          <p:cNvSpPr txBox="1"/>
          <p:nvPr/>
        </p:nvSpPr>
        <p:spPr>
          <a:xfrm>
            <a:off x="2375469" y="2703702"/>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14" name="Straight Arrow Connector 13">
            <a:extLst>
              <a:ext uri="{FF2B5EF4-FFF2-40B4-BE49-F238E27FC236}">
                <a16:creationId xmlns:a16="http://schemas.microsoft.com/office/drawing/2014/main" id="{5AB3D00B-5333-80EC-1E25-F636F87582EF}"/>
              </a:ext>
            </a:extLst>
          </p:cNvPr>
          <p:cNvCxnSpPr>
            <a:cxnSpLocks/>
            <a:endCxn id="12" idx="1"/>
          </p:cNvCxnSpPr>
          <p:nvPr/>
        </p:nvCxnSpPr>
        <p:spPr>
          <a:xfrm>
            <a:off x="1257331" y="2814538"/>
            <a:ext cx="1118138" cy="0"/>
          </a:xfrm>
          <a:prstGeom prst="straightConnector1">
            <a:avLst/>
          </a:prstGeom>
          <a:ln w="25400" cap="sq">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0A30413-F255-A577-8533-97E614D189CC}"/>
              </a:ext>
            </a:extLst>
          </p:cNvPr>
          <p:cNvSpPr/>
          <p:nvPr/>
        </p:nvSpPr>
        <p:spPr>
          <a:xfrm>
            <a:off x="1495075" y="2723098"/>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2" name="Straight Connector 21">
            <a:extLst>
              <a:ext uri="{FF2B5EF4-FFF2-40B4-BE49-F238E27FC236}">
                <a16:creationId xmlns:a16="http://schemas.microsoft.com/office/drawing/2014/main" id="{590DAECE-67BF-C137-7C1C-02FC6CE1B559}"/>
              </a:ext>
            </a:extLst>
          </p:cNvPr>
          <p:cNvCxnSpPr>
            <a:cxnSpLocks/>
          </p:cNvCxnSpPr>
          <p:nvPr/>
        </p:nvCxnSpPr>
        <p:spPr>
          <a:xfrm>
            <a:off x="672531" y="5328745"/>
            <a:ext cx="2288154"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B716F0-C4FE-FF15-1943-381AD528F296}"/>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24" name="Rectangle 23">
            <a:extLst>
              <a:ext uri="{FF2B5EF4-FFF2-40B4-BE49-F238E27FC236}">
                <a16:creationId xmlns:a16="http://schemas.microsoft.com/office/drawing/2014/main" id="{629FE36A-028D-3AA1-572E-A040372B792E}"/>
              </a:ext>
            </a:extLst>
          </p:cNvPr>
          <p:cNvSpPr/>
          <p:nvPr/>
        </p:nvSpPr>
        <p:spPr>
          <a:xfrm>
            <a:off x="843930" y="5704450"/>
            <a:ext cx="1944939" cy="44815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0" name="Straight Connector 29">
            <a:extLst>
              <a:ext uri="{FF2B5EF4-FFF2-40B4-BE49-F238E27FC236}">
                <a16:creationId xmlns:a16="http://schemas.microsoft.com/office/drawing/2014/main" id="{61E581E7-5131-6140-3295-307799023D38}"/>
              </a:ext>
            </a:extLst>
          </p:cNvPr>
          <p:cNvCxnSpPr>
            <a:cxnSpLocks/>
          </p:cNvCxnSpPr>
          <p:nvPr/>
        </p:nvCxnSpPr>
        <p:spPr>
          <a:xfrm>
            <a:off x="3525459" y="5328745"/>
            <a:ext cx="2288154"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1602DD-BC7D-2627-1F97-78158D164005}"/>
              </a:ext>
            </a:extLst>
          </p:cNvPr>
          <p:cNvSpPr txBox="1"/>
          <p:nvPr/>
        </p:nvSpPr>
        <p:spPr>
          <a:xfrm>
            <a:off x="3525459"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32" name="Rectangle 31">
            <a:extLst>
              <a:ext uri="{FF2B5EF4-FFF2-40B4-BE49-F238E27FC236}">
                <a16:creationId xmlns:a16="http://schemas.microsoft.com/office/drawing/2014/main" id="{DC0D3210-C99D-9923-8ED4-B967FAF78092}"/>
              </a:ext>
            </a:extLst>
          </p:cNvPr>
          <p:cNvSpPr/>
          <p:nvPr/>
        </p:nvSpPr>
        <p:spPr>
          <a:xfrm>
            <a:off x="3696858" y="5704450"/>
            <a:ext cx="1944939" cy="44815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4" name="Straight Connector 33">
            <a:extLst>
              <a:ext uri="{FF2B5EF4-FFF2-40B4-BE49-F238E27FC236}">
                <a16:creationId xmlns:a16="http://schemas.microsoft.com/office/drawing/2014/main" id="{C377630B-E227-C4D5-657A-C7658B3C2088}"/>
              </a:ext>
            </a:extLst>
          </p:cNvPr>
          <p:cNvCxnSpPr>
            <a:cxnSpLocks/>
          </p:cNvCxnSpPr>
          <p:nvPr/>
        </p:nvCxnSpPr>
        <p:spPr>
          <a:xfrm>
            <a:off x="6378387" y="5328745"/>
            <a:ext cx="2288154"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6E5266-E028-1253-6D30-1C8D9663A0EF}"/>
              </a:ext>
            </a:extLst>
          </p:cNvPr>
          <p:cNvSpPr txBox="1"/>
          <p:nvPr/>
        </p:nvSpPr>
        <p:spPr>
          <a:xfrm>
            <a:off x="6378387"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36" name="Rectangle 35">
            <a:extLst>
              <a:ext uri="{FF2B5EF4-FFF2-40B4-BE49-F238E27FC236}">
                <a16:creationId xmlns:a16="http://schemas.microsoft.com/office/drawing/2014/main" id="{FF3F46C6-87CF-267F-610A-8E98929A2C95}"/>
              </a:ext>
            </a:extLst>
          </p:cNvPr>
          <p:cNvSpPr/>
          <p:nvPr/>
        </p:nvSpPr>
        <p:spPr>
          <a:xfrm>
            <a:off x="6549786" y="5704450"/>
            <a:ext cx="1944939" cy="44815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8" name="Straight Connector 37">
            <a:extLst>
              <a:ext uri="{FF2B5EF4-FFF2-40B4-BE49-F238E27FC236}">
                <a16:creationId xmlns:a16="http://schemas.microsoft.com/office/drawing/2014/main" id="{CB646BDC-B22C-8FA7-991D-53C9AEAD7F47}"/>
              </a:ext>
            </a:extLst>
          </p:cNvPr>
          <p:cNvCxnSpPr>
            <a:cxnSpLocks/>
          </p:cNvCxnSpPr>
          <p:nvPr/>
        </p:nvCxnSpPr>
        <p:spPr>
          <a:xfrm>
            <a:off x="9231315" y="5328745"/>
            <a:ext cx="2288154"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557325-A1E0-6D3A-4978-AB7832DF32EF}"/>
              </a:ext>
            </a:extLst>
          </p:cNvPr>
          <p:cNvSpPr txBox="1"/>
          <p:nvPr/>
        </p:nvSpPr>
        <p:spPr>
          <a:xfrm>
            <a:off x="9231315"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40" name="Rectangle 39">
            <a:extLst>
              <a:ext uri="{FF2B5EF4-FFF2-40B4-BE49-F238E27FC236}">
                <a16:creationId xmlns:a16="http://schemas.microsoft.com/office/drawing/2014/main" id="{7F2635AE-51C5-660C-4001-BC1C8C797684}"/>
              </a:ext>
            </a:extLst>
          </p:cNvPr>
          <p:cNvSpPr/>
          <p:nvPr/>
        </p:nvSpPr>
        <p:spPr>
          <a:xfrm>
            <a:off x="9402714" y="5704450"/>
            <a:ext cx="1944939" cy="44815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sp>
        <p:nvSpPr>
          <p:cNvPr id="42" name="TextBox 41">
            <a:extLst>
              <a:ext uri="{FF2B5EF4-FFF2-40B4-BE49-F238E27FC236}">
                <a16:creationId xmlns:a16="http://schemas.microsoft.com/office/drawing/2014/main" id="{AA657BBC-DECF-FBBB-9CCF-8577F83D9C1C}"/>
              </a:ext>
            </a:extLst>
          </p:cNvPr>
          <p:cNvSpPr txBox="1"/>
          <p:nvPr/>
        </p:nvSpPr>
        <p:spPr>
          <a:xfrm>
            <a:off x="3525459" y="2703702"/>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43" name="TextBox 42">
            <a:extLst>
              <a:ext uri="{FF2B5EF4-FFF2-40B4-BE49-F238E27FC236}">
                <a16:creationId xmlns:a16="http://schemas.microsoft.com/office/drawing/2014/main" id="{0F73AF94-7CB4-1F97-6260-31B31F6B4FCC}"/>
              </a:ext>
            </a:extLst>
          </p:cNvPr>
          <p:cNvSpPr txBox="1"/>
          <p:nvPr/>
        </p:nvSpPr>
        <p:spPr>
          <a:xfrm>
            <a:off x="5228397" y="2703702"/>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44" name="Straight Arrow Connector 43">
            <a:extLst>
              <a:ext uri="{FF2B5EF4-FFF2-40B4-BE49-F238E27FC236}">
                <a16:creationId xmlns:a16="http://schemas.microsoft.com/office/drawing/2014/main" id="{9CA390BC-F520-4C59-DB95-AD1D3F6AF450}"/>
              </a:ext>
            </a:extLst>
          </p:cNvPr>
          <p:cNvCxnSpPr>
            <a:cxnSpLocks/>
            <a:endCxn id="43" idx="1"/>
          </p:cNvCxnSpPr>
          <p:nvPr/>
        </p:nvCxnSpPr>
        <p:spPr>
          <a:xfrm>
            <a:off x="4110259" y="2814538"/>
            <a:ext cx="1118138" cy="0"/>
          </a:xfrm>
          <a:prstGeom prst="straightConnector1">
            <a:avLst/>
          </a:prstGeom>
          <a:ln w="25400" cap="sq">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C21C1C4-02C3-2F97-55D3-9AB9D1B54EE9}"/>
              </a:ext>
            </a:extLst>
          </p:cNvPr>
          <p:cNvSpPr/>
          <p:nvPr/>
        </p:nvSpPr>
        <p:spPr>
          <a:xfrm>
            <a:off x="4726692" y="2723098"/>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7" name="TextBox 46">
            <a:extLst>
              <a:ext uri="{FF2B5EF4-FFF2-40B4-BE49-F238E27FC236}">
                <a16:creationId xmlns:a16="http://schemas.microsoft.com/office/drawing/2014/main" id="{E733062B-ABB8-9D5D-DA46-CA84D529978B}"/>
              </a:ext>
            </a:extLst>
          </p:cNvPr>
          <p:cNvSpPr txBox="1"/>
          <p:nvPr/>
        </p:nvSpPr>
        <p:spPr>
          <a:xfrm>
            <a:off x="6378387" y="2703702"/>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48" name="TextBox 47">
            <a:extLst>
              <a:ext uri="{FF2B5EF4-FFF2-40B4-BE49-F238E27FC236}">
                <a16:creationId xmlns:a16="http://schemas.microsoft.com/office/drawing/2014/main" id="{9520B207-FAF9-E1A0-5FD7-80781A07A10A}"/>
              </a:ext>
            </a:extLst>
          </p:cNvPr>
          <p:cNvSpPr txBox="1"/>
          <p:nvPr/>
        </p:nvSpPr>
        <p:spPr>
          <a:xfrm>
            <a:off x="8081325" y="2703702"/>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49" name="Straight Arrow Connector 48">
            <a:extLst>
              <a:ext uri="{FF2B5EF4-FFF2-40B4-BE49-F238E27FC236}">
                <a16:creationId xmlns:a16="http://schemas.microsoft.com/office/drawing/2014/main" id="{284C1A8A-2202-CFCE-BC19-5C9464EAFE98}"/>
              </a:ext>
            </a:extLst>
          </p:cNvPr>
          <p:cNvCxnSpPr>
            <a:cxnSpLocks/>
            <a:endCxn id="48" idx="1"/>
          </p:cNvCxnSpPr>
          <p:nvPr/>
        </p:nvCxnSpPr>
        <p:spPr>
          <a:xfrm>
            <a:off x="6963187" y="2814538"/>
            <a:ext cx="1118138" cy="0"/>
          </a:xfrm>
          <a:prstGeom prst="straightConnector1">
            <a:avLst/>
          </a:prstGeom>
          <a:ln w="25400" cap="sq">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5992792-F21F-5F8A-E2CF-0FE68A3D8ADA}"/>
              </a:ext>
            </a:extLst>
          </p:cNvPr>
          <p:cNvSpPr/>
          <p:nvPr/>
        </p:nvSpPr>
        <p:spPr>
          <a:xfrm>
            <a:off x="7108568" y="2723098"/>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2" name="TextBox 51">
            <a:extLst>
              <a:ext uri="{FF2B5EF4-FFF2-40B4-BE49-F238E27FC236}">
                <a16:creationId xmlns:a16="http://schemas.microsoft.com/office/drawing/2014/main" id="{2F914616-A58A-E7C6-B73B-15EF39C074EA}"/>
              </a:ext>
            </a:extLst>
          </p:cNvPr>
          <p:cNvSpPr txBox="1"/>
          <p:nvPr/>
        </p:nvSpPr>
        <p:spPr>
          <a:xfrm>
            <a:off x="9231315" y="2703702"/>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53" name="TextBox 52">
            <a:extLst>
              <a:ext uri="{FF2B5EF4-FFF2-40B4-BE49-F238E27FC236}">
                <a16:creationId xmlns:a16="http://schemas.microsoft.com/office/drawing/2014/main" id="{FC0F78E9-B91A-F607-C5EA-0D655EF1B57D}"/>
              </a:ext>
            </a:extLst>
          </p:cNvPr>
          <p:cNvSpPr txBox="1"/>
          <p:nvPr/>
        </p:nvSpPr>
        <p:spPr>
          <a:xfrm>
            <a:off x="10934253" y="2703702"/>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54" name="Straight Arrow Connector 53">
            <a:extLst>
              <a:ext uri="{FF2B5EF4-FFF2-40B4-BE49-F238E27FC236}">
                <a16:creationId xmlns:a16="http://schemas.microsoft.com/office/drawing/2014/main" id="{00645029-0961-49AD-AFE2-47ED36331F06}"/>
              </a:ext>
            </a:extLst>
          </p:cNvPr>
          <p:cNvCxnSpPr>
            <a:cxnSpLocks/>
            <a:endCxn id="53" idx="1"/>
          </p:cNvCxnSpPr>
          <p:nvPr/>
        </p:nvCxnSpPr>
        <p:spPr>
          <a:xfrm>
            <a:off x="9816115" y="2814538"/>
            <a:ext cx="1118138" cy="0"/>
          </a:xfrm>
          <a:prstGeom prst="straightConnector1">
            <a:avLst/>
          </a:prstGeom>
          <a:ln w="25400" cap="sq">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D4B174AC-BF0A-BE3E-3984-27A9943565FA}"/>
              </a:ext>
            </a:extLst>
          </p:cNvPr>
          <p:cNvSpPr/>
          <p:nvPr/>
        </p:nvSpPr>
        <p:spPr>
          <a:xfrm>
            <a:off x="10053859" y="2723098"/>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6" name="Footer Placeholder 2">
            <a:extLst>
              <a:ext uri="{FF2B5EF4-FFF2-40B4-BE49-F238E27FC236}">
                <a16:creationId xmlns:a16="http://schemas.microsoft.com/office/drawing/2014/main" id="{3FAED5F6-6AE0-3CFF-95DD-6FE40D2F037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966691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US" dirty="0"/>
              <a:t>[Assessment conclusion slide / Insert action title]</a:t>
            </a:r>
          </a:p>
        </p:txBody>
      </p:sp>
      <p:sp>
        <p:nvSpPr>
          <p:cNvPr id="5" name="Subtitle 4">
            <a:extLst>
              <a:ext uri="{FF2B5EF4-FFF2-40B4-BE49-F238E27FC236}">
                <a16:creationId xmlns:a16="http://schemas.microsoft.com/office/drawing/2014/main" id="{72A45991-FE09-63F6-1DD9-092343BE23A5}"/>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765EA934-7E63-EE60-5941-CA63D568820C}"/>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24023538-CA68-F071-530D-3F703CB6FBFB}"/>
              </a:ext>
            </a:extLst>
          </p:cNvPr>
          <p:cNvSpPr/>
          <p:nvPr/>
        </p:nvSpPr>
        <p:spPr>
          <a:xfrm>
            <a:off x="554736" y="1720980"/>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Assessment parameter</a:t>
            </a:r>
          </a:p>
        </p:txBody>
      </p:sp>
      <p:cxnSp>
        <p:nvCxnSpPr>
          <p:cNvPr id="10" name="Straight Connector 9">
            <a:extLst>
              <a:ext uri="{FF2B5EF4-FFF2-40B4-BE49-F238E27FC236}">
                <a16:creationId xmlns:a16="http://schemas.microsoft.com/office/drawing/2014/main" id="{549899D6-E142-D664-F52D-F8B060B9DAF3}"/>
              </a:ext>
            </a:extLst>
          </p:cNvPr>
          <p:cNvCxnSpPr>
            <a:cxnSpLocks/>
          </p:cNvCxnSpPr>
          <p:nvPr/>
        </p:nvCxnSpPr>
        <p:spPr>
          <a:xfrm>
            <a:off x="554736" y="1994926"/>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15397CC-F16F-64D3-DFC9-D255CFAD20BB}"/>
              </a:ext>
            </a:extLst>
          </p:cNvPr>
          <p:cNvSpPr/>
          <p:nvPr/>
        </p:nvSpPr>
        <p:spPr>
          <a:xfrm>
            <a:off x="2834134" y="1720980"/>
            <a:ext cx="8804231"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Key rationale for choosing [insert ]</a:t>
            </a:r>
          </a:p>
        </p:txBody>
      </p:sp>
      <p:cxnSp>
        <p:nvCxnSpPr>
          <p:cNvPr id="12" name="Straight Connector 11">
            <a:extLst>
              <a:ext uri="{FF2B5EF4-FFF2-40B4-BE49-F238E27FC236}">
                <a16:creationId xmlns:a16="http://schemas.microsoft.com/office/drawing/2014/main" id="{E6DC5F3E-453F-AA91-D55B-A92451EEBFCB}"/>
              </a:ext>
            </a:extLst>
          </p:cNvPr>
          <p:cNvCxnSpPr>
            <a:cxnSpLocks/>
          </p:cNvCxnSpPr>
          <p:nvPr/>
        </p:nvCxnSpPr>
        <p:spPr>
          <a:xfrm>
            <a:off x="2836017" y="1994926"/>
            <a:ext cx="8797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B29F88-6019-66A5-4668-5EC09C7D0D62}"/>
              </a:ext>
            </a:extLst>
          </p:cNvPr>
          <p:cNvSpPr/>
          <p:nvPr/>
        </p:nvSpPr>
        <p:spPr>
          <a:xfrm>
            <a:off x="554736" y="2130609"/>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bg1"/>
                </a:solidFill>
              </a:rPr>
              <a:t>[Insert area 1]</a:t>
            </a:r>
          </a:p>
        </p:txBody>
      </p:sp>
      <p:sp>
        <p:nvSpPr>
          <p:cNvPr id="16" name="Rectangle 15">
            <a:extLst>
              <a:ext uri="{FF2B5EF4-FFF2-40B4-BE49-F238E27FC236}">
                <a16:creationId xmlns:a16="http://schemas.microsoft.com/office/drawing/2014/main" id="{61C0EC47-17B2-D260-9314-A387700C359C}"/>
              </a:ext>
            </a:extLst>
          </p:cNvPr>
          <p:cNvSpPr/>
          <p:nvPr/>
        </p:nvSpPr>
        <p:spPr>
          <a:xfrm>
            <a:off x="554736" y="3586096"/>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bg1"/>
                </a:solidFill>
              </a:rPr>
              <a:t>[Insert area 2]</a:t>
            </a:r>
          </a:p>
        </p:txBody>
      </p:sp>
      <p:sp>
        <p:nvSpPr>
          <p:cNvPr id="17" name="Rectangle 16">
            <a:extLst>
              <a:ext uri="{FF2B5EF4-FFF2-40B4-BE49-F238E27FC236}">
                <a16:creationId xmlns:a16="http://schemas.microsoft.com/office/drawing/2014/main" id="{F1F14F29-D652-7310-C817-4FADE962550F}"/>
              </a:ext>
            </a:extLst>
          </p:cNvPr>
          <p:cNvSpPr/>
          <p:nvPr/>
        </p:nvSpPr>
        <p:spPr>
          <a:xfrm>
            <a:off x="554736" y="5041583"/>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bg1"/>
                </a:solidFill>
              </a:rPr>
              <a:t>[Insert area 3]</a:t>
            </a:r>
          </a:p>
        </p:txBody>
      </p:sp>
      <p:sp>
        <p:nvSpPr>
          <p:cNvPr id="20" name="Rectangle 19">
            <a:extLst>
              <a:ext uri="{FF2B5EF4-FFF2-40B4-BE49-F238E27FC236}">
                <a16:creationId xmlns:a16="http://schemas.microsoft.com/office/drawing/2014/main" id="{957D99E3-4D69-F302-1188-0F6440477A6C}"/>
              </a:ext>
            </a:extLst>
          </p:cNvPr>
          <p:cNvSpPr/>
          <p:nvPr/>
        </p:nvSpPr>
        <p:spPr>
          <a:xfrm>
            <a:off x="2850776" y="2130609"/>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1]</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1]</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1]</a:t>
            </a:r>
          </a:p>
        </p:txBody>
      </p:sp>
      <p:sp>
        <p:nvSpPr>
          <p:cNvPr id="24" name="Rectangle 23">
            <a:extLst>
              <a:ext uri="{FF2B5EF4-FFF2-40B4-BE49-F238E27FC236}">
                <a16:creationId xmlns:a16="http://schemas.microsoft.com/office/drawing/2014/main" id="{88D285BE-F4B7-A869-E918-FEE240A09A6C}"/>
              </a:ext>
            </a:extLst>
          </p:cNvPr>
          <p:cNvSpPr/>
          <p:nvPr/>
        </p:nvSpPr>
        <p:spPr>
          <a:xfrm>
            <a:off x="2850776" y="3586096"/>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2]</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2]</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2]</a:t>
            </a:r>
          </a:p>
        </p:txBody>
      </p:sp>
      <p:sp>
        <p:nvSpPr>
          <p:cNvPr id="25" name="Rectangle 24">
            <a:extLst>
              <a:ext uri="{FF2B5EF4-FFF2-40B4-BE49-F238E27FC236}">
                <a16:creationId xmlns:a16="http://schemas.microsoft.com/office/drawing/2014/main" id="{F94B16A3-F9A7-EA8B-7702-FCA5C6C35ADB}"/>
              </a:ext>
            </a:extLst>
          </p:cNvPr>
          <p:cNvSpPr/>
          <p:nvPr/>
        </p:nvSpPr>
        <p:spPr>
          <a:xfrm>
            <a:off x="2850776" y="5041583"/>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3]</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3]</a:t>
            </a:r>
          </a:p>
          <a:p>
            <a:pPr marL="171450" indent="-171450">
              <a:spcBef>
                <a:spcPts val="300"/>
              </a:spcBef>
              <a:spcAft>
                <a:spcPts val="300"/>
              </a:spcAft>
              <a:buFont typeface="Arial" panose="020B0604020202020204" pitchFamily="34" charset="0"/>
              <a:buChar char="•"/>
            </a:pPr>
            <a:r>
              <a:rPr lang="en-US" sz="1200" dirty="0">
                <a:solidFill>
                  <a:schemeClr val="tx1"/>
                </a:solidFill>
              </a:rPr>
              <a:t>[Insert arguments for choosing xx/where xx strengths are within area 3]</a:t>
            </a:r>
          </a:p>
        </p:txBody>
      </p:sp>
      <p:cxnSp>
        <p:nvCxnSpPr>
          <p:cNvPr id="26" name="Straight Connector 25">
            <a:extLst>
              <a:ext uri="{FF2B5EF4-FFF2-40B4-BE49-F238E27FC236}">
                <a16:creationId xmlns:a16="http://schemas.microsoft.com/office/drawing/2014/main" id="{08A988DB-D531-3BD6-3534-1CDEF3040711}"/>
              </a:ext>
            </a:extLst>
          </p:cNvPr>
          <p:cNvCxnSpPr>
            <a:cxnSpLocks/>
          </p:cNvCxnSpPr>
          <p:nvPr/>
        </p:nvCxnSpPr>
        <p:spPr>
          <a:xfrm>
            <a:off x="554736" y="4965500"/>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BA8B3-840B-314C-4C23-D6C23948DA1B}"/>
              </a:ext>
            </a:extLst>
          </p:cNvPr>
          <p:cNvCxnSpPr>
            <a:cxnSpLocks/>
          </p:cNvCxnSpPr>
          <p:nvPr/>
        </p:nvCxnSpPr>
        <p:spPr>
          <a:xfrm>
            <a:off x="554736" y="3510013"/>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31967DD4-5A6B-B1E0-CA40-A08F44BB373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0690766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overview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1F740B48-4D1B-FF4C-1BAD-C2E182460C86}"/>
              </a:ext>
            </a:extLst>
          </p:cNvPr>
          <p:cNvSpPr txBox="1"/>
          <p:nvPr/>
        </p:nvSpPr>
        <p:spPr>
          <a:xfrm>
            <a:off x="2119210" y="587991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21" name="TextBox 120">
            <a:extLst>
              <a:ext uri="{FF2B5EF4-FFF2-40B4-BE49-F238E27FC236}">
                <a16:creationId xmlns:a16="http://schemas.microsoft.com/office/drawing/2014/main" id="{9FF18DE3-C96E-A7CD-497E-E6C89007AC7A}"/>
              </a:ext>
            </a:extLst>
          </p:cNvPr>
          <p:cNvSpPr txBox="1"/>
          <p:nvPr/>
        </p:nvSpPr>
        <p:spPr>
          <a:xfrm>
            <a:off x="2119210" y="525324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20" name="TextBox 119">
            <a:extLst>
              <a:ext uri="{FF2B5EF4-FFF2-40B4-BE49-F238E27FC236}">
                <a16:creationId xmlns:a16="http://schemas.microsoft.com/office/drawing/2014/main" id="{DD0C4253-C0A2-6D28-F33F-610C54DB25CC}"/>
              </a:ext>
            </a:extLst>
          </p:cNvPr>
          <p:cNvSpPr txBox="1"/>
          <p:nvPr/>
        </p:nvSpPr>
        <p:spPr>
          <a:xfrm>
            <a:off x="2119210" y="462658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9" name="TextBox 118">
            <a:extLst>
              <a:ext uri="{FF2B5EF4-FFF2-40B4-BE49-F238E27FC236}">
                <a16:creationId xmlns:a16="http://schemas.microsoft.com/office/drawing/2014/main" id="{8E7FB2DC-EB82-9413-B812-3D4F87F5B8D3}"/>
              </a:ext>
            </a:extLst>
          </p:cNvPr>
          <p:cNvSpPr txBox="1"/>
          <p:nvPr/>
        </p:nvSpPr>
        <p:spPr>
          <a:xfrm>
            <a:off x="2119210" y="399991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8" name="TextBox 117">
            <a:extLst>
              <a:ext uri="{FF2B5EF4-FFF2-40B4-BE49-F238E27FC236}">
                <a16:creationId xmlns:a16="http://schemas.microsoft.com/office/drawing/2014/main" id="{4B1B5A0B-40B1-6C09-7E11-F903472E621C}"/>
              </a:ext>
            </a:extLst>
          </p:cNvPr>
          <p:cNvSpPr txBox="1"/>
          <p:nvPr/>
        </p:nvSpPr>
        <p:spPr>
          <a:xfrm>
            <a:off x="2119210" y="337325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7" name="TextBox 116">
            <a:extLst>
              <a:ext uri="{FF2B5EF4-FFF2-40B4-BE49-F238E27FC236}">
                <a16:creationId xmlns:a16="http://schemas.microsoft.com/office/drawing/2014/main" id="{0B3A2679-A190-16E0-E87A-B23C755B56D3}"/>
              </a:ext>
            </a:extLst>
          </p:cNvPr>
          <p:cNvSpPr txBox="1"/>
          <p:nvPr/>
        </p:nvSpPr>
        <p:spPr>
          <a:xfrm>
            <a:off x="2119210" y="274658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6" name="TextBox 115">
            <a:extLst>
              <a:ext uri="{FF2B5EF4-FFF2-40B4-BE49-F238E27FC236}">
                <a16:creationId xmlns:a16="http://schemas.microsoft.com/office/drawing/2014/main" id="{404DCAB4-516D-628A-3279-CFC2C12DCB61}"/>
              </a:ext>
            </a:extLst>
          </p:cNvPr>
          <p:cNvSpPr txBox="1"/>
          <p:nvPr/>
        </p:nvSpPr>
        <p:spPr>
          <a:xfrm>
            <a:off x="2119210" y="211992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31" name="TextBox 130">
            <a:extLst>
              <a:ext uri="{FF2B5EF4-FFF2-40B4-BE49-F238E27FC236}">
                <a16:creationId xmlns:a16="http://schemas.microsoft.com/office/drawing/2014/main" id="{4D56AC89-F75D-6EAA-2335-90833B8E4797}"/>
              </a:ext>
            </a:extLst>
          </p:cNvPr>
          <p:cNvSpPr txBox="1"/>
          <p:nvPr/>
        </p:nvSpPr>
        <p:spPr>
          <a:xfrm>
            <a:off x="9168384" y="215906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07" name="Oval 206">
            <a:extLst>
              <a:ext uri="{FF2B5EF4-FFF2-40B4-BE49-F238E27FC236}">
                <a16:creationId xmlns:a16="http://schemas.microsoft.com/office/drawing/2014/main" id="{92F44711-1D3F-F0AA-11C5-42D6436A299C}"/>
              </a:ext>
            </a:extLst>
          </p:cNvPr>
          <p:cNvSpPr/>
          <p:nvPr>
            <p:custDataLst>
              <p:tags r:id="rId2"/>
            </p:custDataLst>
          </p:nvPr>
        </p:nvSpPr>
        <p:spPr bwMode="auto">
          <a:xfrm>
            <a:off x="8233910" y="5904558"/>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19210" y="1625528"/>
            <a:ext cx="4085734"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Description</a:t>
            </a:r>
          </a:p>
        </p:txBody>
      </p:sp>
      <p:cxnSp>
        <p:nvCxnSpPr>
          <p:cNvPr id="26" name="Straight Connector 25">
            <a:extLst>
              <a:ext uri="{FF2B5EF4-FFF2-40B4-BE49-F238E27FC236}">
                <a16:creationId xmlns:a16="http://schemas.microsoft.com/office/drawing/2014/main" id="{0410985D-D72F-61AA-3696-31A9998FB008}"/>
              </a:ext>
            </a:extLst>
          </p:cNvPr>
          <p:cNvCxnSpPr>
            <a:cxnSpLocks/>
          </p:cNvCxnSpPr>
          <p:nvPr/>
        </p:nvCxnSpPr>
        <p:spPr>
          <a:xfrm>
            <a:off x="2119210" y="1892386"/>
            <a:ext cx="40857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0EC4EE2-284E-130C-AED4-284B80FDE85E}"/>
              </a:ext>
            </a:extLst>
          </p:cNvPr>
          <p:cNvSpPr txBox="1"/>
          <p:nvPr/>
        </p:nvSpPr>
        <p:spPr>
          <a:xfrm>
            <a:off x="6339317" y="1625528"/>
            <a:ext cx="128016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Market share</a:t>
            </a:r>
          </a:p>
        </p:txBody>
      </p:sp>
      <p:cxnSp>
        <p:nvCxnSpPr>
          <p:cNvPr id="33" name="Straight Connector 32">
            <a:extLst>
              <a:ext uri="{FF2B5EF4-FFF2-40B4-BE49-F238E27FC236}">
                <a16:creationId xmlns:a16="http://schemas.microsoft.com/office/drawing/2014/main" id="{337AB250-6DD6-3CEE-6442-04287D794D0B}"/>
              </a:ext>
            </a:extLst>
          </p:cNvPr>
          <p:cNvCxnSpPr>
            <a:cxnSpLocks/>
          </p:cNvCxnSpPr>
          <p:nvPr/>
        </p:nvCxnSpPr>
        <p:spPr>
          <a:xfrm>
            <a:off x="6339317" y="1892386"/>
            <a:ext cx="12801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310B3FF-5F42-7E1C-642E-EDE914BB5F15}"/>
              </a:ext>
            </a:extLst>
          </p:cNvPr>
          <p:cNvSpPr txBox="1"/>
          <p:nvPr/>
        </p:nvSpPr>
        <p:spPr>
          <a:xfrm>
            <a:off x="7753850" y="1625528"/>
            <a:ext cx="128016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Strategy</a:t>
            </a:r>
          </a:p>
        </p:txBody>
      </p:sp>
      <p:cxnSp>
        <p:nvCxnSpPr>
          <p:cNvPr id="36" name="Straight Connector 35">
            <a:extLst>
              <a:ext uri="{FF2B5EF4-FFF2-40B4-BE49-F238E27FC236}">
                <a16:creationId xmlns:a16="http://schemas.microsoft.com/office/drawing/2014/main" id="{46FD18B9-ECAC-E9CE-C793-9C456552F302}"/>
              </a:ext>
            </a:extLst>
          </p:cNvPr>
          <p:cNvCxnSpPr>
            <a:cxnSpLocks/>
          </p:cNvCxnSpPr>
          <p:nvPr/>
        </p:nvCxnSpPr>
        <p:spPr>
          <a:xfrm>
            <a:off x="7753850" y="1892386"/>
            <a:ext cx="12801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4C78CF-B86F-45E2-74A0-DFE645AA2F8D}"/>
              </a:ext>
            </a:extLst>
          </p:cNvPr>
          <p:cNvSpPr txBox="1"/>
          <p:nvPr/>
        </p:nvSpPr>
        <p:spPr>
          <a:xfrm>
            <a:off x="9168384" y="1625528"/>
            <a:ext cx="2201032" cy="215444"/>
          </a:xfrm>
          <a:prstGeom prst="rect">
            <a:avLst/>
          </a:prstGeom>
          <a:noFill/>
        </p:spPr>
        <p:txBody>
          <a:bodyPr wrap="square" lIns="0" tIns="0" rIns="0" b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rial"/>
              </a:rPr>
              <a:t>Overall assessment</a:t>
            </a:r>
            <a:endParaRPr kumimoji="0" lang="en-US" sz="1400" b="1" i="0" u="none" strike="noStrike" kern="1200" cap="none" spc="0" normalizeH="0" baseline="0" noProof="0" dirty="0">
              <a:ln>
                <a:noFill/>
              </a:ln>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9168384" y="1892386"/>
            <a:ext cx="246888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6C5932-8316-1FDD-9B81-AB24E74556BF}"/>
              </a:ext>
            </a:extLst>
          </p:cNvPr>
          <p:cNvSpPr txBox="1"/>
          <p:nvPr/>
        </p:nvSpPr>
        <p:spPr>
          <a:xfrm>
            <a:off x="9168384" y="279459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17" name="TextBox 16">
            <a:extLst>
              <a:ext uri="{FF2B5EF4-FFF2-40B4-BE49-F238E27FC236}">
                <a16:creationId xmlns:a16="http://schemas.microsoft.com/office/drawing/2014/main" id="{A4A0EB18-B813-5AEE-0361-6EE6DD3B1FC9}"/>
              </a:ext>
            </a:extLst>
          </p:cNvPr>
          <p:cNvSpPr txBox="1"/>
          <p:nvPr/>
        </p:nvSpPr>
        <p:spPr>
          <a:xfrm>
            <a:off x="9168384" y="343012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18" name="TextBox 17">
            <a:extLst>
              <a:ext uri="{FF2B5EF4-FFF2-40B4-BE49-F238E27FC236}">
                <a16:creationId xmlns:a16="http://schemas.microsoft.com/office/drawing/2014/main" id="{4DDA5B8D-B233-16A8-08EF-8DE91DDEC709}"/>
              </a:ext>
            </a:extLst>
          </p:cNvPr>
          <p:cNvSpPr txBox="1"/>
          <p:nvPr/>
        </p:nvSpPr>
        <p:spPr>
          <a:xfrm>
            <a:off x="9168384" y="406565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0" name="TextBox 19">
            <a:extLst>
              <a:ext uri="{FF2B5EF4-FFF2-40B4-BE49-F238E27FC236}">
                <a16:creationId xmlns:a16="http://schemas.microsoft.com/office/drawing/2014/main" id="{3EFAC825-94DD-E7BB-1E13-81C057A85CA6}"/>
              </a:ext>
            </a:extLst>
          </p:cNvPr>
          <p:cNvSpPr txBox="1"/>
          <p:nvPr/>
        </p:nvSpPr>
        <p:spPr>
          <a:xfrm>
            <a:off x="9168384" y="470118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2" name="TextBox 21">
            <a:extLst>
              <a:ext uri="{FF2B5EF4-FFF2-40B4-BE49-F238E27FC236}">
                <a16:creationId xmlns:a16="http://schemas.microsoft.com/office/drawing/2014/main" id="{A15AB515-4884-CC2F-7A3A-FDB6483FF14B}"/>
              </a:ext>
            </a:extLst>
          </p:cNvPr>
          <p:cNvSpPr txBox="1"/>
          <p:nvPr/>
        </p:nvSpPr>
        <p:spPr>
          <a:xfrm>
            <a:off x="9168384" y="533671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3" name="TextBox 22">
            <a:extLst>
              <a:ext uri="{FF2B5EF4-FFF2-40B4-BE49-F238E27FC236}">
                <a16:creationId xmlns:a16="http://schemas.microsoft.com/office/drawing/2014/main" id="{553F1A7F-0346-B322-CA62-9E2336EC7DB3}"/>
              </a:ext>
            </a:extLst>
          </p:cNvPr>
          <p:cNvSpPr txBox="1"/>
          <p:nvPr/>
        </p:nvSpPr>
        <p:spPr>
          <a:xfrm>
            <a:off x="9168384" y="5972245"/>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assessment]</a:t>
            </a:r>
          </a:p>
        </p:txBody>
      </p:sp>
      <p:sp>
        <p:nvSpPr>
          <p:cNvPr id="24" name="Oval 23">
            <a:extLst>
              <a:ext uri="{FF2B5EF4-FFF2-40B4-BE49-F238E27FC236}">
                <a16:creationId xmlns:a16="http://schemas.microsoft.com/office/drawing/2014/main" id="{0F814277-2FE4-8980-077C-50D71A1969FA}"/>
              </a:ext>
            </a:extLst>
          </p:cNvPr>
          <p:cNvSpPr/>
          <p:nvPr>
            <p:custDataLst>
              <p:tags r:id="rId3"/>
            </p:custDataLst>
          </p:nvPr>
        </p:nvSpPr>
        <p:spPr bwMode="auto">
          <a:xfrm>
            <a:off x="8233910" y="2144568"/>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7" name="Oval 26">
            <a:extLst>
              <a:ext uri="{FF2B5EF4-FFF2-40B4-BE49-F238E27FC236}">
                <a16:creationId xmlns:a16="http://schemas.microsoft.com/office/drawing/2014/main" id="{ED46F9BF-C9BD-DDB7-7A9D-21355A043731}"/>
              </a:ext>
            </a:extLst>
          </p:cNvPr>
          <p:cNvSpPr/>
          <p:nvPr>
            <p:custDataLst>
              <p:tags r:id="rId4"/>
            </p:custDataLst>
          </p:nvPr>
        </p:nvSpPr>
        <p:spPr bwMode="auto">
          <a:xfrm>
            <a:off x="8233910" y="2771233"/>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8" name="Oval 27">
            <a:extLst>
              <a:ext uri="{FF2B5EF4-FFF2-40B4-BE49-F238E27FC236}">
                <a16:creationId xmlns:a16="http://schemas.microsoft.com/office/drawing/2014/main" id="{54DC10E9-2E82-1EEE-2CFE-2B38C11DF38A}"/>
              </a:ext>
            </a:extLst>
          </p:cNvPr>
          <p:cNvSpPr/>
          <p:nvPr>
            <p:custDataLst>
              <p:tags r:id="rId5"/>
            </p:custDataLst>
          </p:nvPr>
        </p:nvSpPr>
        <p:spPr bwMode="auto">
          <a:xfrm>
            <a:off x="8233910" y="3397898"/>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9" name="Oval 28">
            <a:extLst>
              <a:ext uri="{FF2B5EF4-FFF2-40B4-BE49-F238E27FC236}">
                <a16:creationId xmlns:a16="http://schemas.microsoft.com/office/drawing/2014/main" id="{ED4FBAB2-A0B8-53AB-94E6-B00CD538D15C}"/>
              </a:ext>
            </a:extLst>
          </p:cNvPr>
          <p:cNvSpPr/>
          <p:nvPr>
            <p:custDataLst>
              <p:tags r:id="rId6"/>
            </p:custDataLst>
          </p:nvPr>
        </p:nvSpPr>
        <p:spPr bwMode="auto">
          <a:xfrm>
            <a:off x="8233910" y="4024563"/>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30" name="Oval 29">
            <a:extLst>
              <a:ext uri="{FF2B5EF4-FFF2-40B4-BE49-F238E27FC236}">
                <a16:creationId xmlns:a16="http://schemas.microsoft.com/office/drawing/2014/main" id="{5D352022-5251-1A53-ED34-309B6230EB6A}"/>
              </a:ext>
            </a:extLst>
          </p:cNvPr>
          <p:cNvSpPr/>
          <p:nvPr>
            <p:custDataLst>
              <p:tags r:id="rId7"/>
            </p:custDataLst>
          </p:nvPr>
        </p:nvSpPr>
        <p:spPr bwMode="auto">
          <a:xfrm>
            <a:off x="8233910" y="4651228"/>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32" name="Oval 31">
            <a:extLst>
              <a:ext uri="{FF2B5EF4-FFF2-40B4-BE49-F238E27FC236}">
                <a16:creationId xmlns:a16="http://schemas.microsoft.com/office/drawing/2014/main" id="{499C9718-FEEC-241F-B1AF-2ED09B251BF5}"/>
              </a:ext>
            </a:extLst>
          </p:cNvPr>
          <p:cNvSpPr/>
          <p:nvPr>
            <p:custDataLst>
              <p:tags r:id="rId8"/>
            </p:custDataLst>
          </p:nvPr>
        </p:nvSpPr>
        <p:spPr bwMode="auto">
          <a:xfrm>
            <a:off x="8233910" y="5277893"/>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196" name="Arc 195">
            <a:extLst>
              <a:ext uri="{FF2B5EF4-FFF2-40B4-BE49-F238E27FC236}">
                <a16:creationId xmlns:a16="http://schemas.microsoft.com/office/drawing/2014/main" id="{80F08DD1-4AB2-E3A9-DBF7-F1F2BA63779E}"/>
              </a:ext>
            </a:extLst>
          </p:cNvPr>
          <p:cNvSpPr/>
          <p:nvPr>
            <p:custDataLst>
              <p:tags r:id="rId9"/>
            </p:custDataLst>
          </p:nvPr>
        </p:nvSpPr>
        <p:spPr bwMode="gray">
          <a:xfrm>
            <a:off x="8233910" y="2771233"/>
            <a:ext cx="320040" cy="320040"/>
          </a:xfrm>
          <a:prstGeom prst="arc">
            <a:avLst>
              <a:gd name="adj1" fmla="val 16200000"/>
              <a:gd name="adj2" fmla="val 1080000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198" name="Arc 197">
            <a:extLst>
              <a:ext uri="{FF2B5EF4-FFF2-40B4-BE49-F238E27FC236}">
                <a16:creationId xmlns:a16="http://schemas.microsoft.com/office/drawing/2014/main" id="{19099627-9989-8BEC-9400-6035E58EE38B}"/>
              </a:ext>
            </a:extLst>
          </p:cNvPr>
          <p:cNvSpPr/>
          <p:nvPr>
            <p:custDataLst>
              <p:tags r:id="rId10"/>
            </p:custDataLst>
          </p:nvPr>
        </p:nvSpPr>
        <p:spPr bwMode="gray">
          <a:xfrm>
            <a:off x="8233910" y="3397898"/>
            <a:ext cx="320040" cy="320040"/>
          </a:xfrm>
          <a:prstGeom prst="arc">
            <a:avLst>
              <a:gd name="adj1" fmla="val 16200000"/>
              <a:gd name="adj2" fmla="val 540000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200" name="Arc 199">
            <a:extLst>
              <a:ext uri="{FF2B5EF4-FFF2-40B4-BE49-F238E27FC236}">
                <a16:creationId xmlns:a16="http://schemas.microsoft.com/office/drawing/2014/main" id="{613CEC67-3498-6869-BF48-9E8436458C3D}"/>
              </a:ext>
            </a:extLst>
          </p:cNvPr>
          <p:cNvSpPr/>
          <p:nvPr>
            <p:custDataLst>
              <p:tags r:id="rId11"/>
            </p:custDataLst>
          </p:nvPr>
        </p:nvSpPr>
        <p:spPr bwMode="gray">
          <a:xfrm>
            <a:off x="8233910" y="5277893"/>
            <a:ext cx="320040" cy="320040"/>
          </a:xfrm>
          <a:prstGeom prst="arc">
            <a:avLst>
              <a:gd name="adj1" fmla="val 16200000"/>
              <a:gd name="adj2" fmla="val 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203" name="Oval 202">
            <a:extLst>
              <a:ext uri="{FF2B5EF4-FFF2-40B4-BE49-F238E27FC236}">
                <a16:creationId xmlns:a16="http://schemas.microsoft.com/office/drawing/2014/main" id="{8841E614-915C-D7F5-CC74-20806E05949F}"/>
              </a:ext>
            </a:extLst>
          </p:cNvPr>
          <p:cNvSpPr/>
          <p:nvPr>
            <p:custDataLst>
              <p:tags r:id="rId12"/>
            </p:custDataLst>
          </p:nvPr>
        </p:nvSpPr>
        <p:spPr bwMode="auto">
          <a:xfrm>
            <a:off x="8233910" y="2144568"/>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06" name="Arc 205">
            <a:extLst>
              <a:ext uri="{FF2B5EF4-FFF2-40B4-BE49-F238E27FC236}">
                <a16:creationId xmlns:a16="http://schemas.microsoft.com/office/drawing/2014/main" id="{ECF73F2D-9ED4-0FA9-5E19-5512F492DA86}"/>
              </a:ext>
            </a:extLst>
          </p:cNvPr>
          <p:cNvSpPr/>
          <p:nvPr>
            <p:custDataLst>
              <p:tags r:id="rId13"/>
            </p:custDataLst>
          </p:nvPr>
        </p:nvSpPr>
        <p:spPr bwMode="gray">
          <a:xfrm>
            <a:off x="8233910" y="4024563"/>
            <a:ext cx="320040" cy="320040"/>
          </a:xfrm>
          <a:prstGeom prst="arc">
            <a:avLst>
              <a:gd name="adj1" fmla="val 16200000"/>
              <a:gd name="adj2" fmla="val 1080000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208" name="Arc 207">
            <a:extLst>
              <a:ext uri="{FF2B5EF4-FFF2-40B4-BE49-F238E27FC236}">
                <a16:creationId xmlns:a16="http://schemas.microsoft.com/office/drawing/2014/main" id="{DBF98EDF-7517-BA2E-7028-89AB269F9FB1}"/>
              </a:ext>
            </a:extLst>
          </p:cNvPr>
          <p:cNvSpPr/>
          <p:nvPr>
            <p:custDataLst>
              <p:tags r:id="rId14"/>
            </p:custDataLst>
          </p:nvPr>
        </p:nvSpPr>
        <p:spPr bwMode="gray">
          <a:xfrm>
            <a:off x="8233910" y="4651228"/>
            <a:ext cx="320040" cy="320040"/>
          </a:xfrm>
          <a:prstGeom prst="arc">
            <a:avLst>
              <a:gd name="adj1" fmla="val 16200000"/>
              <a:gd name="adj2" fmla="val 540000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34" name="Arc 33">
            <a:extLst>
              <a:ext uri="{FF2B5EF4-FFF2-40B4-BE49-F238E27FC236}">
                <a16:creationId xmlns:a16="http://schemas.microsoft.com/office/drawing/2014/main" id="{38EE13B2-CF40-EDBB-9B0F-1A8A596DFB26}"/>
              </a:ext>
            </a:extLst>
          </p:cNvPr>
          <p:cNvSpPr/>
          <p:nvPr>
            <p:custDataLst>
              <p:tags r:id="rId15"/>
            </p:custDataLst>
          </p:nvPr>
        </p:nvSpPr>
        <p:spPr bwMode="gray">
          <a:xfrm>
            <a:off x="8233910" y="5904558"/>
            <a:ext cx="320040" cy="320040"/>
          </a:xfrm>
          <a:prstGeom prst="arc">
            <a:avLst>
              <a:gd name="adj1" fmla="val 16200000"/>
              <a:gd name="adj2" fmla="val 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37" name="TextBox 36">
            <a:extLst>
              <a:ext uri="{FF2B5EF4-FFF2-40B4-BE49-F238E27FC236}">
                <a16:creationId xmlns:a16="http://schemas.microsoft.com/office/drawing/2014/main" id="{187C7C01-0C6F-82F5-97C3-E66E249E6BD9}"/>
              </a:ext>
            </a:extLst>
          </p:cNvPr>
          <p:cNvSpPr txBox="1"/>
          <p:nvPr/>
        </p:nvSpPr>
        <p:spPr>
          <a:xfrm>
            <a:off x="6562248" y="221225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0" name="TextBox 39">
            <a:extLst>
              <a:ext uri="{FF2B5EF4-FFF2-40B4-BE49-F238E27FC236}">
                <a16:creationId xmlns:a16="http://schemas.microsoft.com/office/drawing/2014/main" id="{FE579D21-8C07-DA5B-4D19-34DC3FD53B88}"/>
              </a:ext>
            </a:extLst>
          </p:cNvPr>
          <p:cNvSpPr txBox="1"/>
          <p:nvPr/>
        </p:nvSpPr>
        <p:spPr>
          <a:xfrm>
            <a:off x="6562248" y="283892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1" name="TextBox 40">
            <a:extLst>
              <a:ext uri="{FF2B5EF4-FFF2-40B4-BE49-F238E27FC236}">
                <a16:creationId xmlns:a16="http://schemas.microsoft.com/office/drawing/2014/main" id="{D069C7C5-C138-8BF4-66B9-41FC20882B6D}"/>
              </a:ext>
            </a:extLst>
          </p:cNvPr>
          <p:cNvSpPr txBox="1"/>
          <p:nvPr/>
        </p:nvSpPr>
        <p:spPr>
          <a:xfrm>
            <a:off x="6562248" y="346558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2" name="TextBox 41">
            <a:extLst>
              <a:ext uri="{FF2B5EF4-FFF2-40B4-BE49-F238E27FC236}">
                <a16:creationId xmlns:a16="http://schemas.microsoft.com/office/drawing/2014/main" id="{F96F6515-FBB0-32EE-90CD-48EC71022B43}"/>
              </a:ext>
            </a:extLst>
          </p:cNvPr>
          <p:cNvSpPr txBox="1"/>
          <p:nvPr/>
        </p:nvSpPr>
        <p:spPr>
          <a:xfrm>
            <a:off x="6562248" y="409225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3" name="TextBox 42">
            <a:extLst>
              <a:ext uri="{FF2B5EF4-FFF2-40B4-BE49-F238E27FC236}">
                <a16:creationId xmlns:a16="http://schemas.microsoft.com/office/drawing/2014/main" id="{C43CF445-5E60-C134-2382-6812115BB25B}"/>
              </a:ext>
            </a:extLst>
          </p:cNvPr>
          <p:cNvSpPr txBox="1"/>
          <p:nvPr/>
        </p:nvSpPr>
        <p:spPr>
          <a:xfrm>
            <a:off x="6562248" y="471891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4" name="TextBox 43">
            <a:extLst>
              <a:ext uri="{FF2B5EF4-FFF2-40B4-BE49-F238E27FC236}">
                <a16:creationId xmlns:a16="http://schemas.microsoft.com/office/drawing/2014/main" id="{1D5277E5-810E-CEFD-D703-5E1D03DAE333}"/>
              </a:ext>
            </a:extLst>
          </p:cNvPr>
          <p:cNvSpPr txBox="1"/>
          <p:nvPr/>
        </p:nvSpPr>
        <p:spPr>
          <a:xfrm>
            <a:off x="6562248" y="534558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45" name="TextBox 44">
            <a:extLst>
              <a:ext uri="{FF2B5EF4-FFF2-40B4-BE49-F238E27FC236}">
                <a16:creationId xmlns:a16="http://schemas.microsoft.com/office/drawing/2014/main" id="{A65D2F24-D1EC-FA9D-066E-6A064515C5E1}"/>
              </a:ext>
            </a:extLst>
          </p:cNvPr>
          <p:cNvSpPr txBox="1"/>
          <p:nvPr/>
        </p:nvSpPr>
        <p:spPr>
          <a:xfrm>
            <a:off x="6562248" y="597224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p:txBody>
      </p:sp>
      <p:sp>
        <p:nvSpPr>
          <p:cNvPr id="3" name="Rectangle 2">
            <a:extLst>
              <a:ext uri="{FF2B5EF4-FFF2-40B4-BE49-F238E27FC236}">
                <a16:creationId xmlns:a16="http://schemas.microsoft.com/office/drawing/2014/main" id="{88325EB8-EF98-FFF7-0294-5DFA62D8AD1A}"/>
              </a:ext>
            </a:extLst>
          </p:cNvPr>
          <p:cNvSpPr/>
          <p:nvPr/>
        </p:nvSpPr>
        <p:spPr>
          <a:xfrm>
            <a:off x="554736" y="202279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2" name="Rectangle 11">
            <a:extLst>
              <a:ext uri="{FF2B5EF4-FFF2-40B4-BE49-F238E27FC236}">
                <a16:creationId xmlns:a16="http://schemas.microsoft.com/office/drawing/2014/main" id="{68C6D41C-D055-9A4D-04EF-6F0DEC8E912B}"/>
              </a:ext>
            </a:extLst>
          </p:cNvPr>
          <p:cNvSpPr/>
          <p:nvPr/>
        </p:nvSpPr>
        <p:spPr>
          <a:xfrm>
            <a:off x="554736" y="2649461"/>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3" name="Rectangle 12">
            <a:extLst>
              <a:ext uri="{FF2B5EF4-FFF2-40B4-BE49-F238E27FC236}">
                <a16:creationId xmlns:a16="http://schemas.microsoft.com/office/drawing/2014/main" id="{F98000DF-FFD2-EDCB-11CB-66F764D0CC61}"/>
              </a:ext>
            </a:extLst>
          </p:cNvPr>
          <p:cNvSpPr/>
          <p:nvPr/>
        </p:nvSpPr>
        <p:spPr>
          <a:xfrm>
            <a:off x="554736" y="327612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4" name="Rectangle 13">
            <a:extLst>
              <a:ext uri="{FF2B5EF4-FFF2-40B4-BE49-F238E27FC236}">
                <a16:creationId xmlns:a16="http://schemas.microsoft.com/office/drawing/2014/main" id="{5C9858FE-73D5-BC76-E2DE-B7B2B4AB4E10}"/>
              </a:ext>
            </a:extLst>
          </p:cNvPr>
          <p:cNvSpPr/>
          <p:nvPr/>
        </p:nvSpPr>
        <p:spPr>
          <a:xfrm>
            <a:off x="554736" y="3902792"/>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5" name="Rectangle 14">
            <a:extLst>
              <a:ext uri="{FF2B5EF4-FFF2-40B4-BE49-F238E27FC236}">
                <a16:creationId xmlns:a16="http://schemas.microsoft.com/office/drawing/2014/main" id="{A5915EF0-F41A-442D-D0DB-E597CE0B5235}"/>
              </a:ext>
            </a:extLst>
          </p:cNvPr>
          <p:cNvSpPr/>
          <p:nvPr/>
        </p:nvSpPr>
        <p:spPr>
          <a:xfrm>
            <a:off x="554736" y="4529458"/>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6" name="Rectangle 45">
            <a:extLst>
              <a:ext uri="{FF2B5EF4-FFF2-40B4-BE49-F238E27FC236}">
                <a16:creationId xmlns:a16="http://schemas.microsoft.com/office/drawing/2014/main" id="{752208DF-18D7-A7BE-E047-50F149E8C29B}"/>
              </a:ext>
            </a:extLst>
          </p:cNvPr>
          <p:cNvSpPr/>
          <p:nvPr/>
        </p:nvSpPr>
        <p:spPr>
          <a:xfrm>
            <a:off x="554736" y="5156124"/>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7" name="Rectangle 46">
            <a:extLst>
              <a:ext uri="{FF2B5EF4-FFF2-40B4-BE49-F238E27FC236}">
                <a16:creationId xmlns:a16="http://schemas.microsoft.com/office/drawing/2014/main" id="{47B2291C-E5C3-7300-A5FF-47705A474B21}"/>
              </a:ext>
            </a:extLst>
          </p:cNvPr>
          <p:cNvSpPr/>
          <p:nvPr/>
        </p:nvSpPr>
        <p:spPr>
          <a:xfrm>
            <a:off x="554736" y="578278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 name="Google Shape;507;p14">
            <a:extLst>
              <a:ext uri="{FF2B5EF4-FFF2-40B4-BE49-F238E27FC236}">
                <a16:creationId xmlns:a16="http://schemas.microsoft.com/office/drawing/2014/main" id="{B169C9B3-7590-2224-8527-A754DF530FC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612915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overview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1F740B48-4D1B-FF4C-1BAD-C2E182460C86}"/>
              </a:ext>
            </a:extLst>
          </p:cNvPr>
          <p:cNvSpPr txBox="1"/>
          <p:nvPr/>
        </p:nvSpPr>
        <p:spPr>
          <a:xfrm>
            <a:off x="2119210" y="587991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21" name="TextBox 120">
            <a:extLst>
              <a:ext uri="{FF2B5EF4-FFF2-40B4-BE49-F238E27FC236}">
                <a16:creationId xmlns:a16="http://schemas.microsoft.com/office/drawing/2014/main" id="{9FF18DE3-C96E-A7CD-497E-E6C89007AC7A}"/>
              </a:ext>
            </a:extLst>
          </p:cNvPr>
          <p:cNvSpPr txBox="1"/>
          <p:nvPr/>
        </p:nvSpPr>
        <p:spPr>
          <a:xfrm>
            <a:off x="2119210" y="525324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20" name="TextBox 119">
            <a:extLst>
              <a:ext uri="{FF2B5EF4-FFF2-40B4-BE49-F238E27FC236}">
                <a16:creationId xmlns:a16="http://schemas.microsoft.com/office/drawing/2014/main" id="{DD0C4253-C0A2-6D28-F33F-610C54DB25CC}"/>
              </a:ext>
            </a:extLst>
          </p:cNvPr>
          <p:cNvSpPr txBox="1"/>
          <p:nvPr/>
        </p:nvSpPr>
        <p:spPr>
          <a:xfrm>
            <a:off x="2119210" y="462658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9" name="TextBox 118">
            <a:extLst>
              <a:ext uri="{FF2B5EF4-FFF2-40B4-BE49-F238E27FC236}">
                <a16:creationId xmlns:a16="http://schemas.microsoft.com/office/drawing/2014/main" id="{8E7FB2DC-EB82-9413-B812-3D4F87F5B8D3}"/>
              </a:ext>
            </a:extLst>
          </p:cNvPr>
          <p:cNvSpPr txBox="1"/>
          <p:nvPr/>
        </p:nvSpPr>
        <p:spPr>
          <a:xfrm>
            <a:off x="2119210" y="399991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8" name="TextBox 117">
            <a:extLst>
              <a:ext uri="{FF2B5EF4-FFF2-40B4-BE49-F238E27FC236}">
                <a16:creationId xmlns:a16="http://schemas.microsoft.com/office/drawing/2014/main" id="{4B1B5A0B-40B1-6C09-7E11-F903472E621C}"/>
              </a:ext>
            </a:extLst>
          </p:cNvPr>
          <p:cNvSpPr txBox="1"/>
          <p:nvPr/>
        </p:nvSpPr>
        <p:spPr>
          <a:xfrm>
            <a:off x="2119210" y="337325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7" name="TextBox 116">
            <a:extLst>
              <a:ext uri="{FF2B5EF4-FFF2-40B4-BE49-F238E27FC236}">
                <a16:creationId xmlns:a16="http://schemas.microsoft.com/office/drawing/2014/main" id="{0B3A2679-A190-16E0-E87A-B23C755B56D3}"/>
              </a:ext>
            </a:extLst>
          </p:cNvPr>
          <p:cNvSpPr txBox="1"/>
          <p:nvPr/>
        </p:nvSpPr>
        <p:spPr>
          <a:xfrm>
            <a:off x="2119210" y="274658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16" name="TextBox 115">
            <a:extLst>
              <a:ext uri="{FF2B5EF4-FFF2-40B4-BE49-F238E27FC236}">
                <a16:creationId xmlns:a16="http://schemas.microsoft.com/office/drawing/2014/main" id="{404DCAB4-516D-628A-3279-CFC2C12DCB61}"/>
              </a:ext>
            </a:extLst>
          </p:cNvPr>
          <p:cNvSpPr txBox="1"/>
          <p:nvPr/>
        </p:nvSpPr>
        <p:spPr>
          <a:xfrm>
            <a:off x="2119210" y="211992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1-2 bullet points describing main focus, geos etc.]</a:t>
            </a:r>
          </a:p>
        </p:txBody>
      </p: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19210" y="1625528"/>
            <a:ext cx="4085734"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Description</a:t>
            </a:r>
          </a:p>
        </p:txBody>
      </p:sp>
      <p:cxnSp>
        <p:nvCxnSpPr>
          <p:cNvPr id="26" name="Straight Connector 25">
            <a:extLst>
              <a:ext uri="{FF2B5EF4-FFF2-40B4-BE49-F238E27FC236}">
                <a16:creationId xmlns:a16="http://schemas.microsoft.com/office/drawing/2014/main" id="{0410985D-D72F-61AA-3696-31A9998FB008}"/>
              </a:ext>
            </a:extLst>
          </p:cNvPr>
          <p:cNvCxnSpPr>
            <a:cxnSpLocks/>
          </p:cNvCxnSpPr>
          <p:nvPr/>
        </p:nvCxnSpPr>
        <p:spPr>
          <a:xfrm>
            <a:off x="2119210" y="1892386"/>
            <a:ext cx="40857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0EC4EE2-284E-130C-AED4-284B80FDE85E}"/>
              </a:ext>
            </a:extLst>
          </p:cNvPr>
          <p:cNvSpPr txBox="1"/>
          <p:nvPr/>
        </p:nvSpPr>
        <p:spPr>
          <a:xfrm>
            <a:off x="6339315" y="1625528"/>
            <a:ext cx="3304218" cy="215444"/>
          </a:xfrm>
          <a:prstGeom prst="rect">
            <a:avLst/>
          </a:prstGeom>
          <a:noFill/>
        </p:spPr>
        <p:txBody>
          <a:bodyPr wrap="square" lIns="0" tIns="0" rIns="0" b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Revenue and profit 20xx, [Unit]</a:t>
            </a:r>
          </a:p>
        </p:txBody>
      </p:sp>
      <p:cxnSp>
        <p:nvCxnSpPr>
          <p:cNvPr id="33" name="Straight Connector 32">
            <a:extLst>
              <a:ext uri="{FF2B5EF4-FFF2-40B4-BE49-F238E27FC236}">
                <a16:creationId xmlns:a16="http://schemas.microsoft.com/office/drawing/2014/main" id="{337AB250-6DD6-3CEE-6442-04287D794D0B}"/>
              </a:ext>
            </a:extLst>
          </p:cNvPr>
          <p:cNvCxnSpPr>
            <a:cxnSpLocks/>
          </p:cNvCxnSpPr>
          <p:nvPr/>
        </p:nvCxnSpPr>
        <p:spPr>
          <a:xfrm>
            <a:off x="6339316" y="1892386"/>
            <a:ext cx="33042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4C78CF-B86F-45E2-74A0-DFE645AA2F8D}"/>
              </a:ext>
            </a:extLst>
          </p:cNvPr>
          <p:cNvSpPr txBox="1"/>
          <p:nvPr/>
        </p:nvSpPr>
        <p:spPr>
          <a:xfrm>
            <a:off x="9770533" y="1625528"/>
            <a:ext cx="186673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a:rPr>
              <a:t>CAGR 20xx-20xx</a:t>
            </a:r>
            <a:endParaRPr kumimoji="0" lang="en-US" sz="1400" b="1" i="0" u="none" strike="noStrike" kern="1200" cap="none" spc="0" normalizeH="0" baseline="0" noProof="0" dirty="0">
              <a:ln>
                <a:noFill/>
              </a:ln>
              <a:effectLst/>
              <a:uLnTx/>
              <a:uFillTx/>
              <a:latin typeface="Arial"/>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9770533" y="1892386"/>
            <a:ext cx="18667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87C7C01-0C6F-82F5-97C3-E66E249E6BD9}"/>
              </a:ext>
            </a:extLst>
          </p:cNvPr>
          <p:cNvSpPr txBox="1"/>
          <p:nvPr/>
        </p:nvSpPr>
        <p:spPr>
          <a:xfrm>
            <a:off x="10286749" y="221225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0" name="TextBox 39">
            <a:extLst>
              <a:ext uri="{FF2B5EF4-FFF2-40B4-BE49-F238E27FC236}">
                <a16:creationId xmlns:a16="http://schemas.microsoft.com/office/drawing/2014/main" id="{FE579D21-8C07-DA5B-4D19-34DC3FD53B88}"/>
              </a:ext>
            </a:extLst>
          </p:cNvPr>
          <p:cNvSpPr txBox="1"/>
          <p:nvPr/>
        </p:nvSpPr>
        <p:spPr>
          <a:xfrm>
            <a:off x="10286749" y="283892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1" name="TextBox 40">
            <a:extLst>
              <a:ext uri="{FF2B5EF4-FFF2-40B4-BE49-F238E27FC236}">
                <a16:creationId xmlns:a16="http://schemas.microsoft.com/office/drawing/2014/main" id="{D069C7C5-C138-8BF4-66B9-41FC20882B6D}"/>
              </a:ext>
            </a:extLst>
          </p:cNvPr>
          <p:cNvSpPr txBox="1"/>
          <p:nvPr/>
        </p:nvSpPr>
        <p:spPr>
          <a:xfrm>
            <a:off x="10286749" y="346558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2" name="TextBox 41">
            <a:extLst>
              <a:ext uri="{FF2B5EF4-FFF2-40B4-BE49-F238E27FC236}">
                <a16:creationId xmlns:a16="http://schemas.microsoft.com/office/drawing/2014/main" id="{F96F6515-FBB0-32EE-90CD-48EC71022B43}"/>
              </a:ext>
            </a:extLst>
          </p:cNvPr>
          <p:cNvSpPr txBox="1"/>
          <p:nvPr/>
        </p:nvSpPr>
        <p:spPr>
          <a:xfrm>
            <a:off x="10286749" y="409225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3" name="TextBox 42">
            <a:extLst>
              <a:ext uri="{FF2B5EF4-FFF2-40B4-BE49-F238E27FC236}">
                <a16:creationId xmlns:a16="http://schemas.microsoft.com/office/drawing/2014/main" id="{C43CF445-5E60-C134-2382-6812115BB25B}"/>
              </a:ext>
            </a:extLst>
          </p:cNvPr>
          <p:cNvSpPr txBox="1"/>
          <p:nvPr/>
        </p:nvSpPr>
        <p:spPr>
          <a:xfrm>
            <a:off x="10286749" y="471891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4" name="TextBox 43">
            <a:extLst>
              <a:ext uri="{FF2B5EF4-FFF2-40B4-BE49-F238E27FC236}">
                <a16:creationId xmlns:a16="http://schemas.microsoft.com/office/drawing/2014/main" id="{1D5277E5-810E-CEFD-D703-5E1D03DAE333}"/>
              </a:ext>
            </a:extLst>
          </p:cNvPr>
          <p:cNvSpPr txBox="1"/>
          <p:nvPr/>
        </p:nvSpPr>
        <p:spPr>
          <a:xfrm>
            <a:off x="10286749" y="534558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sp>
        <p:nvSpPr>
          <p:cNvPr id="45" name="TextBox 44">
            <a:extLst>
              <a:ext uri="{FF2B5EF4-FFF2-40B4-BE49-F238E27FC236}">
                <a16:creationId xmlns:a16="http://schemas.microsoft.com/office/drawing/2014/main" id="{A65D2F24-D1EC-FA9D-066E-6A064515C5E1}"/>
              </a:ext>
            </a:extLst>
          </p:cNvPr>
          <p:cNvSpPr txBox="1"/>
          <p:nvPr/>
        </p:nvSpPr>
        <p:spPr>
          <a:xfrm>
            <a:off x="10286749" y="597224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chemeClr val="tx1"/>
                </a:solidFill>
                <a:latin typeface="Arial"/>
              </a:rPr>
              <a:t>~xx</a:t>
            </a:r>
            <a:r>
              <a:rPr kumimoji="0" lang="en-GB" sz="1200" b="0" i="0" u="none" strike="noStrike" kern="1200" cap="none" spc="0" normalizeH="0" baseline="0" noProof="0" dirty="0">
                <a:ln>
                  <a:noFill/>
                </a:ln>
                <a:solidFill>
                  <a:schemeClr val="tx1"/>
                </a:solidFill>
                <a:effectLst/>
                <a:uLnTx/>
                <a:uFillTx/>
                <a:latin typeface="Arial"/>
              </a:rPr>
              <a:t> %</a:t>
            </a:r>
          </a:p>
        </p:txBody>
      </p:sp>
      <p:graphicFrame>
        <p:nvGraphicFramePr>
          <p:cNvPr id="14" name="Chart 13">
            <a:extLst>
              <a:ext uri="{FF2B5EF4-FFF2-40B4-BE49-F238E27FC236}">
                <a16:creationId xmlns:a16="http://schemas.microsoft.com/office/drawing/2014/main" id="{95FAE31B-BCE5-34D4-A0B2-4D288381669E}"/>
              </a:ext>
            </a:extLst>
          </p:cNvPr>
          <p:cNvGraphicFramePr>
            <a:graphicFrameLocks/>
          </p:cNvGraphicFramePr>
          <p:nvPr>
            <p:extLst>
              <p:ext uri="{D42A27DB-BD31-4B8C-83A1-F6EECF244321}">
                <p14:modId xmlns:p14="http://schemas.microsoft.com/office/powerpoint/2010/main" val="3779324352"/>
              </p:ext>
            </p:extLst>
          </p:nvPr>
        </p:nvGraphicFramePr>
        <p:xfrm>
          <a:off x="6339316" y="1927223"/>
          <a:ext cx="3304217" cy="4453984"/>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034448F4-7A1F-038B-F0CE-F3FA20FA6E3F}"/>
              </a:ext>
            </a:extLst>
          </p:cNvPr>
          <p:cNvSpPr/>
          <p:nvPr/>
        </p:nvSpPr>
        <p:spPr>
          <a:xfrm>
            <a:off x="554736" y="202279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2" name="Rectangle 11">
            <a:extLst>
              <a:ext uri="{FF2B5EF4-FFF2-40B4-BE49-F238E27FC236}">
                <a16:creationId xmlns:a16="http://schemas.microsoft.com/office/drawing/2014/main" id="{C31C092C-32C3-5C8A-0558-316D5F7B1E2C}"/>
              </a:ext>
            </a:extLst>
          </p:cNvPr>
          <p:cNvSpPr/>
          <p:nvPr/>
        </p:nvSpPr>
        <p:spPr>
          <a:xfrm>
            <a:off x="554736" y="2649461"/>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3" name="Rectangle 12">
            <a:extLst>
              <a:ext uri="{FF2B5EF4-FFF2-40B4-BE49-F238E27FC236}">
                <a16:creationId xmlns:a16="http://schemas.microsoft.com/office/drawing/2014/main" id="{11D4D65E-D6F3-D874-5A60-72D83DA4D32B}"/>
              </a:ext>
            </a:extLst>
          </p:cNvPr>
          <p:cNvSpPr/>
          <p:nvPr/>
        </p:nvSpPr>
        <p:spPr>
          <a:xfrm>
            <a:off x="554736" y="327612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5" name="Rectangle 14">
            <a:extLst>
              <a:ext uri="{FF2B5EF4-FFF2-40B4-BE49-F238E27FC236}">
                <a16:creationId xmlns:a16="http://schemas.microsoft.com/office/drawing/2014/main" id="{7357F028-E112-2D60-D731-F6EB964B30E8}"/>
              </a:ext>
            </a:extLst>
          </p:cNvPr>
          <p:cNvSpPr/>
          <p:nvPr/>
        </p:nvSpPr>
        <p:spPr>
          <a:xfrm>
            <a:off x="554736" y="3902792"/>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6" name="Rectangle 15">
            <a:extLst>
              <a:ext uri="{FF2B5EF4-FFF2-40B4-BE49-F238E27FC236}">
                <a16:creationId xmlns:a16="http://schemas.microsoft.com/office/drawing/2014/main" id="{E44B0B4E-E026-C048-3F39-50B70101D7AB}"/>
              </a:ext>
            </a:extLst>
          </p:cNvPr>
          <p:cNvSpPr/>
          <p:nvPr/>
        </p:nvSpPr>
        <p:spPr>
          <a:xfrm>
            <a:off x="554736" y="4529458"/>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7" name="Rectangle 16">
            <a:extLst>
              <a:ext uri="{FF2B5EF4-FFF2-40B4-BE49-F238E27FC236}">
                <a16:creationId xmlns:a16="http://schemas.microsoft.com/office/drawing/2014/main" id="{BCCBA497-B66E-81EB-C9F3-F14CC07226BA}"/>
              </a:ext>
            </a:extLst>
          </p:cNvPr>
          <p:cNvSpPr/>
          <p:nvPr/>
        </p:nvSpPr>
        <p:spPr>
          <a:xfrm>
            <a:off x="554736" y="5156124"/>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8" name="Rectangle 17">
            <a:extLst>
              <a:ext uri="{FF2B5EF4-FFF2-40B4-BE49-F238E27FC236}">
                <a16:creationId xmlns:a16="http://schemas.microsoft.com/office/drawing/2014/main" id="{8A268B4A-218F-0A64-EA74-58962450C426}"/>
              </a:ext>
            </a:extLst>
          </p:cNvPr>
          <p:cNvSpPr/>
          <p:nvPr/>
        </p:nvSpPr>
        <p:spPr>
          <a:xfrm>
            <a:off x="554736" y="578278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 name="Google Shape;507;p14">
            <a:extLst>
              <a:ext uri="{FF2B5EF4-FFF2-40B4-BE49-F238E27FC236}">
                <a16:creationId xmlns:a16="http://schemas.microsoft.com/office/drawing/2014/main" id="{C21E4A07-1611-DD1F-1D51-C5911334A39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0871550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5">
            <a:extLst>
              <a:ext uri="{FF2B5EF4-FFF2-40B4-BE49-F238E27FC236}">
                <a16:creationId xmlns:a16="http://schemas.microsoft.com/office/drawing/2014/main" id="{ADAED511-2B4B-9AE1-42CB-C535D373F41D}"/>
              </a:ext>
            </a:extLst>
          </p:cNvPr>
          <p:cNvGraphicFramePr>
            <a:graphicFrameLocks noGrp="1"/>
          </p:cNvGraphicFramePr>
          <p:nvPr>
            <p:extLst>
              <p:ext uri="{D42A27DB-BD31-4B8C-83A1-F6EECF244321}">
                <p14:modId xmlns:p14="http://schemas.microsoft.com/office/powerpoint/2010/main" val="4211908272"/>
              </p:ext>
            </p:extLst>
          </p:nvPr>
        </p:nvGraphicFramePr>
        <p:xfrm>
          <a:off x="2163350" y="2022794"/>
          <a:ext cx="9473916" cy="4323565"/>
        </p:xfrm>
        <a:graphic>
          <a:graphicData uri="http://schemas.openxmlformats.org/drawingml/2006/table">
            <a:tbl>
              <a:tblPr firstRow="1" bandRow="1"/>
              <a:tblGrid>
                <a:gridCol w="1578986">
                  <a:extLst>
                    <a:ext uri="{9D8B030D-6E8A-4147-A177-3AD203B41FA5}">
                      <a16:colId xmlns:a16="http://schemas.microsoft.com/office/drawing/2014/main" val="4184743016"/>
                    </a:ext>
                  </a:extLst>
                </a:gridCol>
                <a:gridCol w="1578986">
                  <a:extLst>
                    <a:ext uri="{9D8B030D-6E8A-4147-A177-3AD203B41FA5}">
                      <a16:colId xmlns:a16="http://schemas.microsoft.com/office/drawing/2014/main" val="292258402"/>
                    </a:ext>
                  </a:extLst>
                </a:gridCol>
                <a:gridCol w="1578986">
                  <a:extLst>
                    <a:ext uri="{9D8B030D-6E8A-4147-A177-3AD203B41FA5}">
                      <a16:colId xmlns:a16="http://schemas.microsoft.com/office/drawing/2014/main" val="2430741166"/>
                    </a:ext>
                  </a:extLst>
                </a:gridCol>
                <a:gridCol w="1578986">
                  <a:extLst>
                    <a:ext uri="{9D8B030D-6E8A-4147-A177-3AD203B41FA5}">
                      <a16:colId xmlns:a16="http://schemas.microsoft.com/office/drawing/2014/main" val="3350368091"/>
                    </a:ext>
                  </a:extLst>
                </a:gridCol>
                <a:gridCol w="1578986">
                  <a:extLst>
                    <a:ext uri="{9D8B030D-6E8A-4147-A177-3AD203B41FA5}">
                      <a16:colId xmlns:a16="http://schemas.microsoft.com/office/drawing/2014/main" val="1061057861"/>
                    </a:ext>
                  </a:extLst>
                </a:gridCol>
                <a:gridCol w="1578986">
                  <a:extLst>
                    <a:ext uri="{9D8B030D-6E8A-4147-A177-3AD203B41FA5}">
                      <a16:colId xmlns:a16="http://schemas.microsoft.com/office/drawing/2014/main" val="1787559948"/>
                    </a:ext>
                  </a:extLst>
                </a:gridCol>
              </a:tblGrid>
              <a:tr h="613952">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73927"/>
                  </a:ext>
                </a:extLst>
              </a:tr>
              <a:tr h="5876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8754108"/>
                  </a:ext>
                </a:extLst>
              </a:tr>
              <a:tr h="6372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041582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0407453"/>
                  </a:ext>
                </a:extLst>
              </a:tr>
              <a:tr h="63058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6818406"/>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704073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6797443"/>
                  </a:ext>
                </a:extLst>
              </a:tr>
            </a:tbl>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overview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64080"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Revenue</a:t>
            </a:r>
          </a:p>
        </p:txBody>
      </p:sp>
      <p:sp>
        <p:nvSpPr>
          <p:cNvPr id="38" name="TextBox 37">
            <a:extLst>
              <a:ext uri="{FF2B5EF4-FFF2-40B4-BE49-F238E27FC236}">
                <a16:creationId xmlns:a16="http://schemas.microsoft.com/office/drawing/2014/main" id="{464C78CF-B86F-45E2-74A0-DFE645AA2F8D}"/>
              </a:ext>
            </a:extLst>
          </p:cNvPr>
          <p:cNvSpPr txBox="1"/>
          <p:nvPr/>
        </p:nvSpPr>
        <p:spPr>
          <a:xfrm>
            <a:off x="10210800" y="1625528"/>
            <a:ext cx="142646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a:rPr>
              <a:t>CAGR 20xx-20xx</a:t>
            </a:r>
            <a:endParaRPr kumimoji="0" lang="en-US" sz="1400" b="1" i="0" u="none" strike="noStrike" kern="1200" cap="none" spc="0" normalizeH="0" baseline="0" noProof="0" dirty="0">
              <a:ln>
                <a:noFill/>
              </a:ln>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10210800"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BE5E035-140A-E46F-511C-D86DA5EA6A0B}"/>
              </a:ext>
            </a:extLst>
          </p:cNvPr>
          <p:cNvSpPr txBox="1"/>
          <p:nvPr/>
        </p:nvSpPr>
        <p:spPr>
          <a:xfrm>
            <a:off x="3773424"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EBIT</a:t>
            </a:r>
          </a:p>
        </p:txBody>
      </p:sp>
      <p:sp>
        <p:nvSpPr>
          <p:cNvPr id="12" name="TextBox 11">
            <a:extLst>
              <a:ext uri="{FF2B5EF4-FFF2-40B4-BE49-F238E27FC236}">
                <a16:creationId xmlns:a16="http://schemas.microsoft.com/office/drawing/2014/main" id="{48AF326D-6B96-0864-516F-DB4AC6A498BD}"/>
              </a:ext>
            </a:extLst>
          </p:cNvPr>
          <p:cNvSpPr txBox="1"/>
          <p:nvPr/>
        </p:nvSpPr>
        <p:spPr>
          <a:xfrm>
            <a:off x="5382768"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Profit</a:t>
            </a:r>
          </a:p>
        </p:txBody>
      </p:sp>
      <p:sp>
        <p:nvSpPr>
          <p:cNvPr id="13" name="TextBox 12">
            <a:extLst>
              <a:ext uri="{FF2B5EF4-FFF2-40B4-BE49-F238E27FC236}">
                <a16:creationId xmlns:a16="http://schemas.microsoft.com/office/drawing/2014/main" id="{AEFBE180-8995-C505-72AA-0FEA94EDED08}"/>
              </a:ext>
            </a:extLst>
          </p:cNvPr>
          <p:cNvSpPr txBox="1"/>
          <p:nvPr/>
        </p:nvSpPr>
        <p:spPr>
          <a:xfrm>
            <a:off x="6992112"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Market share</a:t>
            </a:r>
          </a:p>
        </p:txBody>
      </p:sp>
      <p:sp>
        <p:nvSpPr>
          <p:cNvPr id="15" name="TextBox 14">
            <a:extLst>
              <a:ext uri="{FF2B5EF4-FFF2-40B4-BE49-F238E27FC236}">
                <a16:creationId xmlns:a16="http://schemas.microsoft.com/office/drawing/2014/main" id="{521C0707-ED7A-9D91-7949-E08C9CD3E530}"/>
              </a:ext>
            </a:extLst>
          </p:cNvPr>
          <p:cNvSpPr txBox="1"/>
          <p:nvPr/>
        </p:nvSpPr>
        <p:spPr>
          <a:xfrm>
            <a:off x="8601456"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NPS</a:t>
            </a:r>
          </a:p>
        </p:txBody>
      </p:sp>
      <p:cxnSp>
        <p:nvCxnSpPr>
          <p:cNvPr id="16" name="Straight Connector 15">
            <a:extLst>
              <a:ext uri="{FF2B5EF4-FFF2-40B4-BE49-F238E27FC236}">
                <a16:creationId xmlns:a16="http://schemas.microsoft.com/office/drawing/2014/main" id="{B7F207A1-4FF3-C292-FDEE-CC1800A72630}"/>
              </a:ext>
            </a:extLst>
          </p:cNvPr>
          <p:cNvCxnSpPr>
            <a:cxnSpLocks/>
          </p:cNvCxnSpPr>
          <p:nvPr/>
        </p:nvCxnSpPr>
        <p:spPr>
          <a:xfrm>
            <a:off x="8602185"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7D76F8-7B1F-5A3C-7AEF-B4B1647ACFA0}"/>
              </a:ext>
            </a:extLst>
          </p:cNvPr>
          <p:cNvCxnSpPr>
            <a:cxnSpLocks/>
          </p:cNvCxnSpPr>
          <p:nvPr/>
        </p:nvCxnSpPr>
        <p:spPr>
          <a:xfrm>
            <a:off x="6993568"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E0555E-D257-BCF7-DA28-3ABC8E5C65C7}"/>
              </a:ext>
            </a:extLst>
          </p:cNvPr>
          <p:cNvCxnSpPr>
            <a:cxnSpLocks/>
          </p:cNvCxnSpPr>
          <p:nvPr/>
        </p:nvCxnSpPr>
        <p:spPr>
          <a:xfrm>
            <a:off x="5384951"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334BC5-98A4-6128-E6B5-BE015662BB61}"/>
              </a:ext>
            </a:extLst>
          </p:cNvPr>
          <p:cNvCxnSpPr>
            <a:cxnSpLocks/>
          </p:cNvCxnSpPr>
          <p:nvPr/>
        </p:nvCxnSpPr>
        <p:spPr>
          <a:xfrm>
            <a:off x="3776334"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3685C-8CA5-460D-29DC-793407B67590}"/>
              </a:ext>
            </a:extLst>
          </p:cNvPr>
          <p:cNvCxnSpPr>
            <a:cxnSpLocks/>
          </p:cNvCxnSpPr>
          <p:nvPr/>
        </p:nvCxnSpPr>
        <p:spPr>
          <a:xfrm>
            <a:off x="2167717"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BFFE94D-C887-714A-1AB3-AB5DD1F05DD1}"/>
              </a:ext>
            </a:extLst>
          </p:cNvPr>
          <p:cNvSpPr/>
          <p:nvPr/>
        </p:nvSpPr>
        <p:spPr>
          <a:xfrm>
            <a:off x="554736" y="202279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2" name="Rectangle 71">
            <a:extLst>
              <a:ext uri="{FF2B5EF4-FFF2-40B4-BE49-F238E27FC236}">
                <a16:creationId xmlns:a16="http://schemas.microsoft.com/office/drawing/2014/main" id="{1EF7DA55-8BBC-A78E-DA3F-945894E30FC0}"/>
              </a:ext>
            </a:extLst>
          </p:cNvPr>
          <p:cNvSpPr/>
          <p:nvPr/>
        </p:nvSpPr>
        <p:spPr>
          <a:xfrm>
            <a:off x="554736" y="2649461"/>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3" name="Rectangle 72">
            <a:extLst>
              <a:ext uri="{FF2B5EF4-FFF2-40B4-BE49-F238E27FC236}">
                <a16:creationId xmlns:a16="http://schemas.microsoft.com/office/drawing/2014/main" id="{7515E16E-78D6-C1E6-9C80-EA6DF52EAB19}"/>
              </a:ext>
            </a:extLst>
          </p:cNvPr>
          <p:cNvSpPr/>
          <p:nvPr/>
        </p:nvSpPr>
        <p:spPr>
          <a:xfrm>
            <a:off x="554736" y="327612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4" name="Rectangle 73">
            <a:extLst>
              <a:ext uri="{FF2B5EF4-FFF2-40B4-BE49-F238E27FC236}">
                <a16:creationId xmlns:a16="http://schemas.microsoft.com/office/drawing/2014/main" id="{F292F262-D611-3878-6D9B-B895F1170FAF}"/>
              </a:ext>
            </a:extLst>
          </p:cNvPr>
          <p:cNvSpPr/>
          <p:nvPr/>
        </p:nvSpPr>
        <p:spPr>
          <a:xfrm>
            <a:off x="554736" y="3902792"/>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5" name="Rectangle 74">
            <a:extLst>
              <a:ext uri="{FF2B5EF4-FFF2-40B4-BE49-F238E27FC236}">
                <a16:creationId xmlns:a16="http://schemas.microsoft.com/office/drawing/2014/main" id="{9A36797C-4EBC-B3F4-894A-EAF7B000EFE5}"/>
              </a:ext>
            </a:extLst>
          </p:cNvPr>
          <p:cNvSpPr/>
          <p:nvPr/>
        </p:nvSpPr>
        <p:spPr>
          <a:xfrm>
            <a:off x="554736" y="4529458"/>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6" name="Rectangle 75">
            <a:extLst>
              <a:ext uri="{FF2B5EF4-FFF2-40B4-BE49-F238E27FC236}">
                <a16:creationId xmlns:a16="http://schemas.microsoft.com/office/drawing/2014/main" id="{5C5AA9B1-BE80-39B6-66B8-50F7A9186863}"/>
              </a:ext>
            </a:extLst>
          </p:cNvPr>
          <p:cNvSpPr/>
          <p:nvPr/>
        </p:nvSpPr>
        <p:spPr>
          <a:xfrm>
            <a:off x="554736" y="5156124"/>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7" name="Rectangle 76">
            <a:extLst>
              <a:ext uri="{FF2B5EF4-FFF2-40B4-BE49-F238E27FC236}">
                <a16:creationId xmlns:a16="http://schemas.microsoft.com/office/drawing/2014/main" id="{1E05E241-7992-018A-5D9C-6FE728E7057F}"/>
              </a:ext>
            </a:extLst>
          </p:cNvPr>
          <p:cNvSpPr/>
          <p:nvPr/>
        </p:nvSpPr>
        <p:spPr>
          <a:xfrm>
            <a:off x="554736" y="578278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4" name="Google Shape;507;p14">
            <a:extLst>
              <a:ext uri="{FF2B5EF4-FFF2-40B4-BE49-F238E27FC236}">
                <a16:creationId xmlns:a16="http://schemas.microsoft.com/office/drawing/2014/main" id="{9312811D-FB32-97A9-B0DB-10535768134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5349237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5">
            <a:extLst>
              <a:ext uri="{FF2B5EF4-FFF2-40B4-BE49-F238E27FC236}">
                <a16:creationId xmlns:a16="http://schemas.microsoft.com/office/drawing/2014/main" id="{D0CF789C-C81E-5E6D-5129-D57E27FB8D9D}"/>
              </a:ext>
            </a:extLst>
          </p:cNvPr>
          <p:cNvGraphicFramePr>
            <a:graphicFrameLocks noGrp="1"/>
          </p:cNvGraphicFramePr>
          <p:nvPr>
            <p:extLst>
              <p:ext uri="{D42A27DB-BD31-4B8C-83A1-F6EECF244321}">
                <p14:modId xmlns:p14="http://schemas.microsoft.com/office/powerpoint/2010/main" val="994074988"/>
              </p:ext>
            </p:extLst>
          </p:nvPr>
        </p:nvGraphicFramePr>
        <p:xfrm>
          <a:off x="2163350" y="2022794"/>
          <a:ext cx="9473916" cy="4323565"/>
        </p:xfrm>
        <a:graphic>
          <a:graphicData uri="http://schemas.openxmlformats.org/drawingml/2006/table">
            <a:tbl>
              <a:tblPr firstRow="1" bandRow="1"/>
              <a:tblGrid>
                <a:gridCol w="1578986">
                  <a:extLst>
                    <a:ext uri="{9D8B030D-6E8A-4147-A177-3AD203B41FA5}">
                      <a16:colId xmlns:a16="http://schemas.microsoft.com/office/drawing/2014/main" val="4184743016"/>
                    </a:ext>
                  </a:extLst>
                </a:gridCol>
                <a:gridCol w="1578986">
                  <a:extLst>
                    <a:ext uri="{9D8B030D-6E8A-4147-A177-3AD203B41FA5}">
                      <a16:colId xmlns:a16="http://schemas.microsoft.com/office/drawing/2014/main" val="292258402"/>
                    </a:ext>
                  </a:extLst>
                </a:gridCol>
                <a:gridCol w="1578986">
                  <a:extLst>
                    <a:ext uri="{9D8B030D-6E8A-4147-A177-3AD203B41FA5}">
                      <a16:colId xmlns:a16="http://schemas.microsoft.com/office/drawing/2014/main" val="2430741166"/>
                    </a:ext>
                  </a:extLst>
                </a:gridCol>
                <a:gridCol w="1578986">
                  <a:extLst>
                    <a:ext uri="{9D8B030D-6E8A-4147-A177-3AD203B41FA5}">
                      <a16:colId xmlns:a16="http://schemas.microsoft.com/office/drawing/2014/main" val="3350368091"/>
                    </a:ext>
                  </a:extLst>
                </a:gridCol>
                <a:gridCol w="1578986">
                  <a:extLst>
                    <a:ext uri="{9D8B030D-6E8A-4147-A177-3AD203B41FA5}">
                      <a16:colId xmlns:a16="http://schemas.microsoft.com/office/drawing/2014/main" val="1061057861"/>
                    </a:ext>
                  </a:extLst>
                </a:gridCol>
                <a:gridCol w="1578986">
                  <a:extLst>
                    <a:ext uri="{9D8B030D-6E8A-4147-A177-3AD203B41FA5}">
                      <a16:colId xmlns:a16="http://schemas.microsoft.com/office/drawing/2014/main" val="1787559948"/>
                    </a:ext>
                  </a:extLst>
                </a:gridCol>
              </a:tblGrid>
              <a:tr h="613952">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extLst>
                  <a:ext uri="{0D108BD9-81ED-4DB2-BD59-A6C34878D82A}">
                    <a16:rowId xmlns:a16="http://schemas.microsoft.com/office/drawing/2014/main" val="62673927"/>
                  </a:ext>
                </a:extLst>
              </a:tr>
              <a:tr h="5876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extLst>
                  <a:ext uri="{0D108BD9-81ED-4DB2-BD59-A6C34878D82A}">
                    <a16:rowId xmlns:a16="http://schemas.microsoft.com/office/drawing/2014/main" val="2538754108"/>
                  </a:ext>
                </a:extLst>
              </a:tr>
              <a:tr h="6372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53041582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chemeClr val="tx1"/>
                          </a:solidFill>
                          <a:effectLst/>
                          <a:uLnTx/>
                          <a:uFillTx/>
                          <a:latin typeface="Arial"/>
                          <a:ea typeface="+mn-ea"/>
                          <a:cs typeface="+mn-cs"/>
                        </a:rPr>
                        <a:t>~xx</a:t>
                      </a: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60407453"/>
                  </a:ext>
                </a:extLst>
              </a:tr>
              <a:tr h="63058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x</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636818406"/>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extLst>
                  <a:ext uri="{0D108BD9-81ED-4DB2-BD59-A6C34878D82A}">
                    <a16:rowId xmlns:a16="http://schemas.microsoft.com/office/drawing/2014/main" val="249704073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x</a:t>
                      </a: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chemeClr val="tx1"/>
                          </a:solidFill>
                          <a:effectLst/>
                          <a:uLnTx/>
                          <a:uFillTx/>
                          <a:latin typeface="Arial"/>
                          <a:ea typeface="+mn-ea"/>
                          <a:cs typeface="+mn-cs"/>
                        </a:rPr>
                        <a:t>xx</a:t>
                      </a:r>
                      <a:endParaRPr lang="en-US" sz="12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chemeClr val="tx1"/>
                          </a:solidFill>
                          <a:effectLst/>
                          <a:uLnTx/>
                          <a:uFillTx/>
                          <a:latin typeface="Arial"/>
                          <a:ea typeface="+mn-ea"/>
                          <a:cs typeface="+mn-cs"/>
                        </a:rPr>
                        <a:t>~xx</a:t>
                      </a: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extLst>
                  <a:ext uri="{0D108BD9-81ED-4DB2-BD59-A6C34878D82A}">
                    <a16:rowId xmlns:a16="http://schemas.microsoft.com/office/drawing/2014/main" val="4006797443"/>
                  </a:ext>
                </a:extLst>
              </a:tr>
            </a:tbl>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overview with heatmap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64080"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Revenue</a:t>
            </a:r>
          </a:p>
        </p:txBody>
      </p:sp>
      <p:sp>
        <p:nvSpPr>
          <p:cNvPr id="57" name="Rectangle 56">
            <a:extLst>
              <a:ext uri="{FF2B5EF4-FFF2-40B4-BE49-F238E27FC236}">
                <a16:creationId xmlns:a16="http://schemas.microsoft.com/office/drawing/2014/main" id="{A8C98F5D-61B0-95FC-DCF9-1160C11CF161}"/>
              </a:ext>
            </a:extLst>
          </p:cNvPr>
          <p:cNvSpPr/>
          <p:nvPr/>
        </p:nvSpPr>
        <p:spPr>
          <a:xfrm>
            <a:off x="554736" y="202279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38" name="TextBox 37">
            <a:extLst>
              <a:ext uri="{FF2B5EF4-FFF2-40B4-BE49-F238E27FC236}">
                <a16:creationId xmlns:a16="http://schemas.microsoft.com/office/drawing/2014/main" id="{464C78CF-B86F-45E2-74A0-DFE645AA2F8D}"/>
              </a:ext>
            </a:extLst>
          </p:cNvPr>
          <p:cNvSpPr txBox="1"/>
          <p:nvPr/>
        </p:nvSpPr>
        <p:spPr>
          <a:xfrm>
            <a:off x="10210800" y="1625528"/>
            <a:ext cx="142646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Arial"/>
              </a:rPr>
              <a:t>CAGR 20xx-20xx</a:t>
            </a:r>
            <a:endParaRPr kumimoji="0" lang="en-US" sz="1400" b="1" i="0" u="none" strike="noStrike" kern="1200" cap="none" spc="0" normalizeH="0" baseline="0" noProof="0" dirty="0">
              <a:ln>
                <a:noFill/>
              </a:ln>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10210800"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AC56A9-001C-C576-BDE5-E44F87096CFA}"/>
              </a:ext>
            </a:extLst>
          </p:cNvPr>
          <p:cNvSpPr/>
          <p:nvPr/>
        </p:nvSpPr>
        <p:spPr>
          <a:xfrm>
            <a:off x="554736" y="2649461"/>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6" name="Rectangle 5">
            <a:extLst>
              <a:ext uri="{FF2B5EF4-FFF2-40B4-BE49-F238E27FC236}">
                <a16:creationId xmlns:a16="http://schemas.microsoft.com/office/drawing/2014/main" id="{D89F1404-C1DB-5BA6-4B4B-BEF166CFAA34}"/>
              </a:ext>
            </a:extLst>
          </p:cNvPr>
          <p:cNvSpPr/>
          <p:nvPr/>
        </p:nvSpPr>
        <p:spPr>
          <a:xfrm>
            <a:off x="554736" y="327612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7" name="Rectangle 6">
            <a:extLst>
              <a:ext uri="{FF2B5EF4-FFF2-40B4-BE49-F238E27FC236}">
                <a16:creationId xmlns:a16="http://schemas.microsoft.com/office/drawing/2014/main" id="{D98CF7A8-77A9-82F8-3C8F-A4A2A9DE0CCE}"/>
              </a:ext>
            </a:extLst>
          </p:cNvPr>
          <p:cNvSpPr/>
          <p:nvPr/>
        </p:nvSpPr>
        <p:spPr>
          <a:xfrm>
            <a:off x="554736" y="3902792"/>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9" name="Rectangle 8">
            <a:extLst>
              <a:ext uri="{FF2B5EF4-FFF2-40B4-BE49-F238E27FC236}">
                <a16:creationId xmlns:a16="http://schemas.microsoft.com/office/drawing/2014/main" id="{5DC735AC-B885-4AF6-4D23-838DB0E5B810}"/>
              </a:ext>
            </a:extLst>
          </p:cNvPr>
          <p:cNvSpPr/>
          <p:nvPr/>
        </p:nvSpPr>
        <p:spPr>
          <a:xfrm>
            <a:off x="554736" y="4529458"/>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0" name="Rectangle 9">
            <a:extLst>
              <a:ext uri="{FF2B5EF4-FFF2-40B4-BE49-F238E27FC236}">
                <a16:creationId xmlns:a16="http://schemas.microsoft.com/office/drawing/2014/main" id="{070DE11D-AA8A-08F6-5EA7-904CE3C92ACA}"/>
              </a:ext>
            </a:extLst>
          </p:cNvPr>
          <p:cNvSpPr/>
          <p:nvPr/>
        </p:nvSpPr>
        <p:spPr>
          <a:xfrm>
            <a:off x="554736" y="5156124"/>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11" name="Rectangle 10">
            <a:extLst>
              <a:ext uri="{FF2B5EF4-FFF2-40B4-BE49-F238E27FC236}">
                <a16:creationId xmlns:a16="http://schemas.microsoft.com/office/drawing/2014/main" id="{67C5705D-B5B4-A82D-F1F3-82B7F6E55442}"/>
              </a:ext>
            </a:extLst>
          </p:cNvPr>
          <p:cNvSpPr/>
          <p:nvPr/>
        </p:nvSpPr>
        <p:spPr>
          <a:xfrm>
            <a:off x="554736" y="5782786"/>
            <a:ext cx="1430101" cy="563584"/>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Arial"/>
                <a:ea typeface="+mn-ea"/>
                <a:cs typeface="+mn-cs"/>
              </a:rPr>
              <a:t>[Competitor logo]</a:t>
            </a:r>
          </a:p>
        </p:txBody>
      </p:sp>
      <p:sp>
        <p:nvSpPr>
          <p:cNvPr id="3" name="TextBox 2">
            <a:extLst>
              <a:ext uri="{FF2B5EF4-FFF2-40B4-BE49-F238E27FC236}">
                <a16:creationId xmlns:a16="http://schemas.microsoft.com/office/drawing/2014/main" id="{7BE5E035-140A-E46F-511C-D86DA5EA6A0B}"/>
              </a:ext>
            </a:extLst>
          </p:cNvPr>
          <p:cNvSpPr txBox="1"/>
          <p:nvPr/>
        </p:nvSpPr>
        <p:spPr>
          <a:xfrm>
            <a:off x="3773424"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EBIT</a:t>
            </a:r>
          </a:p>
        </p:txBody>
      </p:sp>
      <p:sp>
        <p:nvSpPr>
          <p:cNvPr id="12" name="TextBox 11">
            <a:extLst>
              <a:ext uri="{FF2B5EF4-FFF2-40B4-BE49-F238E27FC236}">
                <a16:creationId xmlns:a16="http://schemas.microsoft.com/office/drawing/2014/main" id="{48AF326D-6B96-0864-516F-DB4AC6A498BD}"/>
              </a:ext>
            </a:extLst>
          </p:cNvPr>
          <p:cNvSpPr txBox="1"/>
          <p:nvPr/>
        </p:nvSpPr>
        <p:spPr>
          <a:xfrm>
            <a:off x="5382768"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Profit</a:t>
            </a:r>
          </a:p>
        </p:txBody>
      </p:sp>
      <p:sp>
        <p:nvSpPr>
          <p:cNvPr id="13" name="TextBox 12">
            <a:extLst>
              <a:ext uri="{FF2B5EF4-FFF2-40B4-BE49-F238E27FC236}">
                <a16:creationId xmlns:a16="http://schemas.microsoft.com/office/drawing/2014/main" id="{AEFBE180-8995-C505-72AA-0FEA94EDED08}"/>
              </a:ext>
            </a:extLst>
          </p:cNvPr>
          <p:cNvSpPr txBox="1"/>
          <p:nvPr/>
        </p:nvSpPr>
        <p:spPr>
          <a:xfrm>
            <a:off x="6992112"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Market share</a:t>
            </a:r>
          </a:p>
        </p:txBody>
      </p:sp>
      <p:sp>
        <p:nvSpPr>
          <p:cNvPr id="15" name="TextBox 14">
            <a:extLst>
              <a:ext uri="{FF2B5EF4-FFF2-40B4-BE49-F238E27FC236}">
                <a16:creationId xmlns:a16="http://schemas.microsoft.com/office/drawing/2014/main" id="{521C0707-ED7A-9D91-7949-E08C9CD3E530}"/>
              </a:ext>
            </a:extLst>
          </p:cNvPr>
          <p:cNvSpPr txBox="1"/>
          <p:nvPr/>
        </p:nvSpPr>
        <p:spPr>
          <a:xfrm>
            <a:off x="8601456"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NPS</a:t>
            </a:r>
          </a:p>
        </p:txBody>
      </p:sp>
      <p:cxnSp>
        <p:nvCxnSpPr>
          <p:cNvPr id="16" name="Straight Connector 15">
            <a:extLst>
              <a:ext uri="{FF2B5EF4-FFF2-40B4-BE49-F238E27FC236}">
                <a16:creationId xmlns:a16="http://schemas.microsoft.com/office/drawing/2014/main" id="{B7F207A1-4FF3-C292-FDEE-CC1800A72630}"/>
              </a:ext>
            </a:extLst>
          </p:cNvPr>
          <p:cNvCxnSpPr>
            <a:cxnSpLocks/>
          </p:cNvCxnSpPr>
          <p:nvPr/>
        </p:nvCxnSpPr>
        <p:spPr>
          <a:xfrm>
            <a:off x="8602185"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7D76F8-7B1F-5A3C-7AEF-B4B1647ACFA0}"/>
              </a:ext>
            </a:extLst>
          </p:cNvPr>
          <p:cNvCxnSpPr>
            <a:cxnSpLocks/>
          </p:cNvCxnSpPr>
          <p:nvPr/>
        </p:nvCxnSpPr>
        <p:spPr>
          <a:xfrm>
            <a:off x="6993568"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E0555E-D257-BCF7-DA28-3ABC8E5C65C7}"/>
              </a:ext>
            </a:extLst>
          </p:cNvPr>
          <p:cNvCxnSpPr>
            <a:cxnSpLocks/>
          </p:cNvCxnSpPr>
          <p:nvPr/>
        </p:nvCxnSpPr>
        <p:spPr>
          <a:xfrm>
            <a:off x="5384951"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334BC5-98A4-6128-E6B5-BE015662BB61}"/>
              </a:ext>
            </a:extLst>
          </p:cNvPr>
          <p:cNvCxnSpPr>
            <a:cxnSpLocks/>
          </p:cNvCxnSpPr>
          <p:nvPr/>
        </p:nvCxnSpPr>
        <p:spPr>
          <a:xfrm>
            <a:off x="3776334"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3685C-8CA5-460D-29DC-793407B67590}"/>
              </a:ext>
            </a:extLst>
          </p:cNvPr>
          <p:cNvCxnSpPr>
            <a:cxnSpLocks/>
          </p:cNvCxnSpPr>
          <p:nvPr/>
        </p:nvCxnSpPr>
        <p:spPr>
          <a:xfrm>
            <a:off x="2167717" y="1892386"/>
            <a:ext cx="14264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507;p14">
            <a:extLst>
              <a:ext uri="{FF2B5EF4-FFF2-40B4-BE49-F238E27FC236}">
                <a16:creationId xmlns:a16="http://schemas.microsoft.com/office/drawing/2014/main" id="{06058BBC-31F5-59F9-AC63-735F5C0B7AD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8254197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[Competitor overview / Insert action title]</a:t>
            </a:r>
            <a:endParaRPr lang="en-DK"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92" name="Straight Connector 391">
            <a:extLst>
              <a:ext uri="{FF2B5EF4-FFF2-40B4-BE49-F238E27FC236}">
                <a16:creationId xmlns:a16="http://schemas.microsoft.com/office/drawing/2014/main" id="{84C3751A-0AAD-FDBB-D178-83EB64AE03C5}"/>
              </a:ext>
            </a:extLst>
          </p:cNvPr>
          <p:cNvCxnSpPr>
            <a:cxnSpLocks/>
          </p:cNvCxnSpPr>
          <p:nvPr/>
        </p:nvCxnSpPr>
        <p:spPr>
          <a:xfrm>
            <a:off x="3873146" y="1625358"/>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4B616B16-4D8D-7908-B249-72456541E742}"/>
              </a:ext>
            </a:extLst>
          </p:cNvPr>
          <p:cNvCxnSpPr>
            <a:cxnSpLocks/>
          </p:cNvCxnSpPr>
          <p:nvPr/>
        </p:nvCxnSpPr>
        <p:spPr>
          <a:xfrm>
            <a:off x="5820811" y="1625358"/>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1179843-8E7B-C1E4-F445-26DBFFFFD533}"/>
              </a:ext>
            </a:extLst>
          </p:cNvPr>
          <p:cNvCxnSpPr>
            <a:cxnSpLocks/>
          </p:cNvCxnSpPr>
          <p:nvPr/>
        </p:nvCxnSpPr>
        <p:spPr>
          <a:xfrm>
            <a:off x="7768476" y="1625358"/>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5B86F44-84C8-0B56-1C25-4696B10DC6DF}"/>
              </a:ext>
            </a:extLst>
          </p:cNvPr>
          <p:cNvCxnSpPr>
            <a:cxnSpLocks/>
          </p:cNvCxnSpPr>
          <p:nvPr/>
        </p:nvCxnSpPr>
        <p:spPr>
          <a:xfrm>
            <a:off x="9716141" y="1625358"/>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307C39AE-E4F1-BD8E-4356-5FEAB896FC7C}"/>
              </a:ext>
            </a:extLst>
          </p:cNvPr>
          <p:cNvCxnSpPr>
            <a:cxnSpLocks/>
          </p:cNvCxnSpPr>
          <p:nvPr/>
        </p:nvCxnSpPr>
        <p:spPr>
          <a:xfrm>
            <a:off x="554736" y="281991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FD4CD7A-F290-C795-5E47-4AD2FB402F87}"/>
              </a:ext>
            </a:extLst>
          </p:cNvPr>
          <p:cNvCxnSpPr>
            <a:cxnSpLocks/>
          </p:cNvCxnSpPr>
          <p:nvPr/>
        </p:nvCxnSpPr>
        <p:spPr>
          <a:xfrm>
            <a:off x="554736" y="351080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089F3E87-2010-6DE8-4E0E-B649D9B520B3}"/>
              </a:ext>
            </a:extLst>
          </p:cNvPr>
          <p:cNvCxnSpPr>
            <a:cxnSpLocks/>
          </p:cNvCxnSpPr>
          <p:nvPr/>
        </p:nvCxnSpPr>
        <p:spPr>
          <a:xfrm>
            <a:off x="554736" y="420001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CB097D73-9E00-9778-B8D4-2BD0D5E05D83}"/>
              </a:ext>
            </a:extLst>
          </p:cNvPr>
          <p:cNvCxnSpPr>
            <a:cxnSpLocks/>
          </p:cNvCxnSpPr>
          <p:nvPr/>
        </p:nvCxnSpPr>
        <p:spPr>
          <a:xfrm>
            <a:off x="554736" y="488922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71F06CF3-94D6-418E-9BA5-A29713840B2A}"/>
              </a:ext>
            </a:extLst>
          </p:cNvPr>
          <p:cNvCxnSpPr>
            <a:cxnSpLocks/>
          </p:cNvCxnSpPr>
          <p:nvPr/>
        </p:nvCxnSpPr>
        <p:spPr>
          <a:xfrm>
            <a:off x="554736" y="558011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21" name="Rectangle 420">
            <a:extLst>
              <a:ext uri="{FF2B5EF4-FFF2-40B4-BE49-F238E27FC236}">
                <a16:creationId xmlns:a16="http://schemas.microsoft.com/office/drawing/2014/main" id="{4DDEA9AE-7439-7F84-C57F-20A78632BDB7}"/>
              </a:ext>
            </a:extLst>
          </p:cNvPr>
          <p:cNvSpPr/>
          <p:nvPr/>
        </p:nvSpPr>
        <p:spPr>
          <a:xfrm>
            <a:off x="554736" y="5627323"/>
            <a:ext cx="1347216" cy="59478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a:rPr>
              <a:t>Perceived threat</a:t>
            </a:r>
            <a:endParaRPr kumimoji="0" lang="en-US"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422" name="Rectangle 421">
            <a:extLst>
              <a:ext uri="{FF2B5EF4-FFF2-40B4-BE49-F238E27FC236}">
                <a16:creationId xmlns:a16="http://schemas.microsoft.com/office/drawing/2014/main" id="{B5494395-AC6A-681B-6468-B808E26DC82F}"/>
              </a:ext>
            </a:extLst>
          </p:cNvPr>
          <p:cNvSpPr/>
          <p:nvPr/>
        </p:nvSpPr>
        <p:spPr>
          <a:xfrm>
            <a:off x="554736" y="2867128"/>
            <a:ext cx="1347216" cy="59646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Market share</a:t>
            </a:r>
          </a:p>
        </p:txBody>
      </p:sp>
      <p:sp>
        <p:nvSpPr>
          <p:cNvPr id="423" name="Rectangle 422">
            <a:extLst>
              <a:ext uri="{FF2B5EF4-FFF2-40B4-BE49-F238E27FC236}">
                <a16:creationId xmlns:a16="http://schemas.microsoft.com/office/drawing/2014/main" id="{EB4D2BC8-84A4-B810-5BE8-7B1EA8FE989F}"/>
              </a:ext>
            </a:extLst>
          </p:cNvPr>
          <p:cNvSpPr/>
          <p:nvPr/>
        </p:nvSpPr>
        <p:spPr>
          <a:xfrm>
            <a:off x="554736" y="3558018"/>
            <a:ext cx="1347216" cy="59478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Strategy</a:t>
            </a:r>
          </a:p>
        </p:txBody>
      </p:sp>
      <p:sp>
        <p:nvSpPr>
          <p:cNvPr id="424" name="Rectangle 423">
            <a:extLst>
              <a:ext uri="{FF2B5EF4-FFF2-40B4-BE49-F238E27FC236}">
                <a16:creationId xmlns:a16="http://schemas.microsoft.com/office/drawing/2014/main" id="{9B2DE2E7-2734-045C-75CC-ECF2E54D2858}"/>
              </a:ext>
            </a:extLst>
          </p:cNvPr>
          <p:cNvSpPr/>
          <p:nvPr/>
        </p:nvSpPr>
        <p:spPr>
          <a:xfrm>
            <a:off x="554736" y="4247228"/>
            <a:ext cx="1347216" cy="59478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Strengths</a:t>
            </a:r>
          </a:p>
        </p:txBody>
      </p:sp>
      <p:sp>
        <p:nvSpPr>
          <p:cNvPr id="425" name="Rectangle 424">
            <a:extLst>
              <a:ext uri="{FF2B5EF4-FFF2-40B4-BE49-F238E27FC236}">
                <a16:creationId xmlns:a16="http://schemas.microsoft.com/office/drawing/2014/main" id="{25A30E9E-2EB5-02F4-9EDC-14542EAE385F}"/>
              </a:ext>
            </a:extLst>
          </p:cNvPr>
          <p:cNvSpPr/>
          <p:nvPr/>
        </p:nvSpPr>
        <p:spPr>
          <a:xfrm>
            <a:off x="554736" y="4936437"/>
            <a:ext cx="1347216" cy="59646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Weaknesses</a:t>
            </a:r>
          </a:p>
        </p:txBody>
      </p:sp>
      <p:sp>
        <p:nvSpPr>
          <p:cNvPr id="362" name="Rectangle 361">
            <a:extLst>
              <a:ext uri="{FF2B5EF4-FFF2-40B4-BE49-F238E27FC236}">
                <a16:creationId xmlns:a16="http://schemas.microsoft.com/office/drawing/2014/main" id="{367285C5-17EC-B34A-F8F4-70DBD8EB18E5}"/>
              </a:ext>
            </a:extLst>
          </p:cNvPr>
          <p:cNvSpPr/>
          <p:nvPr/>
        </p:nvSpPr>
        <p:spPr>
          <a:xfrm>
            <a:off x="2002535"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3" name="Rectangle 362">
            <a:extLst>
              <a:ext uri="{FF2B5EF4-FFF2-40B4-BE49-F238E27FC236}">
                <a16:creationId xmlns:a16="http://schemas.microsoft.com/office/drawing/2014/main" id="{AC4B5D7F-DF87-D00A-0D78-E9C7184DFEAA}"/>
              </a:ext>
            </a:extLst>
          </p:cNvPr>
          <p:cNvSpPr/>
          <p:nvPr/>
        </p:nvSpPr>
        <p:spPr>
          <a:xfrm>
            <a:off x="3937574"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4" name="Rectangle 363">
            <a:extLst>
              <a:ext uri="{FF2B5EF4-FFF2-40B4-BE49-F238E27FC236}">
                <a16:creationId xmlns:a16="http://schemas.microsoft.com/office/drawing/2014/main" id="{B2DF7C3F-7CEF-7524-B31F-D6ED3706E248}"/>
              </a:ext>
            </a:extLst>
          </p:cNvPr>
          <p:cNvSpPr/>
          <p:nvPr/>
        </p:nvSpPr>
        <p:spPr>
          <a:xfrm>
            <a:off x="5872612"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5" name="Rectangle 364">
            <a:extLst>
              <a:ext uri="{FF2B5EF4-FFF2-40B4-BE49-F238E27FC236}">
                <a16:creationId xmlns:a16="http://schemas.microsoft.com/office/drawing/2014/main" id="{B0916BEF-BA6D-5801-663C-271F89A88336}"/>
              </a:ext>
            </a:extLst>
          </p:cNvPr>
          <p:cNvSpPr/>
          <p:nvPr/>
        </p:nvSpPr>
        <p:spPr>
          <a:xfrm>
            <a:off x="7807649"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6" name="Rectangle 365">
            <a:extLst>
              <a:ext uri="{FF2B5EF4-FFF2-40B4-BE49-F238E27FC236}">
                <a16:creationId xmlns:a16="http://schemas.microsoft.com/office/drawing/2014/main" id="{10598885-6412-CD3D-7F16-2D0F985C8B26}"/>
              </a:ext>
            </a:extLst>
          </p:cNvPr>
          <p:cNvSpPr/>
          <p:nvPr/>
        </p:nvSpPr>
        <p:spPr>
          <a:xfrm>
            <a:off x="9742688"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effectLst/>
                <a:uLnTx/>
                <a:uFillTx/>
                <a:latin typeface="Arial"/>
                <a:ea typeface="+mn-ea"/>
                <a:cs typeface="+mn-cs"/>
              </a:rPr>
              <a:t>x</a:t>
            </a:r>
            <a:r>
              <a:rPr kumimoji="0" lang="en-US" sz="1400" b="0" i="0" u="none" strike="noStrike" kern="1200" cap="none" spc="0" normalizeH="0" baseline="0" noProof="0" dirty="0">
                <a:ln>
                  <a:noFill/>
                </a:ln>
                <a:effectLst/>
                <a:uLnTx/>
                <a:uFillTx/>
                <a:latin typeface="Arial"/>
                <a:ea typeface="+mn-ea"/>
                <a:cs typeface="Arial" panose="020B0604020202020204" pitchFamily="34" charset="0"/>
              </a:rPr>
              <a:t>x [currency]</a:t>
            </a:r>
          </a:p>
        </p:txBody>
      </p:sp>
      <p:sp>
        <p:nvSpPr>
          <p:cNvPr id="369" name="Rectangle 368">
            <a:extLst>
              <a:ext uri="{FF2B5EF4-FFF2-40B4-BE49-F238E27FC236}">
                <a16:creationId xmlns:a16="http://schemas.microsoft.com/office/drawing/2014/main" id="{2E6A4176-F715-A247-398A-ED1C54ABF770}"/>
              </a:ext>
            </a:extLst>
          </p:cNvPr>
          <p:cNvSpPr/>
          <p:nvPr/>
        </p:nvSpPr>
        <p:spPr>
          <a:xfrm>
            <a:off x="2002535"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0" name="Rectangle 369">
            <a:extLst>
              <a:ext uri="{FF2B5EF4-FFF2-40B4-BE49-F238E27FC236}">
                <a16:creationId xmlns:a16="http://schemas.microsoft.com/office/drawing/2014/main" id="{F549A9B1-7C2F-8E11-0BA2-74AC92C766C6}"/>
              </a:ext>
            </a:extLst>
          </p:cNvPr>
          <p:cNvSpPr/>
          <p:nvPr/>
        </p:nvSpPr>
        <p:spPr>
          <a:xfrm>
            <a:off x="3937574"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1" name="Rectangle 370">
            <a:extLst>
              <a:ext uri="{FF2B5EF4-FFF2-40B4-BE49-F238E27FC236}">
                <a16:creationId xmlns:a16="http://schemas.microsoft.com/office/drawing/2014/main" id="{08771983-F7FD-0DA8-27E1-BED1FA7E19D7}"/>
              </a:ext>
            </a:extLst>
          </p:cNvPr>
          <p:cNvSpPr/>
          <p:nvPr/>
        </p:nvSpPr>
        <p:spPr>
          <a:xfrm>
            <a:off x="5872612"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2" name="Rectangle 371">
            <a:extLst>
              <a:ext uri="{FF2B5EF4-FFF2-40B4-BE49-F238E27FC236}">
                <a16:creationId xmlns:a16="http://schemas.microsoft.com/office/drawing/2014/main" id="{20CE47AC-62F5-27AC-8436-090FD3AF82E6}"/>
              </a:ext>
            </a:extLst>
          </p:cNvPr>
          <p:cNvSpPr/>
          <p:nvPr/>
        </p:nvSpPr>
        <p:spPr>
          <a:xfrm>
            <a:off x="7807649"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3" name="Rectangle 372">
            <a:extLst>
              <a:ext uri="{FF2B5EF4-FFF2-40B4-BE49-F238E27FC236}">
                <a16:creationId xmlns:a16="http://schemas.microsoft.com/office/drawing/2014/main" id="{7D209D63-BE44-9A19-F5A1-940622DDF73D}"/>
              </a:ext>
            </a:extLst>
          </p:cNvPr>
          <p:cNvSpPr/>
          <p:nvPr/>
        </p:nvSpPr>
        <p:spPr>
          <a:xfrm>
            <a:off x="9742688"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effectLst/>
                <a:uLnTx/>
                <a:uFillTx/>
                <a:latin typeface="Arial"/>
                <a:ea typeface="+mn-ea"/>
                <a:cs typeface="+mn-cs"/>
              </a:rPr>
              <a:t>~xx</a:t>
            </a:r>
            <a:r>
              <a:rPr kumimoji="0" lang="en-GB" sz="1400" b="0" i="0" u="none" strike="noStrike" kern="1200" cap="none" spc="0" normalizeH="0" baseline="0" noProof="0" dirty="0">
                <a:ln>
                  <a:noFill/>
                </a:ln>
                <a:effectLst/>
                <a:uLnTx/>
                <a:uFillTx/>
                <a:latin typeface="Arial"/>
                <a:ea typeface="+mn-ea"/>
                <a:cs typeface="Arial" panose="020B0604020202020204" pitchFamily="34" charset="0"/>
              </a:rPr>
              <a:t> %</a:t>
            </a:r>
          </a:p>
        </p:txBody>
      </p:sp>
      <p:sp>
        <p:nvSpPr>
          <p:cNvPr id="375" name="Rectangle 374">
            <a:extLst>
              <a:ext uri="{FF2B5EF4-FFF2-40B4-BE49-F238E27FC236}">
                <a16:creationId xmlns:a16="http://schemas.microsoft.com/office/drawing/2014/main" id="{3A3B91F2-C43A-6291-F3DF-A2F77EB29620}"/>
              </a:ext>
            </a:extLst>
          </p:cNvPr>
          <p:cNvSpPr/>
          <p:nvPr/>
        </p:nvSpPr>
        <p:spPr>
          <a:xfrm>
            <a:off x="2002535"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76" name="Rectangle 375">
            <a:extLst>
              <a:ext uri="{FF2B5EF4-FFF2-40B4-BE49-F238E27FC236}">
                <a16:creationId xmlns:a16="http://schemas.microsoft.com/office/drawing/2014/main" id="{FD729EE6-1269-AB4F-7E8D-99E8209CF72B}"/>
              </a:ext>
            </a:extLst>
          </p:cNvPr>
          <p:cNvSpPr/>
          <p:nvPr/>
        </p:nvSpPr>
        <p:spPr>
          <a:xfrm>
            <a:off x="3937574"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77" name="Rectangle 376">
            <a:extLst>
              <a:ext uri="{FF2B5EF4-FFF2-40B4-BE49-F238E27FC236}">
                <a16:creationId xmlns:a16="http://schemas.microsoft.com/office/drawing/2014/main" id="{077980E2-3C31-D9C5-981E-B04F5F8346F5}"/>
              </a:ext>
            </a:extLst>
          </p:cNvPr>
          <p:cNvSpPr/>
          <p:nvPr/>
        </p:nvSpPr>
        <p:spPr>
          <a:xfrm>
            <a:off x="5872612"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78" name="Rectangle 377">
            <a:extLst>
              <a:ext uri="{FF2B5EF4-FFF2-40B4-BE49-F238E27FC236}">
                <a16:creationId xmlns:a16="http://schemas.microsoft.com/office/drawing/2014/main" id="{20AFE657-5FD7-80C3-EE90-BBC9E12012F8}"/>
              </a:ext>
            </a:extLst>
          </p:cNvPr>
          <p:cNvSpPr/>
          <p:nvPr/>
        </p:nvSpPr>
        <p:spPr>
          <a:xfrm>
            <a:off x="7807649"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79" name="Rectangle 378">
            <a:extLst>
              <a:ext uri="{FF2B5EF4-FFF2-40B4-BE49-F238E27FC236}">
                <a16:creationId xmlns:a16="http://schemas.microsoft.com/office/drawing/2014/main" id="{4D932595-9613-F6CD-1CFA-CB54644805F8}"/>
              </a:ext>
            </a:extLst>
          </p:cNvPr>
          <p:cNvSpPr/>
          <p:nvPr/>
        </p:nvSpPr>
        <p:spPr>
          <a:xfrm>
            <a:off x="9742688"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high-level strategy]</a:t>
            </a:r>
          </a:p>
        </p:txBody>
      </p:sp>
      <p:sp>
        <p:nvSpPr>
          <p:cNvPr id="381" name="Rectangle 380">
            <a:extLst>
              <a:ext uri="{FF2B5EF4-FFF2-40B4-BE49-F238E27FC236}">
                <a16:creationId xmlns:a16="http://schemas.microsoft.com/office/drawing/2014/main" id="{01A7910D-2201-FF65-BBF2-BFCC7971F78B}"/>
              </a:ext>
            </a:extLst>
          </p:cNvPr>
          <p:cNvSpPr/>
          <p:nvPr/>
        </p:nvSpPr>
        <p:spPr>
          <a:xfrm>
            <a:off x="2002535"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2" name="Rectangle 381">
            <a:extLst>
              <a:ext uri="{FF2B5EF4-FFF2-40B4-BE49-F238E27FC236}">
                <a16:creationId xmlns:a16="http://schemas.microsoft.com/office/drawing/2014/main" id="{47B185B7-4741-E698-334D-7383365A57EC}"/>
              </a:ext>
            </a:extLst>
          </p:cNvPr>
          <p:cNvSpPr/>
          <p:nvPr/>
        </p:nvSpPr>
        <p:spPr>
          <a:xfrm>
            <a:off x="3937574"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3" name="Rectangle 382">
            <a:extLst>
              <a:ext uri="{FF2B5EF4-FFF2-40B4-BE49-F238E27FC236}">
                <a16:creationId xmlns:a16="http://schemas.microsoft.com/office/drawing/2014/main" id="{4D76833A-CFCA-18CA-EFDF-309BC2F4E881}"/>
              </a:ext>
            </a:extLst>
          </p:cNvPr>
          <p:cNvSpPr/>
          <p:nvPr/>
        </p:nvSpPr>
        <p:spPr>
          <a:xfrm>
            <a:off x="5872612"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4" name="Rectangle 383">
            <a:extLst>
              <a:ext uri="{FF2B5EF4-FFF2-40B4-BE49-F238E27FC236}">
                <a16:creationId xmlns:a16="http://schemas.microsoft.com/office/drawing/2014/main" id="{C8EC6143-6DC8-47E8-4A6B-A3BE521A48E7}"/>
              </a:ext>
            </a:extLst>
          </p:cNvPr>
          <p:cNvSpPr/>
          <p:nvPr/>
        </p:nvSpPr>
        <p:spPr>
          <a:xfrm>
            <a:off x="7807649"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5" name="Rectangle 384">
            <a:extLst>
              <a:ext uri="{FF2B5EF4-FFF2-40B4-BE49-F238E27FC236}">
                <a16:creationId xmlns:a16="http://schemas.microsoft.com/office/drawing/2014/main" id="{03FB3513-0CEB-65AF-4AF4-15BECBB7826D}"/>
              </a:ext>
            </a:extLst>
          </p:cNvPr>
          <p:cNvSpPr/>
          <p:nvPr/>
        </p:nvSpPr>
        <p:spPr>
          <a:xfrm>
            <a:off x="9742688"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strengths]</a:t>
            </a:r>
          </a:p>
        </p:txBody>
      </p:sp>
      <p:sp>
        <p:nvSpPr>
          <p:cNvPr id="387" name="Rectangle 386">
            <a:extLst>
              <a:ext uri="{FF2B5EF4-FFF2-40B4-BE49-F238E27FC236}">
                <a16:creationId xmlns:a16="http://schemas.microsoft.com/office/drawing/2014/main" id="{1FF49F06-8435-EB23-F79C-C3EFCAB4923E}"/>
              </a:ext>
            </a:extLst>
          </p:cNvPr>
          <p:cNvSpPr/>
          <p:nvPr/>
        </p:nvSpPr>
        <p:spPr>
          <a:xfrm>
            <a:off x="2002535"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388" name="Rectangle 387">
            <a:extLst>
              <a:ext uri="{FF2B5EF4-FFF2-40B4-BE49-F238E27FC236}">
                <a16:creationId xmlns:a16="http://schemas.microsoft.com/office/drawing/2014/main" id="{76EDA749-B2A9-E9FF-7DC0-12AA0D83389D}"/>
              </a:ext>
            </a:extLst>
          </p:cNvPr>
          <p:cNvSpPr/>
          <p:nvPr/>
        </p:nvSpPr>
        <p:spPr>
          <a:xfrm>
            <a:off x="3937574"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389" name="Rectangle 388">
            <a:extLst>
              <a:ext uri="{FF2B5EF4-FFF2-40B4-BE49-F238E27FC236}">
                <a16:creationId xmlns:a16="http://schemas.microsoft.com/office/drawing/2014/main" id="{4C4541B1-23BE-DF4A-40C1-BFA7D6F3A95D}"/>
              </a:ext>
            </a:extLst>
          </p:cNvPr>
          <p:cNvSpPr/>
          <p:nvPr/>
        </p:nvSpPr>
        <p:spPr>
          <a:xfrm>
            <a:off x="5872612"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390" name="Rectangle 389">
            <a:extLst>
              <a:ext uri="{FF2B5EF4-FFF2-40B4-BE49-F238E27FC236}">
                <a16:creationId xmlns:a16="http://schemas.microsoft.com/office/drawing/2014/main" id="{D4A2DB6C-C18B-C221-771B-1A0FC5640949}"/>
              </a:ext>
            </a:extLst>
          </p:cNvPr>
          <p:cNvSpPr/>
          <p:nvPr/>
        </p:nvSpPr>
        <p:spPr>
          <a:xfrm>
            <a:off x="7807649"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391" name="Rectangle 390">
            <a:extLst>
              <a:ext uri="{FF2B5EF4-FFF2-40B4-BE49-F238E27FC236}">
                <a16:creationId xmlns:a16="http://schemas.microsoft.com/office/drawing/2014/main" id="{EB2DBCF9-C080-271F-19AE-1CE37276416D}"/>
              </a:ext>
            </a:extLst>
          </p:cNvPr>
          <p:cNvSpPr/>
          <p:nvPr/>
        </p:nvSpPr>
        <p:spPr>
          <a:xfrm>
            <a:off x="9742688"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Arial" panose="020B0604020202020204"/>
                <a:ea typeface="+mn-ea"/>
                <a:cs typeface="+mn-cs"/>
              </a:rPr>
              <a:t>[Insert key weaknesses]</a:t>
            </a:r>
          </a:p>
        </p:txBody>
      </p:sp>
      <p:sp>
        <p:nvSpPr>
          <p:cNvPr id="426" name="Rectangle 425">
            <a:extLst>
              <a:ext uri="{FF2B5EF4-FFF2-40B4-BE49-F238E27FC236}">
                <a16:creationId xmlns:a16="http://schemas.microsoft.com/office/drawing/2014/main" id="{3118E9F5-0406-680B-C105-CEFBA79ED908}"/>
              </a:ext>
            </a:extLst>
          </p:cNvPr>
          <p:cNvSpPr/>
          <p:nvPr/>
        </p:nvSpPr>
        <p:spPr>
          <a:xfrm>
            <a:off x="3899694"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B</a:t>
            </a:r>
          </a:p>
        </p:txBody>
      </p:sp>
      <p:sp>
        <p:nvSpPr>
          <p:cNvPr id="427" name="Rectangle 426">
            <a:extLst>
              <a:ext uri="{FF2B5EF4-FFF2-40B4-BE49-F238E27FC236}">
                <a16:creationId xmlns:a16="http://schemas.microsoft.com/office/drawing/2014/main" id="{4E6DA143-D274-DB69-C603-DEFA3BC7222F}"/>
              </a:ext>
            </a:extLst>
          </p:cNvPr>
          <p:cNvSpPr/>
          <p:nvPr/>
        </p:nvSpPr>
        <p:spPr>
          <a:xfrm>
            <a:off x="5847359"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C</a:t>
            </a:r>
          </a:p>
        </p:txBody>
      </p:sp>
      <p:sp>
        <p:nvSpPr>
          <p:cNvPr id="428" name="Rectangle 427">
            <a:extLst>
              <a:ext uri="{FF2B5EF4-FFF2-40B4-BE49-F238E27FC236}">
                <a16:creationId xmlns:a16="http://schemas.microsoft.com/office/drawing/2014/main" id="{3787EE7F-DF96-6395-2DCE-827CEC882129}"/>
              </a:ext>
            </a:extLst>
          </p:cNvPr>
          <p:cNvSpPr/>
          <p:nvPr/>
        </p:nvSpPr>
        <p:spPr>
          <a:xfrm>
            <a:off x="7795024"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D</a:t>
            </a:r>
          </a:p>
        </p:txBody>
      </p:sp>
      <p:sp>
        <p:nvSpPr>
          <p:cNvPr id="420" name="Rectangle 419">
            <a:extLst>
              <a:ext uri="{FF2B5EF4-FFF2-40B4-BE49-F238E27FC236}">
                <a16:creationId xmlns:a16="http://schemas.microsoft.com/office/drawing/2014/main" id="{2C6BCBB3-60D2-CA41-7C0A-13E2A7C0CC71}"/>
              </a:ext>
            </a:extLst>
          </p:cNvPr>
          <p:cNvSpPr/>
          <p:nvPr/>
        </p:nvSpPr>
        <p:spPr>
          <a:xfrm>
            <a:off x="554736" y="2177919"/>
            <a:ext cx="1347216" cy="59478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Revenue</a:t>
            </a:r>
          </a:p>
        </p:txBody>
      </p:sp>
      <p:sp>
        <p:nvSpPr>
          <p:cNvPr id="429" name="Rectangle 428">
            <a:extLst>
              <a:ext uri="{FF2B5EF4-FFF2-40B4-BE49-F238E27FC236}">
                <a16:creationId xmlns:a16="http://schemas.microsoft.com/office/drawing/2014/main" id="{E5F1FCD3-8A97-8E7B-3BBC-C57CA60D05AB}"/>
              </a:ext>
            </a:extLst>
          </p:cNvPr>
          <p:cNvSpPr/>
          <p:nvPr/>
        </p:nvSpPr>
        <p:spPr>
          <a:xfrm>
            <a:off x="9742687"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E</a:t>
            </a:r>
          </a:p>
        </p:txBody>
      </p:sp>
      <p:sp>
        <p:nvSpPr>
          <p:cNvPr id="431" name="Rectangle 430">
            <a:extLst>
              <a:ext uri="{FF2B5EF4-FFF2-40B4-BE49-F238E27FC236}">
                <a16:creationId xmlns:a16="http://schemas.microsoft.com/office/drawing/2014/main" id="{E943AB76-D0EC-CB56-7004-AA055FB4C4CC}"/>
              </a:ext>
            </a:extLst>
          </p:cNvPr>
          <p:cNvSpPr/>
          <p:nvPr/>
        </p:nvSpPr>
        <p:spPr>
          <a:xfrm>
            <a:off x="1954444" y="1625358"/>
            <a:ext cx="1894569"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Competitor A</a:t>
            </a:r>
          </a:p>
        </p:txBody>
      </p:sp>
      <p:sp>
        <p:nvSpPr>
          <p:cNvPr id="6" name="Google Shape;507;p14">
            <a:extLst>
              <a:ext uri="{FF2B5EF4-FFF2-40B4-BE49-F238E27FC236}">
                <a16:creationId xmlns:a16="http://schemas.microsoft.com/office/drawing/2014/main" id="{D7010D9C-3FAC-8774-7AB1-24B8E008BD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4" name="Oval 13">
            <a:extLst>
              <a:ext uri="{FF2B5EF4-FFF2-40B4-BE49-F238E27FC236}">
                <a16:creationId xmlns:a16="http://schemas.microsoft.com/office/drawing/2014/main" id="{352EF043-CA50-8B43-3555-C80983398F34}"/>
              </a:ext>
            </a:extLst>
          </p:cNvPr>
          <p:cNvSpPr/>
          <p:nvPr>
            <p:custDataLst>
              <p:tags r:id="rId2"/>
            </p:custDataLst>
          </p:nvPr>
        </p:nvSpPr>
        <p:spPr bwMode="auto">
          <a:xfrm>
            <a:off x="10529951" y="5764694"/>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19" name="Oval 18">
            <a:extLst>
              <a:ext uri="{FF2B5EF4-FFF2-40B4-BE49-F238E27FC236}">
                <a16:creationId xmlns:a16="http://schemas.microsoft.com/office/drawing/2014/main" id="{1BE9E2AB-2FF7-F930-297D-0665ED3D5261}"/>
              </a:ext>
            </a:extLst>
          </p:cNvPr>
          <p:cNvSpPr/>
          <p:nvPr>
            <p:custDataLst>
              <p:tags r:id="rId3"/>
            </p:custDataLst>
          </p:nvPr>
        </p:nvSpPr>
        <p:spPr bwMode="auto">
          <a:xfrm>
            <a:off x="2741708" y="5764694"/>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2" name="Oval 21">
            <a:extLst>
              <a:ext uri="{FF2B5EF4-FFF2-40B4-BE49-F238E27FC236}">
                <a16:creationId xmlns:a16="http://schemas.microsoft.com/office/drawing/2014/main" id="{FEFF72F0-F9F4-08FE-D1A2-74DB65B14C9B}"/>
              </a:ext>
            </a:extLst>
          </p:cNvPr>
          <p:cNvSpPr/>
          <p:nvPr>
            <p:custDataLst>
              <p:tags r:id="rId4"/>
            </p:custDataLst>
          </p:nvPr>
        </p:nvSpPr>
        <p:spPr bwMode="auto">
          <a:xfrm>
            <a:off x="4688769" y="5764694"/>
            <a:ext cx="320040" cy="320040"/>
          </a:xfrm>
          <a:prstGeom prst="ellipse">
            <a:avLst/>
          </a:prstGeom>
          <a:solidFill>
            <a:schemeClr val="bg1">
              <a:lumMod val="7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3" name="Oval 22">
            <a:extLst>
              <a:ext uri="{FF2B5EF4-FFF2-40B4-BE49-F238E27FC236}">
                <a16:creationId xmlns:a16="http://schemas.microsoft.com/office/drawing/2014/main" id="{4CBDF52B-D0C5-B7A7-5925-68DAD7C5D2D4}"/>
              </a:ext>
            </a:extLst>
          </p:cNvPr>
          <p:cNvSpPr/>
          <p:nvPr>
            <p:custDataLst>
              <p:tags r:id="rId5"/>
            </p:custDataLst>
          </p:nvPr>
        </p:nvSpPr>
        <p:spPr bwMode="auto">
          <a:xfrm>
            <a:off x="6635830" y="5764694"/>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4" name="Oval 23">
            <a:extLst>
              <a:ext uri="{FF2B5EF4-FFF2-40B4-BE49-F238E27FC236}">
                <a16:creationId xmlns:a16="http://schemas.microsoft.com/office/drawing/2014/main" id="{41C76E1A-22EE-DBFC-7457-AB1314B99FB1}"/>
              </a:ext>
            </a:extLst>
          </p:cNvPr>
          <p:cNvSpPr/>
          <p:nvPr>
            <p:custDataLst>
              <p:tags r:id="rId6"/>
            </p:custDataLst>
          </p:nvPr>
        </p:nvSpPr>
        <p:spPr bwMode="auto">
          <a:xfrm>
            <a:off x="8582891" y="5764694"/>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7" name="Arc 26">
            <a:extLst>
              <a:ext uri="{FF2B5EF4-FFF2-40B4-BE49-F238E27FC236}">
                <a16:creationId xmlns:a16="http://schemas.microsoft.com/office/drawing/2014/main" id="{2D53D2E9-BDF3-9649-1839-91FE51BE0CD1}"/>
              </a:ext>
            </a:extLst>
          </p:cNvPr>
          <p:cNvSpPr/>
          <p:nvPr>
            <p:custDataLst>
              <p:tags r:id="rId7"/>
            </p:custDataLst>
          </p:nvPr>
        </p:nvSpPr>
        <p:spPr bwMode="gray">
          <a:xfrm>
            <a:off x="8582891" y="5764694"/>
            <a:ext cx="320040" cy="320040"/>
          </a:xfrm>
          <a:prstGeom prst="arc">
            <a:avLst>
              <a:gd name="adj1" fmla="val 16200000"/>
              <a:gd name="adj2" fmla="val 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28" name="Oval 27">
            <a:extLst>
              <a:ext uri="{FF2B5EF4-FFF2-40B4-BE49-F238E27FC236}">
                <a16:creationId xmlns:a16="http://schemas.microsoft.com/office/drawing/2014/main" id="{A7BB39BB-0CD3-450E-1714-8BFC1A16429A}"/>
              </a:ext>
            </a:extLst>
          </p:cNvPr>
          <p:cNvSpPr/>
          <p:nvPr>
            <p:custDataLst>
              <p:tags r:id="rId8"/>
            </p:custDataLst>
          </p:nvPr>
        </p:nvSpPr>
        <p:spPr bwMode="auto">
          <a:xfrm>
            <a:off x="2741708" y="5764694"/>
            <a:ext cx="320040" cy="320040"/>
          </a:xfrm>
          <a:prstGeom prst="ellipse">
            <a:avLst/>
          </a:prstGeom>
          <a:solidFill>
            <a:schemeClr val="accent2"/>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chemeClr val="tx1"/>
              </a:solidFill>
              <a:effectLst/>
              <a:uLnTx/>
              <a:uFillTx/>
              <a:latin typeface="Arial"/>
              <a:ea typeface="+mn-ea"/>
              <a:cs typeface="+mn-cs"/>
            </a:endParaRPr>
          </a:p>
        </p:txBody>
      </p:sp>
      <p:sp>
        <p:nvSpPr>
          <p:cNvPr id="29" name="Arc 28">
            <a:extLst>
              <a:ext uri="{FF2B5EF4-FFF2-40B4-BE49-F238E27FC236}">
                <a16:creationId xmlns:a16="http://schemas.microsoft.com/office/drawing/2014/main" id="{AE2CF4ED-FD9E-407E-11E1-14BB774F8F01}"/>
              </a:ext>
            </a:extLst>
          </p:cNvPr>
          <p:cNvSpPr/>
          <p:nvPr>
            <p:custDataLst>
              <p:tags r:id="rId9"/>
            </p:custDataLst>
          </p:nvPr>
        </p:nvSpPr>
        <p:spPr bwMode="gray">
          <a:xfrm>
            <a:off x="4688769" y="5764694"/>
            <a:ext cx="320040" cy="320040"/>
          </a:xfrm>
          <a:prstGeom prst="arc">
            <a:avLst>
              <a:gd name="adj1" fmla="val 16200000"/>
              <a:gd name="adj2" fmla="val 1080000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30" name="Arc 29">
            <a:extLst>
              <a:ext uri="{FF2B5EF4-FFF2-40B4-BE49-F238E27FC236}">
                <a16:creationId xmlns:a16="http://schemas.microsoft.com/office/drawing/2014/main" id="{AF1C71F8-71B8-0F75-6B98-84D12DB4C876}"/>
              </a:ext>
            </a:extLst>
          </p:cNvPr>
          <p:cNvSpPr/>
          <p:nvPr>
            <p:custDataLst>
              <p:tags r:id="rId10"/>
            </p:custDataLst>
          </p:nvPr>
        </p:nvSpPr>
        <p:spPr bwMode="gray">
          <a:xfrm>
            <a:off x="6635830" y="5764694"/>
            <a:ext cx="320040" cy="320040"/>
          </a:xfrm>
          <a:prstGeom prst="arc">
            <a:avLst>
              <a:gd name="adj1" fmla="val 16200000"/>
              <a:gd name="adj2" fmla="val 5400000"/>
            </a:avLst>
          </a:prstGeom>
          <a:solidFill>
            <a:schemeClr val="bg1">
              <a:lumMod val="75000"/>
            </a:schemeClr>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
        <p:nvSpPr>
          <p:cNvPr id="31" name="Arc 30">
            <a:extLst>
              <a:ext uri="{FF2B5EF4-FFF2-40B4-BE49-F238E27FC236}">
                <a16:creationId xmlns:a16="http://schemas.microsoft.com/office/drawing/2014/main" id="{7816AD82-A4A0-C293-BA06-0ACFBC02520D}"/>
              </a:ext>
            </a:extLst>
          </p:cNvPr>
          <p:cNvSpPr/>
          <p:nvPr>
            <p:custDataLst>
              <p:tags r:id="rId11"/>
            </p:custDataLst>
          </p:nvPr>
        </p:nvSpPr>
        <p:spPr bwMode="gray">
          <a:xfrm>
            <a:off x="10529951" y="5764694"/>
            <a:ext cx="320040" cy="320040"/>
          </a:xfrm>
          <a:prstGeom prst="arc">
            <a:avLst>
              <a:gd name="adj1" fmla="val 16200000"/>
              <a:gd name="adj2" fmla="val 0"/>
            </a:avLst>
          </a:prstGeom>
          <a:solidFill>
            <a:schemeClr val="accent2"/>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a:ea typeface="+mn-ea"/>
              <a:cs typeface="+mn-cs"/>
            </a:endParaRPr>
          </a:p>
        </p:txBody>
      </p:sp>
    </p:spTree>
    <p:extLst>
      <p:ext uri="{BB962C8B-B14F-4D97-AF65-F5344CB8AC3E}">
        <p14:creationId xmlns:p14="http://schemas.microsoft.com/office/powerpoint/2010/main" val="317374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a:noFill/>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indent="0">
              <a:buClr>
                <a:schemeClr val="tx1"/>
              </a:buClr>
              <a:buNone/>
            </a:pPr>
            <a:r>
              <a:rPr lang="en-GB" sz="1400" dirty="0">
                <a:solidFill>
                  <a:schemeClr val="tx1"/>
                </a:solidFill>
              </a:rPr>
              <a:t>[</a:t>
            </a:r>
            <a:r>
              <a:rPr lang="en-GB" sz="1400" b="1" dirty="0">
                <a:solidFill>
                  <a:schemeClr val="tx1"/>
                </a:solidFill>
              </a:rPr>
              <a:t>Key takeaway/conclusion in bold text]</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114300" indent="0">
              <a:buClr>
                <a:schemeClr val="tx1"/>
              </a:buClr>
              <a:buNone/>
            </a:pPr>
            <a:endParaRPr lang="en-GB" sz="1400" dirty="0">
              <a:solidFill>
                <a:schemeClr val="tx1"/>
              </a:solidFill>
            </a:endParaRPr>
          </a:p>
          <a:p>
            <a:pPr marL="114300" indent="0">
              <a:buClr>
                <a:schemeClr val="tx1"/>
              </a:buClr>
              <a:buNone/>
            </a:pPr>
            <a:r>
              <a:rPr lang="en-GB" sz="1400" dirty="0">
                <a:solidFill>
                  <a:schemeClr val="tx1"/>
                </a:solidFill>
              </a:rPr>
              <a:t>[</a:t>
            </a:r>
            <a:r>
              <a:rPr lang="en-GB" sz="1400" b="1" dirty="0">
                <a:solidFill>
                  <a:schemeClr val="tx1"/>
                </a:solidFill>
              </a:rPr>
              <a:t>Key takeaway/conclusion in bold text]</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a:t>
            </a:r>
            <a:r>
              <a:rPr lang="en-US" sz="1400" dirty="0">
                <a:solidFill>
                  <a:schemeClr val="tx1"/>
                </a:solidFill>
              </a:rPr>
              <a:t>Supporting</a:t>
            </a:r>
            <a:r>
              <a:rPr lang="en-GB" sz="1400" dirty="0">
                <a:solidFill>
                  <a:schemeClr val="tx1"/>
                </a:solidFill>
              </a:rPr>
              <a:t> arguments for key takeaway/conclusion in bullet points]</a:t>
            </a:r>
          </a:p>
          <a:p>
            <a:pPr marL="114300" indent="0">
              <a:buClr>
                <a:schemeClr val="tx1"/>
              </a:buClr>
              <a:buNone/>
            </a:pPr>
            <a:endParaRPr lang="en-GB" sz="1400" dirty="0">
              <a:solidFill>
                <a:schemeClr val="tx1"/>
              </a:solidFill>
            </a:endParaRPr>
          </a:p>
          <a:p>
            <a:pPr marL="114300" indent="0">
              <a:buClr>
                <a:schemeClr val="tx1"/>
              </a:buClr>
              <a:buNone/>
            </a:pPr>
            <a:r>
              <a:rPr lang="en-GB" sz="1400" dirty="0">
                <a:solidFill>
                  <a:schemeClr val="tx1"/>
                </a:solidFill>
              </a:rPr>
              <a:t>[</a:t>
            </a:r>
            <a:r>
              <a:rPr lang="en-GB" sz="1400" b="1" dirty="0">
                <a:solidFill>
                  <a:schemeClr val="tx1"/>
                </a:solidFill>
              </a:rPr>
              <a:t>Key takeaway/conclusion in bold text]</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400050" indent="-285750">
              <a:buClr>
                <a:schemeClr val="tx1"/>
              </a:buClr>
              <a:buFont typeface="Arial" panose="020B0604020202020204" pitchFamily="34" charset="0"/>
              <a:buChar char="•"/>
            </a:pPr>
            <a:r>
              <a:rPr lang="en-GB" sz="1400" dirty="0">
                <a:solidFill>
                  <a:schemeClr val="tx1"/>
                </a:solidFill>
              </a:rPr>
              <a:t>[Supporting arguments for key takeaway/conclusion in bullet points]</a:t>
            </a:r>
          </a:p>
          <a:p>
            <a:pPr marL="285750" indent="-285750">
              <a:buClr>
                <a:schemeClr val="tx1"/>
              </a:buClr>
              <a:buFont typeface="Arial" panose="020B0604020202020204" pitchFamily="34" charset="0"/>
              <a:buChar char="•"/>
            </a:pPr>
            <a:endParaRPr lang="en-GB" sz="1400" dirty="0">
              <a:solidFill>
                <a:schemeClr val="tx1"/>
              </a:solidFill>
            </a:endParaRPr>
          </a:p>
          <a:p>
            <a:pPr marL="114300" indent="0">
              <a:buClr>
                <a:schemeClr val="tx1"/>
              </a:buClr>
              <a:buNone/>
            </a:pPr>
            <a:r>
              <a:rPr lang="en-GB" sz="1400" dirty="0">
                <a:solidFill>
                  <a:schemeClr val="tx1"/>
                </a:solidFill>
              </a:rPr>
              <a:t>[</a:t>
            </a:r>
            <a:r>
              <a:rPr lang="en-GB" sz="1400" b="1" dirty="0">
                <a:solidFill>
                  <a:schemeClr val="tx1"/>
                </a:solidFill>
              </a:rPr>
              <a:t>Final conclusion/recommendation in bold text]</a:t>
            </a:r>
            <a:endParaRPr lang="en-GB" sz="1400" dirty="0">
              <a:solidFill>
                <a:schemeClr val="tx1"/>
              </a:solidFill>
            </a:endParaRPr>
          </a:p>
        </p:txBody>
      </p:sp>
    </p:spTree>
    <p:extLst>
      <p:ext uri="{BB962C8B-B14F-4D97-AF65-F5344CB8AC3E}">
        <p14:creationId xmlns:p14="http://schemas.microsoft.com/office/powerpoint/2010/main" val="25771219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49">
            <a:extLst>
              <a:ext uri="{FF2B5EF4-FFF2-40B4-BE49-F238E27FC236}">
                <a16:creationId xmlns:a16="http://schemas.microsoft.com/office/drawing/2014/main" id="{06E8F2DC-E8B9-BB29-17A7-07C0555511C1}"/>
              </a:ext>
            </a:extLst>
          </p:cNvPr>
          <p:cNvSpPr/>
          <p:nvPr/>
        </p:nvSpPr>
        <p:spPr>
          <a:xfrm rot="10800000">
            <a:off x="1328468" y="2551261"/>
            <a:ext cx="6159260" cy="3067305"/>
          </a:xfrm>
          <a:custGeom>
            <a:avLst/>
            <a:gdLst>
              <a:gd name="connsiteX0" fmla="*/ 0 w 843699"/>
              <a:gd name="connsiteY0" fmla="*/ 0 h 843698"/>
              <a:gd name="connsiteX1" fmla="*/ 839343 w 843699"/>
              <a:gd name="connsiteY1" fmla="*/ 757436 h 843698"/>
              <a:gd name="connsiteX2" fmla="*/ 843699 w 843699"/>
              <a:gd name="connsiteY2" fmla="*/ 843698 h 843698"/>
              <a:gd name="connsiteX3" fmla="*/ 0 w 843699"/>
              <a:gd name="connsiteY3" fmla="*/ 843698 h 843698"/>
              <a:gd name="connsiteX4" fmla="*/ 0 w 843699"/>
              <a:gd name="connsiteY4" fmla="*/ 0 h 8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699" h="843698">
                <a:moveTo>
                  <a:pt x="0" y="0"/>
                </a:moveTo>
                <a:cubicBezTo>
                  <a:pt x="436839" y="0"/>
                  <a:pt x="796137" y="331996"/>
                  <a:pt x="839343" y="757436"/>
                </a:cubicBezTo>
                <a:lnTo>
                  <a:pt x="843699" y="843698"/>
                </a:lnTo>
                <a:lnTo>
                  <a:pt x="0" y="843698"/>
                </a:lnTo>
                <a:lnTo>
                  <a:pt x="0" y="0"/>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Freeform 448">
            <a:extLst>
              <a:ext uri="{FF2B5EF4-FFF2-40B4-BE49-F238E27FC236}">
                <a16:creationId xmlns:a16="http://schemas.microsoft.com/office/drawing/2014/main" id="{20EF60A0-F2E4-54EE-FD76-864F7398F83C}"/>
              </a:ext>
            </a:extLst>
          </p:cNvPr>
          <p:cNvSpPr/>
          <p:nvPr/>
        </p:nvSpPr>
        <p:spPr>
          <a:xfrm rot="10800000">
            <a:off x="2777707" y="2551261"/>
            <a:ext cx="4710021" cy="2345586"/>
          </a:xfrm>
          <a:custGeom>
            <a:avLst/>
            <a:gdLst>
              <a:gd name="connsiteX0" fmla="*/ 0 w 843699"/>
              <a:gd name="connsiteY0" fmla="*/ 0 h 843698"/>
              <a:gd name="connsiteX1" fmla="*/ 839343 w 843699"/>
              <a:gd name="connsiteY1" fmla="*/ 757436 h 843698"/>
              <a:gd name="connsiteX2" fmla="*/ 843699 w 843699"/>
              <a:gd name="connsiteY2" fmla="*/ 843698 h 843698"/>
              <a:gd name="connsiteX3" fmla="*/ 0 w 843699"/>
              <a:gd name="connsiteY3" fmla="*/ 843698 h 843698"/>
              <a:gd name="connsiteX4" fmla="*/ 0 w 843699"/>
              <a:gd name="connsiteY4" fmla="*/ 0 h 8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699" h="843698">
                <a:moveTo>
                  <a:pt x="0" y="0"/>
                </a:moveTo>
                <a:cubicBezTo>
                  <a:pt x="436839" y="0"/>
                  <a:pt x="796137" y="331996"/>
                  <a:pt x="839343" y="757436"/>
                </a:cubicBezTo>
                <a:lnTo>
                  <a:pt x="843699" y="843698"/>
                </a:lnTo>
                <a:lnTo>
                  <a:pt x="0" y="843698"/>
                </a:lnTo>
                <a:lnTo>
                  <a:pt x="0" y="0"/>
                </a:lnTo>
                <a:close/>
              </a:path>
            </a:pathLst>
          </a:cu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27" name="Freeform 440">
            <a:extLst>
              <a:ext uri="{FF2B5EF4-FFF2-40B4-BE49-F238E27FC236}">
                <a16:creationId xmlns:a16="http://schemas.microsoft.com/office/drawing/2014/main" id="{B1BDD9F0-412C-C84E-17A0-601DC2FC777B}"/>
              </a:ext>
            </a:extLst>
          </p:cNvPr>
          <p:cNvSpPr/>
          <p:nvPr/>
        </p:nvSpPr>
        <p:spPr>
          <a:xfrm rot="10800000">
            <a:off x="4226944" y="2551261"/>
            <a:ext cx="3260784" cy="1623867"/>
          </a:xfrm>
          <a:custGeom>
            <a:avLst/>
            <a:gdLst>
              <a:gd name="connsiteX0" fmla="*/ 0 w 843699"/>
              <a:gd name="connsiteY0" fmla="*/ 0 h 843698"/>
              <a:gd name="connsiteX1" fmla="*/ 839343 w 843699"/>
              <a:gd name="connsiteY1" fmla="*/ 757436 h 843698"/>
              <a:gd name="connsiteX2" fmla="*/ 843699 w 843699"/>
              <a:gd name="connsiteY2" fmla="*/ 843698 h 843698"/>
              <a:gd name="connsiteX3" fmla="*/ 0 w 843699"/>
              <a:gd name="connsiteY3" fmla="*/ 843698 h 843698"/>
              <a:gd name="connsiteX4" fmla="*/ 0 w 843699"/>
              <a:gd name="connsiteY4" fmla="*/ 0 h 8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699" h="843698">
                <a:moveTo>
                  <a:pt x="0" y="0"/>
                </a:moveTo>
                <a:cubicBezTo>
                  <a:pt x="436839" y="0"/>
                  <a:pt x="796137" y="331996"/>
                  <a:pt x="839343" y="757436"/>
                </a:cubicBezTo>
                <a:lnTo>
                  <a:pt x="843699" y="843698"/>
                </a:lnTo>
                <a:lnTo>
                  <a:pt x="0" y="843698"/>
                </a:lnTo>
                <a:lnTo>
                  <a:pt x="0" y="0"/>
                </a:lnTo>
                <a:close/>
              </a:path>
            </a:pathLst>
          </a:cu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graphicFrame>
        <p:nvGraphicFramePr>
          <p:cNvPr id="24" name="Chart 23">
            <a:extLst>
              <a:ext uri="{FF2B5EF4-FFF2-40B4-BE49-F238E27FC236}">
                <a16:creationId xmlns:a16="http://schemas.microsoft.com/office/drawing/2014/main" id="{231D252D-69FB-928F-8796-C22C819F3376}"/>
              </a:ext>
            </a:extLst>
          </p:cNvPr>
          <p:cNvGraphicFramePr>
            <a:graphicFrameLocks/>
          </p:cNvGraphicFramePr>
          <p:nvPr>
            <p:extLst>
              <p:ext uri="{D42A27DB-BD31-4B8C-83A1-F6EECF244321}">
                <p14:modId xmlns:p14="http://schemas.microsoft.com/office/powerpoint/2010/main" val="620151251"/>
              </p:ext>
            </p:extLst>
          </p:nvPr>
        </p:nvGraphicFramePr>
        <p:xfrm>
          <a:off x="550865" y="2376739"/>
          <a:ext cx="7299958" cy="38335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positioning slide / Insert action title]</a:t>
            </a:r>
            <a:endParaRPr lang="en-IN" dirty="0"/>
          </a:p>
        </p:txBody>
      </p:sp>
      <p:sp>
        <p:nvSpPr>
          <p:cNvPr id="19" name="Subtitle 18">
            <a:extLst>
              <a:ext uri="{FF2B5EF4-FFF2-40B4-BE49-F238E27FC236}">
                <a16:creationId xmlns:a16="http://schemas.microsoft.com/office/drawing/2014/main" id="{18410547-90F2-EA45-DA34-7A2E4A93BB79}"/>
              </a:ext>
            </a:extLst>
          </p:cNvPr>
          <p:cNvSpPr>
            <a:spLocks noGrp="1"/>
          </p:cNvSpPr>
          <p:nvPr>
            <p:ph type="subTitle" idx="1"/>
          </p:nvPr>
        </p:nvSpPr>
        <p:spPr/>
        <p:txBody>
          <a:bodyPr/>
          <a:lstStyle/>
          <a:p>
            <a:endParaRPr lang="en-US" dirty="0"/>
          </a:p>
        </p:txBody>
      </p:sp>
      <p:sp>
        <p:nvSpPr>
          <p:cNvPr id="20" name="Text Placeholder 19">
            <a:extLst>
              <a:ext uri="{FF2B5EF4-FFF2-40B4-BE49-F238E27FC236}">
                <a16:creationId xmlns:a16="http://schemas.microsoft.com/office/drawing/2014/main" id="{5FCAB83D-72EE-A4C6-8C26-2851715BC5DF}"/>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0C1EF40C-5AE7-17B7-BB56-CFC8CB7E613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745CBAF7-98D8-E714-3A2E-9A6EBDB7214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3" name="TextBox 12">
            <a:extLst>
              <a:ext uri="{FF2B5EF4-FFF2-40B4-BE49-F238E27FC236}">
                <a16:creationId xmlns:a16="http://schemas.microsoft.com/office/drawing/2014/main" id="{00FACF7F-14E3-C68A-9F2A-063E4DF888D9}"/>
              </a:ext>
            </a:extLst>
          </p:cNvPr>
          <p:cNvSpPr txBox="1"/>
          <p:nvPr/>
        </p:nvSpPr>
        <p:spPr>
          <a:xfrm>
            <a:off x="554736" y="1733550"/>
            <a:ext cx="7296092"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14" name="Straight Connector 13">
            <a:extLst>
              <a:ext uri="{FF2B5EF4-FFF2-40B4-BE49-F238E27FC236}">
                <a16:creationId xmlns:a16="http://schemas.microsoft.com/office/drawing/2014/main" id="{1E54711E-A8F0-04F5-41E6-F608F377F68B}"/>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ABF1B1-381F-0A8A-A994-B8F5723B3A73}"/>
              </a:ext>
            </a:extLst>
          </p:cNvPr>
          <p:cNvSpPr txBox="1"/>
          <p:nvPr/>
        </p:nvSpPr>
        <p:spPr>
          <a:xfrm>
            <a:off x="8106032" y="1733550"/>
            <a:ext cx="3535105"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a:t>
            </a:r>
          </a:p>
        </p:txBody>
      </p:sp>
      <p:cxnSp>
        <p:nvCxnSpPr>
          <p:cNvPr id="16" name="Straight Connector 15">
            <a:extLst>
              <a:ext uri="{FF2B5EF4-FFF2-40B4-BE49-F238E27FC236}">
                <a16:creationId xmlns:a16="http://schemas.microsoft.com/office/drawing/2014/main" id="{8CB1812E-334A-1747-63B9-8F259EAB9AF5}"/>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CD056C4-0EF4-867A-D775-7DA1F0E7F7CA}"/>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B0361093-9079-1C92-21C7-FD59A98A446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A01F5CA-0428-3A1C-F1A5-D774A14E22A5}"/>
              </a:ext>
            </a:extLst>
          </p:cNvPr>
          <p:cNvSpPr/>
          <p:nvPr/>
        </p:nvSpPr>
        <p:spPr>
          <a:xfrm>
            <a:off x="6614161" y="4490720"/>
            <a:ext cx="1221922" cy="436880"/>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33040599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matrix slide / Insert action title]</a:t>
            </a:r>
            <a:endParaRPr lang="en-IN" dirty="0"/>
          </a:p>
        </p:txBody>
      </p:sp>
      <p:sp>
        <p:nvSpPr>
          <p:cNvPr id="3" name="Subtitle 2">
            <a:extLst>
              <a:ext uri="{FF2B5EF4-FFF2-40B4-BE49-F238E27FC236}">
                <a16:creationId xmlns:a16="http://schemas.microsoft.com/office/drawing/2014/main" id="{CBDCAA30-35B2-7487-1AC7-FE41D1350CA2}"/>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AB75C97C-8C78-3016-B33D-7EE334BC7A23}"/>
              </a:ext>
            </a:extLst>
          </p:cNvPr>
          <p:cNvSpPr>
            <a:spLocks noGrp="1"/>
          </p:cNvSpPr>
          <p:nvPr>
            <p:ph type="body" sz="quarter" idx="17"/>
          </p:nvPr>
        </p:nvSpPr>
        <p:spPr/>
        <p:txBody>
          <a:bodyPr/>
          <a:lstStyle/>
          <a:p>
            <a:endParaRPr lang="en-US"/>
          </a:p>
        </p:txBody>
      </p:sp>
      <p:graphicFrame>
        <p:nvGraphicFramePr>
          <p:cNvPr id="11" name="Chart 10">
            <a:extLst>
              <a:ext uri="{FF2B5EF4-FFF2-40B4-BE49-F238E27FC236}">
                <a16:creationId xmlns:a16="http://schemas.microsoft.com/office/drawing/2014/main" id="{6A4DCD2D-89A9-A7ED-32DF-1E1D56613FD0}"/>
              </a:ext>
            </a:extLst>
          </p:cNvPr>
          <p:cNvGraphicFramePr>
            <a:graphicFrameLocks/>
          </p:cNvGraphicFramePr>
          <p:nvPr>
            <p:extLst>
              <p:ext uri="{D42A27DB-BD31-4B8C-83A1-F6EECF244321}">
                <p14:modId xmlns:p14="http://schemas.microsoft.com/office/powerpoint/2010/main" val="1388775800"/>
              </p:ext>
            </p:extLst>
          </p:nvPr>
        </p:nvGraphicFramePr>
        <p:xfrm>
          <a:off x="550864" y="2487594"/>
          <a:ext cx="7299959" cy="3697667"/>
        </p:xfrm>
        <a:graphic>
          <a:graphicData uri="http://schemas.openxmlformats.org/drawingml/2006/chart">
            <c:chart xmlns:c="http://schemas.openxmlformats.org/drawingml/2006/chart" xmlns:r="http://schemas.openxmlformats.org/officeDocument/2006/relationships" r:id="rId6"/>
          </a:graphicData>
        </a:graphic>
      </p:graphicFrame>
      <p:sp>
        <p:nvSpPr>
          <p:cNvPr id="15" name="Rectangle 14">
            <a:extLst>
              <a:ext uri="{FF2B5EF4-FFF2-40B4-BE49-F238E27FC236}">
                <a16:creationId xmlns:a16="http://schemas.microsoft.com/office/drawing/2014/main" id="{042864B4-F349-ADB6-BAE4-ECDFB5ECE807}"/>
              </a:ext>
            </a:extLst>
          </p:cNvPr>
          <p:cNvSpPr/>
          <p:nvPr/>
        </p:nvSpPr>
        <p:spPr>
          <a:xfrm>
            <a:off x="1400093" y="5281176"/>
            <a:ext cx="351039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bg1">
                    <a:lumMod val="65000"/>
                  </a:schemeClr>
                </a:solidFill>
                <a:effectLst/>
                <a:uLnTx/>
                <a:uFillTx/>
                <a:latin typeface="Arial"/>
                <a:ea typeface="+mn-ea"/>
                <a:cs typeface="+mn-cs"/>
              </a:rPr>
              <a:t>Laggards</a:t>
            </a:r>
          </a:p>
        </p:txBody>
      </p:sp>
      <p:sp>
        <p:nvSpPr>
          <p:cNvPr id="17" name="Rectangle 16">
            <a:extLst>
              <a:ext uri="{FF2B5EF4-FFF2-40B4-BE49-F238E27FC236}">
                <a16:creationId xmlns:a16="http://schemas.microsoft.com/office/drawing/2014/main" id="{66CD7E08-F27A-2413-5C92-DB807B6A8CAA}"/>
              </a:ext>
            </a:extLst>
          </p:cNvPr>
          <p:cNvSpPr/>
          <p:nvPr/>
        </p:nvSpPr>
        <p:spPr>
          <a:xfrm>
            <a:off x="1400093" y="2732216"/>
            <a:ext cx="283262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bg1">
                    <a:lumMod val="65000"/>
                  </a:schemeClr>
                </a:solidFill>
                <a:effectLst/>
                <a:uLnTx/>
                <a:uFillTx/>
                <a:latin typeface="Arial"/>
                <a:ea typeface="+mn-ea"/>
                <a:cs typeface="+mn-cs"/>
              </a:rPr>
              <a:t>Challengers</a:t>
            </a:r>
          </a:p>
        </p:txBody>
      </p:sp>
      <p:sp>
        <p:nvSpPr>
          <p:cNvPr id="19" name="Rectangle 18">
            <a:extLst>
              <a:ext uri="{FF2B5EF4-FFF2-40B4-BE49-F238E27FC236}">
                <a16:creationId xmlns:a16="http://schemas.microsoft.com/office/drawing/2014/main" id="{6814ED70-B685-4304-10CA-255C3A4434DD}"/>
              </a:ext>
            </a:extLst>
          </p:cNvPr>
          <p:cNvSpPr/>
          <p:nvPr/>
        </p:nvSpPr>
        <p:spPr>
          <a:xfrm>
            <a:off x="4946650" y="5281176"/>
            <a:ext cx="254999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bg1">
                    <a:lumMod val="65000"/>
                  </a:schemeClr>
                </a:solidFill>
                <a:effectLst/>
                <a:uLnTx/>
                <a:uFillTx/>
                <a:latin typeface="Arial"/>
                <a:ea typeface="+mn-ea"/>
                <a:cs typeface="+mn-cs"/>
              </a:rPr>
              <a:t>Incumbents</a:t>
            </a:r>
          </a:p>
        </p:txBody>
      </p:sp>
      <p:sp>
        <p:nvSpPr>
          <p:cNvPr id="20" name="Rectangle 19">
            <a:extLst>
              <a:ext uri="{FF2B5EF4-FFF2-40B4-BE49-F238E27FC236}">
                <a16:creationId xmlns:a16="http://schemas.microsoft.com/office/drawing/2014/main" id="{D6834188-F6F2-2194-4C96-BBC61B888F56}"/>
              </a:ext>
            </a:extLst>
          </p:cNvPr>
          <p:cNvSpPr/>
          <p:nvPr/>
        </p:nvSpPr>
        <p:spPr>
          <a:xfrm>
            <a:off x="5499100" y="2732216"/>
            <a:ext cx="19975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bg1">
                    <a:lumMod val="65000"/>
                  </a:schemeClr>
                </a:solidFill>
                <a:effectLst/>
                <a:uLnTx/>
                <a:uFillTx/>
                <a:latin typeface="Arial"/>
                <a:ea typeface="+mn-ea"/>
                <a:cs typeface="+mn-cs"/>
              </a:rPr>
              <a:t>Market leaders</a:t>
            </a:r>
          </a:p>
        </p:txBody>
      </p:sp>
      <p:sp>
        <p:nvSpPr>
          <p:cNvPr id="10" name="Google Shape;507;p14">
            <a:extLst>
              <a:ext uri="{FF2B5EF4-FFF2-40B4-BE49-F238E27FC236}">
                <a16:creationId xmlns:a16="http://schemas.microsoft.com/office/drawing/2014/main" id="{1C77F557-FB9D-BC30-4046-1F955190116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3BD30A2F-FA74-F50F-9352-C3B6E78A5AE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3" name="TextBox 12">
            <a:extLst>
              <a:ext uri="{FF2B5EF4-FFF2-40B4-BE49-F238E27FC236}">
                <a16:creationId xmlns:a16="http://schemas.microsoft.com/office/drawing/2014/main" id="{459928C8-FE6C-9C0C-14CC-45DD2E495E6E}"/>
              </a:ext>
            </a:extLst>
          </p:cNvPr>
          <p:cNvSpPr txBox="1"/>
          <p:nvPr/>
        </p:nvSpPr>
        <p:spPr>
          <a:xfrm>
            <a:off x="554736" y="1733550"/>
            <a:ext cx="7296092"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14" name="Straight Connector 13">
            <a:extLst>
              <a:ext uri="{FF2B5EF4-FFF2-40B4-BE49-F238E27FC236}">
                <a16:creationId xmlns:a16="http://schemas.microsoft.com/office/drawing/2014/main" id="{D579131F-EB26-6C0E-72B4-87DF99E24071}"/>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F9BF09-1337-0062-4D1A-F165D5D6F543}"/>
              </a:ext>
            </a:extLst>
          </p:cNvPr>
          <p:cNvSpPr txBox="1"/>
          <p:nvPr/>
        </p:nvSpPr>
        <p:spPr>
          <a:xfrm>
            <a:off x="8106032" y="1733550"/>
            <a:ext cx="3535105"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a:t>
            </a:r>
          </a:p>
        </p:txBody>
      </p:sp>
      <p:cxnSp>
        <p:nvCxnSpPr>
          <p:cNvPr id="18" name="Straight Connector 17">
            <a:extLst>
              <a:ext uri="{FF2B5EF4-FFF2-40B4-BE49-F238E27FC236}">
                <a16:creationId xmlns:a16="http://schemas.microsoft.com/office/drawing/2014/main" id="{21F01090-E0BE-F3AD-3DB2-33FF7A0404FD}"/>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B3B56DB-4835-63C3-AD38-73E2999E4031}"/>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24" name="Straight Connector 23">
            <a:extLst>
              <a:ext uri="{FF2B5EF4-FFF2-40B4-BE49-F238E27FC236}">
                <a16:creationId xmlns:a16="http://schemas.microsoft.com/office/drawing/2014/main" id="{8123FFCC-7CC0-8E8C-B077-635F53DF4379}"/>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BEEAE7-A3B2-A02E-C793-E09E40B7131F}"/>
              </a:ext>
            </a:extLst>
          </p:cNvPr>
          <p:cNvSpPr/>
          <p:nvPr/>
        </p:nvSpPr>
        <p:spPr>
          <a:xfrm>
            <a:off x="2467674" y="3170385"/>
            <a:ext cx="1221922" cy="436880"/>
          </a:xfrm>
          <a:prstGeom prst="rect">
            <a:avLst/>
          </a:prstGeom>
          <a:no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9113164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Line 20">
            <a:extLst>
              <a:ext uri="{FF2B5EF4-FFF2-40B4-BE49-F238E27FC236}">
                <a16:creationId xmlns:a16="http://schemas.microsoft.com/office/drawing/2014/main" id="{44988973-3A32-1B9D-F594-B3984FB1397F}"/>
              </a:ext>
            </a:extLst>
          </p:cNvPr>
          <p:cNvSpPr>
            <a:spLocks noChangeShapeType="1"/>
          </p:cNvSpPr>
          <p:nvPr/>
        </p:nvSpPr>
        <p:spPr bwMode="auto">
          <a:xfrm>
            <a:off x="3370338" y="1910376"/>
            <a:ext cx="0" cy="4428000"/>
          </a:xfrm>
          <a:prstGeom prst="line">
            <a:avLst/>
          </a:prstGeom>
          <a:solidFill>
            <a:schemeClr val="accent1"/>
          </a:solidFill>
          <a:ln w="12700">
            <a:solidFill>
              <a:srgbClr val="000000"/>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10" name="Line 21">
            <a:extLst>
              <a:ext uri="{FF2B5EF4-FFF2-40B4-BE49-F238E27FC236}">
                <a16:creationId xmlns:a16="http://schemas.microsoft.com/office/drawing/2014/main" id="{86B2A2F3-28BA-8DCD-1813-79CD4F365BA2}"/>
              </a:ext>
            </a:extLst>
          </p:cNvPr>
          <p:cNvSpPr>
            <a:spLocks noChangeShapeType="1"/>
          </p:cNvSpPr>
          <p:nvPr/>
        </p:nvSpPr>
        <p:spPr bwMode="auto">
          <a:xfrm>
            <a:off x="4516638" y="1910376"/>
            <a:ext cx="0" cy="4428000"/>
          </a:xfrm>
          <a:prstGeom prst="line">
            <a:avLst/>
          </a:prstGeom>
          <a:solidFill>
            <a:schemeClr val="accent1"/>
          </a:solidFill>
          <a:ln w="12700">
            <a:solidFill>
              <a:srgbClr val="000000"/>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11" name="Line 22">
            <a:extLst>
              <a:ext uri="{FF2B5EF4-FFF2-40B4-BE49-F238E27FC236}">
                <a16:creationId xmlns:a16="http://schemas.microsoft.com/office/drawing/2014/main" id="{98DFB30E-FE5E-5397-8492-2D89EEE6360D}"/>
              </a:ext>
            </a:extLst>
          </p:cNvPr>
          <p:cNvSpPr>
            <a:spLocks noChangeShapeType="1"/>
          </p:cNvSpPr>
          <p:nvPr/>
        </p:nvSpPr>
        <p:spPr bwMode="auto">
          <a:xfrm>
            <a:off x="5091730" y="1910376"/>
            <a:ext cx="0" cy="4428000"/>
          </a:xfrm>
          <a:prstGeom prst="line">
            <a:avLst/>
          </a:prstGeom>
          <a:solidFill>
            <a:schemeClr val="accent1"/>
          </a:solidFill>
          <a:ln w="12700">
            <a:solidFill>
              <a:srgbClr val="000000"/>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13" name="Line 24">
            <a:extLst>
              <a:ext uri="{FF2B5EF4-FFF2-40B4-BE49-F238E27FC236}">
                <a16:creationId xmlns:a16="http://schemas.microsoft.com/office/drawing/2014/main" id="{B5FC7D0A-A040-BE9C-5EAF-56EF5BDCEBEF}"/>
              </a:ext>
            </a:extLst>
          </p:cNvPr>
          <p:cNvSpPr>
            <a:spLocks noChangeShapeType="1"/>
          </p:cNvSpPr>
          <p:nvPr/>
        </p:nvSpPr>
        <p:spPr bwMode="auto">
          <a:xfrm>
            <a:off x="3945431" y="1910376"/>
            <a:ext cx="0" cy="4428000"/>
          </a:xfrm>
          <a:prstGeom prst="line">
            <a:avLst/>
          </a:prstGeom>
          <a:solidFill>
            <a:schemeClr val="accent1"/>
          </a:solidFill>
          <a:ln w="12700">
            <a:solidFill>
              <a:srgbClr val="000000"/>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[Value proposition comparison slide / Insert action title]</a:t>
            </a:r>
            <a:endParaRPr lang="en-DK" dirty="0"/>
          </a:p>
        </p:txBody>
      </p:sp>
      <p:sp>
        <p:nvSpPr>
          <p:cNvPr id="7" name="Text Placeholder 6">
            <a:extLst>
              <a:ext uri="{FF2B5EF4-FFF2-40B4-BE49-F238E27FC236}">
                <a16:creationId xmlns:a16="http://schemas.microsoft.com/office/drawing/2014/main" id="{93906075-8A2B-2CDE-E3AB-D7753D32BB38}"/>
              </a:ext>
            </a:extLst>
          </p:cNvPr>
          <p:cNvSpPr>
            <a:spLocks noGrp="1"/>
          </p:cNvSpPr>
          <p:nvPr>
            <p:ph type="body" sz="quarter" idx="17"/>
          </p:nvPr>
        </p:nvSpPr>
        <p:spPr/>
        <p:txBody>
          <a:bodyPr/>
          <a:lstStyle/>
          <a:p>
            <a:endParaRPr lang="en-US"/>
          </a:p>
        </p:txBody>
      </p:sp>
      <p:sp>
        <p:nvSpPr>
          <p:cNvPr id="35" name="Rectangle 34">
            <a:extLst>
              <a:ext uri="{FF2B5EF4-FFF2-40B4-BE49-F238E27FC236}">
                <a16:creationId xmlns:a16="http://schemas.microsoft.com/office/drawing/2014/main" id="{D23C6FD9-C70F-F870-F6C2-5330EF20570F}"/>
              </a:ext>
            </a:extLst>
          </p:cNvPr>
          <p:cNvSpPr/>
          <p:nvPr/>
        </p:nvSpPr>
        <p:spPr>
          <a:xfrm>
            <a:off x="467806" y="1421892"/>
            <a:ext cx="5532284"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Assessment of company value proposition versus competitors</a:t>
            </a:r>
          </a:p>
        </p:txBody>
      </p:sp>
      <p:cxnSp>
        <p:nvCxnSpPr>
          <p:cNvPr id="46" name="Straight Connector 45">
            <a:extLst>
              <a:ext uri="{FF2B5EF4-FFF2-40B4-BE49-F238E27FC236}">
                <a16:creationId xmlns:a16="http://schemas.microsoft.com/office/drawing/2014/main" id="{01659BF1-BFF3-689F-6046-F5CDAE269F36}"/>
              </a:ext>
            </a:extLst>
          </p:cNvPr>
          <p:cNvCxnSpPr>
            <a:stCxn id="71" idx="6"/>
            <a:endCxn id="48" idx="1"/>
          </p:cNvCxnSpPr>
          <p:nvPr/>
        </p:nvCxnSpPr>
        <p:spPr>
          <a:xfrm>
            <a:off x="4339657" y="2471834"/>
            <a:ext cx="359265" cy="377078"/>
          </a:xfrm>
          <a:prstGeom prst="line">
            <a:avLst/>
          </a:prstGeom>
          <a:noFill/>
          <a:ln w="19050" cap="flat" cmpd="sng" algn="ctr">
            <a:solidFill>
              <a:schemeClr val="accent2"/>
            </a:solidFill>
            <a:prstDash val="solid"/>
          </a:ln>
          <a:effectLst/>
        </p:spPr>
      </p:cxnSp>
      <p:sp>
        <p:nvSpPr>
          <p:cNvPr id="47" name="Oval 46">
            <a:extLst>
              <a:ext uri="{FF2B5EF4-FFF2-40B4-BE49-F238E27FC236}">
                <a16:creationId xmlns:a16="http://schemas.microsoft.com/office/drawing/2014/main" id="{13D2EF60-2446-8E2C-CCE8-3128CD7661F1}"/>
              </a:ext>
            </a:extLst>
          </p:cNvPr>
          <p:cNvSpPr/>
          <p:nvPr/>
        </p:nvSpPr>
        <p:spPr>
          <a:xfrm>
            <a:off x="3522357" y="2366157"/>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48" name="Oval 47">
            <a:extLst>
              <a:ext uri="{FF2B5EF4-FFF2-40B4-BE49-F238E27FC236}">
                <a16:creationId xmlns:a16="http://schemas.microsoft.com/office/drawing/2014/main" id="{158D8882-AD2C-D9D1-6FCA-E02B7791EA26}"/>
              </a:ext>
            </a:extLst>
          </p:cNvPr>
          <p:cNvSpPr/>
          <p:nvPr/>
        </p:nvSpPr>
        <p:spPr>
          <a:xfrm>
            <a:off x="4668015" y="2817960"/>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49" name="Oval 48">
            <a:extLst>
              <a:ext uri="{FF2B5EF4-FFF2-40B4-BE49-F238E27FC236}">
                <a16:creationId xmlns:a16="http://schemas.microsoft.com/office/drawing/2014/main" id="{628E1B56-746D-6DF9-A670-CF716B89EF3B}"/>
              </a:ext>
            </a:extLst>
          </p:cNvPr>
          <p:cNvSpPr/>
          <p:nvPr/>
        </p:nvSpPr>
        <p:spPr>
          <a:xfrm>
            <a:off x="5256616" y="3269763"/>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50" name="Oval 49">
            <a:extLst>
              <a:ext uri="{FF2B5EF4-FFF2-40B4-BE49-F238E27FC236}">
                <a16:creationId xmlns:a16="http://schemas.microsoft.com/office/drawing/2014/main" id="{543B6434-32B5-7FEF-C59A-9A9099B2E2EA}"/>
              </a:ext>
            </a:extLst>
          </p:cNvPr>
          <p:cNvSpPr/>
          <p:nvPr/>
        </p:nvSpPr>
        <p:spPr>
          <a:xfrm>
            <a:off x="5197916" y="3721566"/>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51" name="Oval 50">
            <a:extLst>
              <a:ext uri="{FF2B5EF4-FFF2-40B4-BE49-F238E27FC236}">
                <a16:creationId xmlns:a16="http://schemas.microsoft.com/office/drawing/2014/main" id="{4E4CD8AF-39DC-DBC5-9374-3DFDAC6C74D2}"/>
              </a:ext>
            </a:extLst>
          </p:cNvPr>
          <p:cNvSpPr/>
          <p:nvPr/>
        </p:nvSpPr>
        <p:spPr>
          <a:xfrm>
            <a:off x="3020650" y="4173369"/>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52" name="Oval 51">
            <a:extLst>
              <a:ext uri="{FF2B5EF4-FFF2-40B4-BE49-F238E27FC236}">
                <a16:creationId xmlns:a16="http://schemas.microsoft.com/office/drawing/2014/main" id="{0C05E192-5E05-146B-9EFF-49EFAE3A0ACB}"/>
              </a:ext>
            </a:extLst>
          </p:cNvPr>
          <p:cNvSpPr/>
          <p:nvPr/>
        </p:nvSpPr>
        <p:spPr>
          <a:xfrm>
            <a:off x="5182291" y="4625172"/>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53" name="Oval 52">
            <a:extLst>
              <a:ext uri="{FF2B5EF4-FFF2-40B4-BE49-F238E27FC236}">
                <a16:creationId xmlns:a16="http://schemas.microsoft.com/office/drawing/2014/main" id="{505F6DD4-4675-8C80-ED24-5379A5B8F9C9}"/>
              </a:ext>
            </a:extLst>
          </p:cNvPr>
          <p:cNvSpPr/>
          <p:nvPr/>
        </p:nvSpPr>
        <p:spPr>
          <a:xfrm>
            <a:off x="4664973" y="5076975"/>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69" name="Oval 68">
            <a:extLst>
              <a:ext uri="{FF2B5EF4-FFF2-40B4-BE49-F238E27FC236}">
                <a16:creationId xmlns:a16="http://schemas.microsoft.com/office/drawing/2014/main" id="{C6AAD4BB-C7EE-4EAD-7534-D39D36B3E793}"/>
              </a:ext>
            </a:extLst>
          </p:cNvPr>
          <p:cNvSpPr/>
          <p:nvPr/>
        </p:nvSpPr>
        <p:spPr>
          <a:xfrm>
            <a:off x="5205423" y="5528778"/>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0" name="Oval 69">
            <a:extLst>
              <a:ext uri="{FF2B5EF4-FFF2-40B4-BE49-F238E27FC236}">
                <a16:creationId xmlns:a16="http://schemas.microsoft.com/office/drawing/2014/main" id="{78D76940-7C8F-D84A-DBC8-F1A4129D8D72}"/>
              </a:ext>
            </a:extLst>
          </p:cNvPr>
          <p:cNvSpPr/>
          <p:nvPr/>
        </p:nvSpPr>
        <p:spPr>
          <a:xfrm>
            <a:off x="3340163" y="5980579"/>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1" name="Oval 70">
            <a:extLst>
              <a:ext uri="{FF2B5EF4-FFF2-40B4-BE49-F238E27FC236}">
                <a16:creationId xmlns:a16="http://schemas.microsoft.com/office/drawing/2014/main" id="{7ED26DC2-7FD1-DF3B-7D6A-89E4B78EA0A8}"/>
              </a:ext>
            </a:extLst>
          </p:cNvPr>
          <p:cNvSpPr/>
          <p:nvPr/>
        </p:nvSpPr>
        <p:spPr>
          <a:xfrm>
            <a:off x="4128614" y="2366157"/>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2" name="Oval 71">
            <a:extLst>
              <a:ext uri="{FF2B5EF4-FFF2-40B4-BE49-F238E27FC236}">
                <a16:creationId xmlns:a16="http://schemas.microsoft.com/office/drawing/2014/main" id="{1A073A96-140D-B77E-D4D9-451451DE7A7C}"/>
              </a:ext>
            </a:extLst>
          </p:cNvPr>
          <p:cNvSpPr/>
          <p:nvPr/>
        </p:nvSpPr>
        <p:spPr>
          <a:xfrm>
            <a:off x="4756203" y="5980579"/>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3" name="Oval 72">
            <a:extLst>
              <a:ext uri="{FF2B5EF4-FFF2-40B4-BE49-F238E27FC236}">
                <a16:creationId xmlns:a16="http://schemas.microsoft.com/office/drawing/2014/main" id="{3A3E6AEE-7207-0A5D-CFAF-B9B428AD330E}"/>
              </a:ext>
            </a:extLst>
          </p:cNvPr>
          <p:cNvSpPr/>
          <p:nvPr/>
        </p:nvSpPr>
        <p:spPr>
          <a:xfrm>
            <a:off x="3615343" y="2817960"/>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4" name="Oval 73">
            <a:extLst>
              <a:ext uri="{FF2B5EF4-FFF2-40B4-BE49-F238E27FC236}">
                <a16:creationId xmlns:a16="http://schemas.microsoft.com/office/drawing/2014/main" id="{56500EC1-32EC-835F-2F1F-7EF66B9759A4}"/>
              </a:ext>
            </a:extLst>
          </p:cNvPr>
          <p:cNvSpPr/>
          <p:nvPr/>
        </p:nvSpPr>
        <p:spPr>
          <a:xfrm>
            <a:off x="3005131" y="3269763"/>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5" name="Oval 74">
            <a:extLst>
              <a:ext uri="{FF2B5EF4-FFF2-40B4-BE49-F238E27FC236}">
                <a16:creationId xmlns:a16="http://schemas.microsoft.com/office/drawing/2014/main" id="{6710B9F3-88AB-9FA3-1788-B7EE1F61CF3E}"/>
              </a:ext>
            </a:extLst>
          </p:cNvPr>
          <p:cNvSpPr/>
          <p:nvPr/>
        </p:nvSpPr>
        <p:spPr>
          <a:xfrm>
            <a:off x="3539891" y="3721566"/>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6" name="Oval 75">
            <a:extLst>
              <a:ext uri="{FF2B5EF4-FFF2-40B4-BE49-F238E27FC236}">
                <a16:creationId xmlns:a16="http://schemas.microsoft.com/office/drawing/2014/main" id="{844D6506-6F21-6085-2C96-10411B8A7110}"/>
              </a:ext>
            </a:extLst>
          </p:cNvPr>
          <p:cNvSpPr/>
          <p:nvPr/>
        </p:nvSpPr>
        <p:spPr>
          <a:xfrm>
            <a:off x="4166142" y="4173369"/>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7" name="Oval 76">
            <a:extLst>
              <a:ext uri="{FF2B5EF4-FFF2-40B4-BE49-F238E27FC236}">
                <a16:creationId xmlns:a16="http://schemas.microsoft.com/office/drawing/2014/main" id="{8CC59A2F-CBEF-8F5A-41F6-80140F8FA68B}"/>
              </a:ext>
            </a:extLst>
          </p:cNvPr>
          <p:cNvSpPr/>
          <p:nvPr/>
        </p:nvSpPr>
        <p:spPr>
          <a:xfrm>
            <a:off x="4617668" y="4625172"/>
            <a:ext cx="211043" cy="211353"/>
          </a:xfrm>
          <a:prstGeom prst="ellipse">
            <a:avLst/>
          </a:prstGeom>
          <a:solidFill>
            <a:schemeClr val="accent1"/>
          </a:solidFill>
          <a:ln w="9525" cap="flat" cmpd="sng" algn="ctr">
            <a:solidFill>
              <a:srgbClr val="000000"/>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8" name="Oval 77">
            <a:extLst>
              <a:ext uri="{FF2B5EF4-FFF2-40B4-BE49-F238E27FC236}">
                <a16:creationId xmlns:a16="http://schemas.microsoft.com/office/drawing/2014/main" id="{B6FE63E4-392B-0884-9856-E4514C801BAC}"/>
              </a:ext>
            </a:extLst>
          </p:cNvPr>
          <p:cNvSpPr/>
          <p:nvPr/>
        </p:nvSpPr>
        <p:spPr>
          <a:xfrm>
            <a:off x="3556087" y="5076975"/>
            <a:ext cx="211043" cy="211353"/>
          </a:xfrm>
          <a:prstGeom prst="ellipse">
            <a:avLst/>
          </a:prstGeom>
          <a:solidFill>
            <a:schemeClr val="accent2"/>
          </a:solidFill>
          <a:ln w="9525" cap="flat" cmpd="sng" algn="ctr">
            <a:solidFill>
              <a:schemeClr val="accent2"/>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79" name="Oval 78">
            <a:extLst>
              <a:ext uri="{FF2B5EF4-FFF2-40B4-BE49-F238E27FC236}">
                <a16:creationId xmlns:a16="http://schemas.microsoft.com/office/drawing/2014/main" id="{A8D8B208-3967-3165-6F6F-A470F5873427}"/>
              </a:ext>
            </a:extLst>
          </p:cNvPr>
          <p:cNvSpPr/>
          <p:nvPr/>
        </p:nvSpPr>
        <p:spPr>
          <a:xfrm>
            <a:off x="3915951" y="5528778"/>
            <a:ext cx="211043" cy="211353"/>
          </a:xfrm>
          <a:prstGeom prst="ellipse">
            <a:avLst/>
          </a:prstGeom>
          <a:solidFill>
            <a:schemeClr val="accent1"/>
          </a:solidFill>
          <a:ln w="9525"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cxnSp>
        <p:nvCxnSpPr>
          <p:cNvPr id="80" name="Straight Connector 79">
            <a:extLst>
              <a:ext uri="{FF2B5EF4-FFF2-40B4-BE49-F238E27FC236}">
                <a16:creationId xmlns:a16="http://schemas.microsoft.com/office/drawing/2014/main" id="{28A7F40B-D3CB-EB59-19FB-B59095971076}"/>
              </a:ext>
            </a:extLst>
          </p:cNvPr>
          <p:cNvCxnSpPr>
            <a:stCxn id="74" idx="7"/>
            <a:endCxn id="48" idx="3"/>
          </p:cNvCxnSpPr>
          <p:nvPr/>
        </p:nvCxnSpPr>
        <p:spPr>
          <a:xfrm flipV="1">
            <a:off x="3185267" y="2998361"/>
            <a:ext cx="1513655" cy="302354"/>
          </a:xfrm>
          <a:prstGeom prst="line">
            <a:avLst/>
          </a:prstGeom>
          <a:noFill/>
          <a:ln w="19050" cap="flat" cmpd="sng" algn="ctr">
            <a:solidFill>
              <a:schemeClr val="accent2"/>
            </a:solidFill>
            <a:prstDash val="solid"/>
          </a:ln>
          <a:effectLst/>
        </p:spPr>
      </p:cxnSp>
      <p:cxnSp>
        <p:nvCxnSpPr>
          <p:cNvPr id="81" name="Straight Connector 80">
            <a:extLst>
              <a:ext uri="{FF2B5EF4-FFF2-40B4-BE49-F238E27FC236}">
                <a16:creationId xmlns:a16="http://schemas.microsoft.com/office/drawing/2014/main" id="{82A59F73-FCF1-1B99-D6D7-9E2FE2875785}"/>
              </a:ext>
            </a:extLst>
          </p:cNvPr>
          <p:cNvCxnSpPr>
            <a:stCxn id="74" idx="4"/>
            <a:endCxn id="75" idx="0"/>
          </p:cNvCxnSpPr>
          <p:nvPr/>
        </p:nvCxnSpPr>
        <p:spPr>
          <a:xfrm>
            <a:off x="3110653" y="3481116"/>
            <a:ext cx="534760" cy="240450"/>
          </a:xfrm>
          <a:prstGeom prst="line">
            <a:avLst/>
          </a:prstGeom>
          <a:noFill/>
          <a:ln w="19050" cap="flat" cmpd="sng" algn="ctr">
            <a:solidFill>
              <a:schemeClr val="accent2"/>
            </a:solidFill>
            <a:prstDash val="solid"/>
          </a:ln>
          <a:effectLst/>
        </p:spPr>
      </p:cxnSp>
      <p:cxnSp>
        <p:nvCxnSpPr>
          <p:cNvPr id="82" name="Straight Connector 81">
            <a:extLst>
              <a:ext uri="{FF2B5EF4-FFF2-40B4-BE49-F238E27FC236}">
                <a16:creationId xmlns:a16="http://schemas.microsoft.com/office/drawing/2014/main" id="{813D22EF-48FD-B4F6-C436-625CCAE444D1}"/>
              </a:ext>
            </a:extLst>
          </p:cNvPr>
          <p:cNvCxnSpPr>
            <a:stCxn id="75" idx="4"/>
            <a:endCxn id="76" idx="0"/>
          </p:cNvCxnSpPr>
          <p:nvPr/>
        </p:nvCxnSpPr>
        <p:spPr>
          <a:xfrm>
            <a:off x="3645413" y="3932919"/>
            <a:ext cx="626251" cy="240450"/>
          </a:xfrm>
          <a:prstGeom prst="line">
            <a:avLst/>
          </a:prstGeom>
          <a:noFill/>
          <a:ln w="19050" cap="flat" cmpd="sng" algn="ctr">
            <a:solidFill>
              <a:schemeClr val="accent2"/>
            </a:solidFill>
            <a:prstDash val="solid"/>
          </a:ln>
          <a:effectLst/>
        </p:spPr>
      </p:cxnSp>
      <p:cxnSp>
        <p:nvCxnSpPr>
          <p:cNvPr id="83" name="Straight Connector 82">
            <a:extLst>
              <a:ext uri="{FF2B5EF4-FFF2-40B4-BE49-F238E27FC236}">
                <a16:creationId xmlns:a16="http://schemas.microsoft.com/office/drawing/2014/main" id="{A9C8EF9A-48D5-CAA3-4528-127A51DED359}"/>
              </a:ext>
            </a:extLst>
          </p:cNvPr>
          <p:cNvCxnSpPr>
            <a:stCxn id="76" idx="4"/>
            <a:endCxn id="52" idx="0"/>
          </p:cNvCxnSpPr>
          <p:nvPr/>
        </p:nvCxnSpPr>
        <p:spPr>
          <a:xfrm>
            <a:off x="4271664" y="4384722"/>
            <a:ext cx="1016149" cy="240450"/>
          </a:xfrm>
          <a:prstGeom prst="line">
            <a:avLst/>
          </a:prstGeom>
          <a:noFill/>
          <a:ln w="19050" cap="flat" cmpd="sng" algn="ctr">
            <a:solidFill>
              <a:schemeClr val="accent2"/>
            </a:solidFill>
            <a:prstDash val="solid"/>
          </a:ln>
          <a:effectLst/>
        </p:spPr>
      </p:cxnSp>
      <p:cxnSp>
        <p:nvCxnSpPr>
          <p:cNvPr id="84" name="Straight Connector 83">
            <a:extLst>
              <a:ext uri="{FF2B5EF4-FFF2-40B4-BE49-F238E27FC236}">
                <a16:creationId xmlns:a16="http://schemas.microsoft.com/office/drawing/2014/main" id="{6DB22908-B121-418A-540C-9C0631D3217C}"/>
              </a:ext>
            </a:extLst>
          </p:cNvPr>
          <p:cNvCxnSpPr>
            <a:stCxn id="52" idx="3"/>
            <a:endCxn id="78" idx="7"/>
          </p:cNvCxnSpPr>
          <p:nvPr/>
        </p:nvCxnSpPr>
        <p:spPr>
          <a:xfrm flipH="1">
            <a:off x="3736223" y="4805573"/>
            <a:ext cx="1476975" cy="302354"/>
          </a:xfrm>
          <a:prstGeom prst="line">
            <a:avLst/>
          </a:prstGeom>
          <a:noFill/>
          <a:ln w="19050" cap="flat" cmpd="sng" algn="ctr">
            <a:solidFill>
              <a:schemeClr val="accent2"/>
            </a:solidFill>
            <a:prstDash val="solid"/>
          </a:ln>
          <a:effectLst/>
        </p:spPr>
      </p:cxnSp>
      <p:cxnSp>
        <p:nvCxnSpPr>
          <p:cNvPr id="85" name="Straight Connector 84">
            <a:extLst>
              <a:ext uri="{FF2B5EF4-FFF2-40B4-BE49-F238E27FC236}">
                <a16:creationId xmlns:a16="http://schemas.microsoft.com/office/drawing/2014/main" id="{679EAD36-2E6C-5981-3A62-98B9F04D9498}"/>
              </a:ext>
            </a:extLst>
          </p:cNvPr>
          <p:cNvCxnSpPr>
            <a:stCxn id="69" idx="1"/>
            <a:endCxn id="78" idx="5"/>
          </p:cNvCxnSpPr>
          <p:nvPr/>
        </p:nvCxnSpPr>
        <p:spPr>
          <a:xfrm flipH="1" flipV="1">
            <a:off x="3736223" y="5257376"/>
            <a:ext cx="1500107" cy="302354"/>
          </a:xfrm>
          <a:prstGeom prst="line">
            <a:avLst/>
          </a:prstGeom>
          <a:noFill/>
          <a:ln w="19050" cap="flat" cmpd="sng" algn="ctr">
            <a:solidFill>
              <a:schemeClr val="accent2"/>
            </a:solidFill>
            <a:prstDash val="solid"/>
          </a:ln>
          <a:effectLst/>
        </p:spPr>
      </p:cxnSp>
      <p:cxnSp>
        <p:nvCxnSpPr>
          <p:cNvPr id="86" name="Straight Connector 85">
            <a:extLst>
              <a:ext uri="{FF2B5EF4-FFF2-40B4-BE49-F238E27FC236}">
                <a16:creationId xmlns:a16="http://schemas.microsoft.com/office/drawing/2014/main" id="{AC7B3C89-947E-98D4-DC38-A0870E4649C8}"/>
              </a:ext>
            </a:extLst>
          </p:cNvPr>
          <p:cNvCxnSpPr>
            <a:stCxn id="69" idx="2"/>
            <a:endCxn id="70" idx="6"/>
          </p:cNvCxnSpPr>
          <p:nvPr/>
        </p:nvCxnSpPr>
        <p:spPr>
          <a:xfrm flipH="1">
            <a:off x="3551206" y="5634455"/>
            <a:ext cx="1654217" cy="451801"/>
          </a:xfrm>
          <a:prstGeom prst="line">
            <a:avLst/>
          </a:prstGeom>
          <a:noFill/>
          <a:ln w="19050" cap="flat" cmpd="sng" algn="ctr">
            <a:solidFill>
              <a:schemeClr val="accent2"/>
            </a:solidFill>
            <a:prstDash val="solid"/>
          </a:ln>
          <a:effectLst/>
        </p:spPr>
      </p:cxnSp>
      <p:cxnSp>
        <p:nvCxnSpPr>
          <p:cNvPr id="87" name="Straight Connector 86">
            <a:extLst>
              <a:ext uri="{FF2B5EF4-FFF2-40B4-BE49-F238E27FC236}">
                <a16:creationId xmlns:a16="http://schemas.microsoft.com/office/drawing/2014/main" id="{B591E556-86A0-BE38-9312-599627442B8B}"/>
              </a:ext>
            </a:extLst>
          </p:cNvPr>
          <p:cNvCxnSpPr>
            <a:cxnSpLocks/>
            <a:endCxn id="79" idx="2"/>
          </p:cNvCxnSpPr>
          <p:nvPr/>
        </p:nvCxnSpPr>
        <p:spPr>
          <a:xfrm flipH="1" flipV="1">
            <a:off x="3915951" y="5634455"/>
            <a:ext cx="847412" cy="460339"/>
          </a:xfrm>
          <a:prstGeom prst="line">
            <a:avLst/>
          </a:prstGeom>
          <a:noFill/>
          <a:ln w="19050" cap="flat" cmpd="sng" algn="ctr">
            <a:solidFill>
              <a:schemeClr val="accent1"/>
            </a:solidFill>
            <a:prstDash val="solid"/>
          </a:ln>
          <a:effectLst/>
        </p:spPr>
      </p:cxnSp>
      <p:cxnSp>
        <p:nvCxnSpPr>
          <p:cNvPr id="88" name="Straight Connector 87">
            <a:extLst>
              <a:ext uri="{FF2B5EF4-FFF2-40B4-BE49-F238E27FC236}">
                <a16:creationId xmlns:a16="http://schemas.microsoft.com/office/drawing/2014/main" id="{8025ADF2-3D69-301B-6CFF-E2394F79192A}"/>
              </a:ext>
            </a:extLst>
          </p:cNvPr>
          <p:cNvCxnSpPr>
            <a:stCxn id="53" idx="4"/>
            <a:endCxn id="79" idx="0"/>
          </p:cNvCxnSpPr>
          <p:nvPr/>
        </p:nvCxnSpPr>
        <p:spPr>
          <a:xfrm flipH="1">
            <a:off x="4021473" y="5288328"/>
            <a:ext cx="749022" cy="240450"/>
          </a:xfrm>
          <a:prstGeom prst="line">
            <a:avLst/>
          </a:prstGeom>
          <a:noFill/>
          <a:ln w="19050" cap="flat" cmpd="sng" algn="ctr">
            <a:solidFill>
              <a:schemeClr val="accent1"/>
            </a:solidFill>
            <a:prstDash val="solid"/>
          </a:ln>
          <a:effectLst/>
        </p:spPr>
      </p:cxnSp>
      <p:cxnSp>
        <p:nvCxnSpPr>
          <p:cNvPr id="89" name="Straight Connector 88">
            <a:extLst>
              <a:ext uri="{FF2B5EF4-FFF2-40B4-BE49-F238E27FC236}">
                <a16:creationId xmlns:a16="http://schemas.microsoft.com/office/drawing/2014/main" id="{E69A57CA-14CD-FF1A-B24F-6244CAC49FA7}"/>
              </a:ext>
            </a:extLst>
          </p:cNvPr>
          <p:cNvCxnSpPr>
            <a:stCxn id="77" idx="4"/>
            <a:endCxn id="53" idx="0"/>
          </p:cNvCxnSpPr>
          <p:nvPr/>
        </p:nvCxnSpPr>
        <p:spPr>
          <a:xfrm>
            <a:off x="4723190" y="4836525"/>
            <a:ext cx="47305" cy="240450"/>
          </a:xfrm>
          <a:prstGeom prst="line">
            <a:avLst/>
          </a:prstGeom>
          <a:noFill/>
          <a:ln w="19050" cap="flat" cmpd="sng" algn="ctr">
            <a:solidFill>
              <a:schemeClr val="accent1"/>
            </a:solidFill>
            <a:prstDash val="solid"/>
          </a:ln>
          <a:effectLst/>
        </p:spPr>
      </p:cxnSp>
      <p:cxnSp>
        <p:nvCxnSpPr>
          <p:cNvPr id="90" name="Straight Connector 89">
            <a:extLst>
              <a:ext uri="{FF2B5EF4-FFF2-40B4-BE49-F238E27FC236}">
                <a16:creationId xmlns:a16="http://schemas.microsoft.com/office/drawing/2014/main" id="{41F1EBCC-932E-7BCE-B8AA-E967BC22E7D5}"/>
              </a:ext>
            </a:extLst>
          </p:cNvPr>
          <p:cNvCxnSpPr>
            <a:stCxn id="51" idx="4"/>
            <a:endCxn id="77" idx="0"/>
          </p:cNvCxnSpPr>
          <p:nvPr/>
        </p:nvCxnSpPr>
        <p:spPr>
          <a:xfrm>
            <a:off x="3126172" y="4384722"/>
            <a:ext cx="1597018" cy="240450"/>
          </a:xfrm>
          <a:prstGeom prst="line">
            <a:avLst/>
          </a:prstGeom>
          <a:noFill/>
          <a:ln w="19050" cap="flat" cmpd="sng" algn="ctr">
            <a:solidFill>
              <a:schemeClr val="accent1"/>
            </a:solidFill>
            <a:prstDash val="solid"/>
          </a:ln>
          <a:effectLst/>
        </p:spPr>
      </p:cxnSp>
      <p:cxnSp>
        <p:nvCxnSpPr>
          <p:cNvPr id="94" name="Straight Connector 93">
            <a:extLst>
              <a:ext uri="{FF2B5EF4-FFF2-40B4-BE49-F238E27FC236}">
                <a16:creationId xmlns:a16="http://schemas.microsoft.com/office/drawing/2014/main" id="{EB7CC837-49E5-EC28-337B-923D8A55A6B3}"/>
              </a:ext>
            </a:extLst>
          </p:cNvPr>
          <p:cNvCxnSpPr>
            <a:cxnSpLocks/>
            <a:stCxn id="50" idx="4"/>
            <a:endCxn id="51" idx="7"/>
          </p:cNvCxnSpPr>
          <p:nvPr/>
        </p:nvCxnSpPr>
        <p:spPr>
          <a:xfrm flipH="1">
            <a:off x="3200786" y="3932919"/>
            <a:ext cx="2102652" cy="271402"/>
          </a:xfrm>
          <a:prstGeom prst="line">
            <a:avLst/>
          </a:prstGeom>
          <a:noFill/>
          <a:ln w="19050" cap="flat" cmpd="sng" algn="ctr">
            <a:solidFill>
              <a:schemeClr val="accent1"/>
            </a:solidFill>
            <a:prstDash val="solid"/>
          </a:ln>
          <a:effectLst/>
        </p:spPr>
      </p:cxnSp>
      <p:cxnSp>
        <p:nvCxnSpPr>
          <p:cNvPr id="95" name="Straight Connector 94">
            <a:extLst>
              <a:ext uri="{FF2B5EF4-FFF2-40B4-BE49-F238E27FC236}">
                <a16:creationId xmlns:a16="http://schemas.microsoft.com/office/drawing/2014/main" id="{BA6CD5D9-5E8A-BF39-42F9-39EA6A13807A}"/>
              </a:ext>
            </a:extLst>
          </p:cNvPr>
          <p:cNvCxnSpPr>
            <a:cxnSpLocks/>
            <a:stCxn id="50" idx="0"/>
            <a:endCxn id="49" idx="4"/>
          </p:cNvCxnSpPr>
          <p:nvPr/>
        </p:nvCxnSpPr>
        <p:spPr>
          <a:xfrm flipV="1">
            <a:off x="5303438" y="3481116"/>
            <a:ext cx="58700" cy="240450"/>
          </a:xfrm>
          <a:prstGeom prst="line">
            <a:avLst/>
          </a:prstGeom>
          <a:noFill/>
          <a:ln w="19050" cap="flat" cmpd="sng" algn="ctr">
            <a:solidFill>
              <a:schemeClr val="accent1"/>
            </a:solidFill>
            <a:prstDash val="solid"/>
          </a:ln>
          <a:effectLst/>
        </p:spPr>
      </p:cxnSp>
      <p:cxnSp>
        <p:nvCxnSpPr>
          <p:cNvPr id="96" name="Straight Connector 95">
            <a:extLst>
              <a:ext uri="{FF2B5EF4-FFF2-40B4-BE49-F238E27FC236}">
                <a16:creationId xmlns:a16="http://schemas.microsoft.com/office/drawing/2014/main" id="{DC8A0864-E8EE-E117-9CFE-2054BA2FFE56}"/>
              </a:ext>
            </a:extLst>
          </p:cNvPr>
          <p:cNvCxnSpPr>
            <a:stCxn id="73" idx="4"/>
            <a:endCxn id="49" idx="0"/>
          </p:cNvCxnSpPr>
          <p:nvPr/>
        </p:nvCxnSpPr>
        <p:spPr>
          <a:xfrm>
            <a:off x="3720865" y="3029313"/>
            <a:ext cx="1641273" cy="240450"/>
          </a:xfrm>
          <a:prstGeom prst="line">
            <a:avLst/>
          </a:prstGeom>
          <a:noFill/>
          <a:ln w="19050" cap="flat" cmpd="sng" algn="ctr">
            <a:solidFill>
              <a:schemeClr val="accent1"/>
            </a:solidFill>
            <a:prstDash val="solid"/>
          </a:ln>
          <a:effectLst/>
        </p:spPr>
      </p:cxnSp>
      <p:cxnSp>
        <p:nvCxnSpPr>
          <p:cNvPr id="97" name="Straight Connector 96">
            <a:extLst>
              <a:ext uri="{FF2B5EF4-FFF2-40B4-BE49-F238E27FC236}">
                <a16:creationId xmlns:a16="http://schemas.microsoft.com/office/drawing/2014/main" id="{2B6D09D3-A1B0-C856-117F-9961ECC95000}"/>
              </a:ext>
            </a:extLst>
          </p:cNvPr>
          <p:cNvCxnSpPr>
            <a:stCxn id="73" idx="7"/>
            <a:endCxn id="47" idx="3"/>
          </p:cNvCxnSpPr>
          <p:nvPr/>
        </p:nvCxnSpPr>
        <p:spPr>
          <a:xfrm flipH="1" flipV="1">
            <a:off x="3553264" y="2546558"/>
            <a:ext cx="242215" cy="302354"/>
          </a:xfrm>
          <a:prstGeom prst="line">
            <a:avLst/>
          </a:prstGeom>
          <a:noFill/>
          <a:ln w="19050" cap="flat" cmpd="sng" algn="ctr">
            <a:solidFill>
              <a:schemeClr val="accent1"/>
            </a:solidFill>
            <a:prstDash val="solid"/>
          </a:ln>
          <a:effectLst/>
        </p:spPr>
      </p:cxnSp>
      <p:sp>
        <p:nvSpPr>
          <p:cNvPr id="98" name="TextBox 59">
            <a:extLst>
              <a:ext uri="{FF2B5EF4-FFF2-40B4-BE49-F238E27FC236}">
                <a16:creationId xmlns:a16="http://schemas.microsoft.com/office/drawing/2014/main" id="{49C1EC64-F28D-207F-770F-180F3D4A0F75}"/>
              </a:ext>
            </a:extLst>
          </p:cNvPr>
          <p:cNvSpPr txBox="1">
            <a:spLocks noChangeArrowheads="1"/>
          </p:cNvSpPr>
          <p:nvPr/>
        </p:nvSpPr>
        <p:spPr bwMode="auto">
          <a:xfrm>
            <a:off x="978579" y="5542121"/>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t>[Buying criteria X]</a:t>
            </a:r>
            <a:endParaRPr lang="en-GB" sz="1200" dirty="0">
              <a:cs typeface="Arial" charset="0"/>
            </a:endParaRPr>
          </a:p>
        </p:txBody>
      </p:sp>
      <p:sp>
        <p:nvSpPr>
          <p:cNvPr id="99" name="TextBox 60">
            <a:extLst>
              <a:ext uri="{FF2B5EF4-FFF2-40B4-BE49-F238E27FC236}">
                <a16:creationId xmlns:a16="http://schemas.microsoft.com/office/drawing/2014/main" id="{EA4F9119-BE52-43AE-F6EE-A48057071927}"/>
              </a:ext>
            </a:extLst>
          </p:cNvPr>
          <p:cNvSpPr txBox="1">
            <a:spLocks noChangeArrowheads="1"/>
          </p:cNvSpPr>
          <p:nvPr/>
        </p:nvSpPr>
        <p:spPr bwMode="auto">
          <a:xfrm>
            <a:off x="978579" y="2831303"/>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Brand</a:t>
            </a:r>
          </a:p>
        </p:txBody>
      </p:sp>
      <p:sp>
        <p:nvSpPr>
          <p:cNvPr id="100" name="TextBox 61">
            <a:extLst>
              <a:ext uri="{FF2B5EF4-FFF2-40B4-BE49-F238E27FC236}">
                <a16:creationId xmlns:a16="http://schemas.microsoft.com/office/drawing/2014/main" id="{0E86E1C6-09C1-CD82-6D56-576823976340}"/>
              </a:ext>
            </a:extLst>
          </p:cNvPr>
          <p:cNvSpPr txBox="1">
            <a:spLocks noChangeArrowheads="1"/>
          </p:cNvSpPr>
          <p:nvPr/>
        </p:nvSpPr>
        <p:spPr bwMode="auto">
          <a:xfrm>
            <a:off x="978579" y="3283106"/>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Delivery</a:t>
            </a:r>
          </a:p>
        </p:txBody>
      </p:sp>
      <p:sp>
        <p:nvSpPr>
          <p:cNvPr id="101" name="TextBox 62">
            <a:extLst>
              <a:ext uri="{FF2B5EF4-FFF2-40B4-BE49-F238E27FC236}">
                <a16:creationId xmlns:a16="http://schemas.microsoft.com/office/drawing/2014/main" id="{5797DC29-A166-B4AD-4449-591E039A6F8B}"/>
              </a:ext>
            </a:extLst>
          </p:cNvPr>
          <p:cNvSpPr txBox="1">
            <a:spLocks noChangeArrowheads="1"/>
          </p:cNvSpPr>
          <p:nvPr/>
        </p:nvSpPr>
        <p:spPr bwMode="auto">
          <a:xfrm>
            <a:off x="978579" y="4638515"/>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t>[Buying criteria X]</a:t>
            </a:r>
            <a:endParaRPr lang="en-GB" sz="1200" dirty="0">
              <a:cs typeface="Arial" charset="0"/>
            </a:endParaRPr>
          </a:p>
        </p:txBody>
      </p:sp>
      <p:sp>
        <p:nvSpPr>
          <p:cNvPr id="102" name="TextBox 63">
            <a:extLst>
              <a:ext uri="{FF2B5EF4-FFF2-40B4-BE49-F238E27FC236}">
                <a16:creationId xmlns:a16="http://schemas.microsoft.com/office/drawing/2014/main" id="{46B058EC-13A0-9279-8511-F61ECEEFBDB8}"/>
              </a:ext>
            </a:extLst>
          </p:cNvPr>
          <p:cNvSpPr txBox="1">
            <a:spLocks noChangeArrowheads="1"/>
          </p:cNvSpPr>
          <p:nvPr/>
        </p:nvSpPr>
        <p:spPr bwMode="auto">
          <a:xfrm>
            <a:off x="978579" y="3734909"/>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Customer service</a:t>
            </a:r>
          </a:p>
        </p:txBody>
      </p:sp>
      <p:sp>
        <p:nvSpPr>
          <p:cNvPr id="103" name="TextBox 64">
            <a:extLst>
              <a:ext uri="{FF2B5EF4-FFF2-40B4-BE49-F238E27FC236}">
                <a16:creationId xmlns:a16="http://schemas.microsoft.com/office/drawing/2014/main" id="{A577738A-C965-08FA-194B-EB213A88F36F}"/>
              </a:ext>
            </a:extLst>
          </p:cNvPr>
          <p:cNvSpPr txBox="1">
            <a:spLocks noChangeArrowheads="1"/>
          </p:cNvSpPr>
          <p:nvPr/>
        </p:nvSpPr>
        <p:spPr bwMode="auto">
          <a:xfrm>
            <a:off x="978579" y="4186712"/>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Range of products</a:t>
            </a:r>
          </a:p>
        </p:txBody>
      </p:sp>
      <p:sp>
        <p:nvSpPr>
          <p:cNvPr id="104" name="TextBox 65">
            <a:extLst>
              <a:ext uri="{FF2B5EF4-FFF2-40B4-BE49-F238E27FC236}">
                <a16:creationId xmlns:a16="http://schemas.microsoft.com/office/drawing/2014/main" id="{42A7C313-9184-F541-348B-A6C6D36F4626}"/>
              </a:ext>
            </a:extLst>
          </p:cNvPr>
          <p:cNvSpPr txBox="1">
            <a:spLocks noChangeArrowheads="1"/>
          </p:cNvSpPr>
          <p:nvPr/>
        </p:nvSpPr>
        <p:spPr bwMode="auto">
          <a:xfrm>
            <a:off x="978579" y="5993922"/>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t>[Buying criteria X]</a:t>
            </a:r>
            <a:endParaRPr lang="en-GB" sz="1200" dirty="0">
              <a:cs typeface="Arial" charset="0"/>
            </a:endParaRPr>
          </a:p>
        </p:txBody>
      </p:sp>
      <p:sp>
        <p:nvSpPr>
          <p:cNvPr id="105" name="TextBox 70">
            <a:extLst>
              <a:ext uri="{FF2B5EF4-FFF2-40B4-BE49-F238E27FC236}">
                <a16:creationId xmlns:a16="http://schemas.microsoft.com/office/drawing/2014/main" id="{C6949FCF-A33D-C65B-886A-C2464096B348}"/>
              </a:ext>
            </a:extLst>
          </p:cNvPr>
          <p:cNvSpPr txBox="1">
            <a:spLocks noChangeArrowheads="1"/>
          </p:cNvSpPr>
          <p:nvPr/>
        </p:nvSpPr>
        <p:spPr bwMode="auto">
          <a:xfrm>
            <a:off x="978579" y="5090318"/>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t>[Buying criteria X]</a:t>
            </a:r>
            <a:endParaRPr lang="en-GB" sz="1200" dirty="0">
              <a:cs typeface="Arial" charset="0"/>
            </a:endParaRPr>
          </a:p>
        </p:txBody>
      </p:sp>
      <p:sp>
        <p:nvSpPr>
          <p:cNvPr id="106" name="TextBox 60">
            <a:extLst>
              <a:ext uri="{FF2B5EF4-FFF2-40B4-BE49-F238E27FC236}">
                <a16:creationId xmlns:a16="http://schemas.microsoft.com/office/drawing/2014/main" id="{88DF0449-84BB-D0A4-9217-C9DBB3306C08}"/>
              </a:ext>
            </a:extLst>
          </p:cNvPr>
          <p:cNvSpPr txBox="1">
            <a:spLocks noChangeArrowheads="1"/>
          </p:cNvSpPr>
          <p:nvPr/>
        </p:nvSpPr>
        <p:spPr bwMode="auto">
          <a:xfrm>
            <a:off x="978579" y="2379500"/>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cs typeface="Arial" charset="0"/>
              </a:rPr>
              <a:t>Price</a:t>
            </a:r>
          </a:p>
        </p:txBody>
      </p:sp>
      <p:sp>
        <p:nvSpPr>
          <p:cNvPr id="107" name="Rectangle 3">
            <a:extLst>
              <a:ext uri="{FF2B5EF4-FFF2-40B4-BE49-F238E27FC236}">
                <a16:creationId xmlns:a16="http://schemas.microsoft.com/office/drawing/2014/main" id="{F959508A-3155-A02A-5B7F-A3B63B88B22A}"/>
              </a:ext>
            </a:extLst>
          </p:cNvPr>
          <p:cNvSpPr>
            <a:spLocks noChangeArrowheads="1"/>
          </p:cNvSpPr>
          <p:nvPr/>
        </p:nvSpPr>
        <p:spPr bwMode="gray">
          <a:xfrm>
            <a:off x="729979" y="2016260"/>
            <a:ext cx="1978604" cy="184666"/>
          </a:xfrm>
          <a:prstGeom prst="rect">
            <a:avLst/>
          </a:prstGeom>
          <a:noFill/>
          <a:ln w="9525">
            <a:noFill/>
            <a:miter lim="800000"/>
            <a:headEnd/>
            <a:tailEnd/>
          </a:ln>
          <a:effectLst/>
        </p:spPr>
        <p:txBody>
          <a:bodyPr wrap="square" lIns="0" tIns="0" rIns="0" bIns="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GB" sz="1200" b="1" kern="0" dirty="0"/>
              <a:t>Customer buying criteria</a:t>
            </a:r>
          </a:p>
        </p:txBody>
      </p:sp>
      <p:sp>
        <p:nvSpPr>
          <p:cNvPr id="108" name="Line 19">
            <a:extLst>
              <a:ext uri="{FF2B5EF4-FFF2-40B4-BE49-F238E27FC236}">
                <a16:creationId xmlns:a16="http://schemas.microsoft.com/office/drawing/2014/main" id="{E5D54FDD-4887-D64A-25F9-4E9D907CCC43}"/>
              </a:ext>
            </a:extLst>
          </p:cNvPr>
          <p:cNvSpPr>
            <a:spLocks noChangeShapeType="1"/>
          </p:cNvSpPr>
          <p:nvPr/>
        </p:nvSpPr>
        <p:spPr bwMode="auto">
          <a:xfrm>
            <a:off x="2799131" y="1910376"/>
            <a:ext cx="0" cy="4428000"/>
          </a:xfrm>
          <a:prstGeom prst="line">
            <a:avLst/>
          </a:prstGeom>
          <a:solidFill>
            <a:schemeClr val="accent1"/>
          </a:solidFill>
          <a:ln w="12700">
            <a:solidFill>
              <a:srgbClr val="000000"/>
            </a:solidFill>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effectLst/>
              <a:uLnTx/>
              <a:uFillTx/>
            </a:endParaRPr>
          </a:p>
        </p:txBody>
      </p:sp>
      <p:sp>
        <p:nvSpPr>
          <p:cNvPr id="112" name="Line 23">
            <a:extLst>
              <a:ext uri="{FF2B5EF4-FFF2-40B4-BE49-F238E27FC236}">
                <a16:creationId xmlns:a16="http://schemas.microsoft.com/office/drawing/2014/main" id="{A518F635-4B65-7D80-22F4-9589DE301BDC}"/>
              </a:ext>
            </a:extLst>
          </p:cNvPr>
          <p:cNvSpPr>
            <a:spLocks noChangeShapeType="1"/>
          </p:cNvSpPr>
          <p:nvPr/>
        </p:nvSpPr>
        <p:spPr bwMode="auto">
          <a:xfrm>
            <a:off x="5666823" y="1910376"/>
            <a:ext cx="0" cy="4428000"/>
          </a:xfrm>
          <a:prstGeom prst="line">
            <a:avLst/>
          </a:prstGeom>
          <a:solidFill>
            <a:schemeClr val="accent1"/>
          </a:solidFill>
          <a:ln w="12700">
            <a:solidFill>
              <a:srgbClr val="000000"/>
            </a:solidFill>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14" name="Rectangle 26">
            <a:extLst>
              <a:ext uri="{FF2B5EF4-FFF2-40B4-BE49-F238E27FC236}">
                <a16:creationId xmlns:a16="http://schemas.microsoft.com/office/drawing/2014/main" id="{F7A84E3C-7871-2F6A-CA98-EBB8EB230125}"/>
              </a:ext>
            </a:extLst>
          </p:cNvPr>
          <p:cNvSpPr>
            <a:spLocks noChangeArrowheads="1"/>
          </p:cNvSpPr>
          <p:nvPr/>
        </p:nvSpPr>
        <p:spPr bwMode="auto">
          <a:xfrm>
            <a:off x="2904046"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1</a:t>
            </a:r>
          </a:p>
        </p:txBody>
      </p:sp>
      <p:sp>
        <p:nvSpPr>
          <p:cNvPr id="115" name="Rectangle 29">
            <a:extLst>
              <a:ext uri="{FF2B5EF4-FFF2-40B4-BE49-F238E27FC236}">
                <a16:creationId xmlns:a16="http://schemas.microsoft.com/office/drawing/2014/main" id="{5219312A-153F-A57C-B019-46F872753D00}"/>
              </a:ext>
            </a:extLst>
          </p:cNvPr>
          <p:cNvSpPr>
            <a:spLocks noChangeArrowheads="1"/>
          </p:cNvSpPr>
          <p:nvPr/>
        </p:nvSpPr>
        <p:spPr bwMode="auto">
          <a:xfrm>
            <a:off x="5204417"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5</a:t>
            </a:r>
          </a:p>
        </p:txBody>
      </p:sp>
      <p:sp>
        <p:nvSpPr>
          <p:cNvPr id="116" name="Rectangle 30">
            <a:extLst>
              <a:ext uri="{FF2B5EF4-FFF2-40B4-BE49-F238E27FC236}">
                <a16:creationId xmlns:a16="http://schemas.microsoft.com/office/drawing/2014/main" id="{C1D5AF14-EF28-D424-0E9B-02BCD08323A3}"/>
              </a:ext>
            </a:extLst>
          </p:cNvPr>
          <p:cNvSpPr>
            <a:spLocks noChangeArrowheads="1"/>
          </p:cNvSpPr>
          <p:nvPr/>
        </p:nvSpPr>
        <p:spPr bwMode="auto">
          <a:xfrm>
            <a:off x="4629324"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4</a:t>
            </a:r>
          </a:p>
        </p:txBody>
      </p:sp>
      <p:sp>
        <p:nvSpPr>
          <p:cNvPr id="117" name="Rectangle 31">
            <a:extLst>
              <a:ext uri="{FF2B5EF4-FFF2-40B4-BE49-F238E27FC236}">
                <a16:creationId xmlns:a16="http://schemas.microsoft.com/office/drawing/2014/main" id="{2D2E9223-67F0-EC47-2085-93CDF6E2FAC3}"/>
              </a:ext>
            </a:extLst>
          </p:cNvPr>
          <p:cNvSpPr>
            <a:spLocks noChangeArrowheads="1"/>
          </p:cNvSpPr>
          <p:nvPr/>
        </p:nvSpPr>
        <p:spPr bwMode="auto">
          <a:xfrm>
            <a:off x="4054231"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3</a:t>
            </a:r>
          </a:p>
        </p:txBody>
      </p:sp>
      <p:sp>
        <p:nvSpPr>
          <p:cNvPr id="118" name="Rectangle 32">
            <a:extLst>
              <a:ext uri="{FF2B5EF4-FFF2-40B4-BE49-F238E27FC236}">
                <a16:creationId xmlns:a16="http://schemas.microsoft.com/office/drawing/2014/main" id="{855BD22E-54B4-8498-4FBF-2B1A9D3FED8A}"/>
              </a:ext>
            </a:extLst>
          </p:cNvPr>
          <p:cNvSpPr>
            <a:spLocks noChangeArrowheads="1"/>
          </p:cNvSpPr>
          <p:nvPr/>
        </p:nvSpPr>
        <p:spPr bwMode="auto">
          <a:xfrm>
            <a:off x="3479138"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effectLst/>
                <a:uLnTx/>
                <a:uFillTx/>
              </a:rPr>
              <a:t>2</a:t>
            </a:r>
          </a:p>
        </p:txBody>
      </p:sp>
      <p:sp>
        <p:nvSpPr>
          <p:cNvPr id="119" name="Line 33">
            <a:extLst>
              <a:ext uri="{FF2B5EF4-FFF2-40B4-BE49-F238E27FC236}">
                <a16:creationId xmlns:a16="http://schemas.microsoft.com/office/drawing/2014/main" id="{6093AD07-F859-AD4C-CDBD-3772E5400921}"/>
              </a:ext>
            </a:extLst>
          </p:cNvPr>
          <p:cNvSpPr>
            <a:spLocks noChangeShapeType="1"/>
          </p:cNvSpPr>
          <p:nvPr/>
        </p:nvSpPr>
        <p:spPr bwMode="auto">
          <a:xfrm>
            <a:off x="2787470" y="6328233"/>
            <a:ext cx="2891008" cy="0"/>
          </a:xfrm>
          <a:prstGeom prst="line">
            <a:avLst/>
          </a:prstGeom>
          <a:noFill/>
          <a:ln w="12700">
            <a:solidFill>
              <a:srgbClr val="000000"/>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20" name="Line 34">
            <a:extLst>
              <a:ext uri="{FF2B5EF4-FFF2-40B4-BE49-F238E27FC236}">
                <a16:creationId xmlns:a16="http://schemas.microsoft.com/office/drawing/2014/main" id="{DF4A3EF7-465C-D253-F241-FBDC4EFAB2BB}"/>
              </a:ext>
            </a:extLst>
          </p:cNvPr>
          <p:cNvSpPr>
            <a:spLocks noChangeShapeType="1"/>
          </p:cNvSpPr>
          <p:nvPr/>
        </p:nvSpPr>
        <p:spPr bwMode="auto">
          <a:xfrm>
            <a:off x="2787472" y="2204391"/>
            <a:ext cx="2891008" cy="0"/>
          </a:xfrm>
          <a:prstGeom prst="line">
            <a:avLst/>
          </a:prstGeom>
          <a:noFill/>
          <a:ln w="12700">
            <a:solidFill>
              <a:srgbClr val="000000"/>
            </a:solidFill>
            <a:prstDash val="dash"/>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sp>
        <p:nvSpPr>
          <p:cNvPr id="121" name="Line 33">
            <a:extLst>
              <a:ext uri="{FF2B5EF4-FFF2-40B4-BE49-F238E27FC236}">
                <a16:creationId xmlns:a16="http://schemas.microsoft.com/office/drawing/2014/main" id="{D0499561-6322-A7F5-49CC-84E0DB65A22E}"/>
              </a:ext>
            </a:extLst>
          </p:cNvPr>
          <p:cNvSpPr>
            <a:spLocks noChangeShapeType="1"/>
          </p:cNvSpPr>
          <p:nvPr/>
        </p:nvSpPr>
        <p:spPr bwMode="auto">
          <a:xfrm>
            <a:off x="2787472" y="1910376"/>
            <a:ext cx="2891008" cy="0"/>
          </a:xfrm>
          <a:prstGeom prst="line">
            <a:avLst/>
          </a:prstGeom>
          <a:noFill/>
          <a:ln w="12700">
            <a:solidFill>
              <a:srgbClr val="000000"/>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ndParaRPr>
          </a:p>
        </p:txBody>
      </p:sp>
      <p:cxnSp>
        <p:nvCxnSpPr>
          <p:cNvPr id="122" name="Straight Arrow Connector 121">
            <a:extLst>
              <a:ext uri="{FF2B5EF4-FFF2-40B4-BE49-F238E27FC236}">
                <a16:creationId xmlns:a16="http://schemas.microsoft.com/office/drawing/2014/main" id="{9565C676-9682-DDB2-CC79-4760D9CF4C11}"/>
              </a:ext>
            </a:extLst>
          </p:cNvPr>
          <p:cNvCxnSpPr>
            <a:cxnSpLocks/>
          </p:cNvCxnSpPr>
          <p:nvPr/>
        </p:nvCxnSpPr>
        <p:spPr>
          <a:xfrm>
            <a:off x="655249" y="2428839"/>
            <a:ext cx="0" cy="3614422"/>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23" name="TextBox 60">
            <a:extLst>
              <a:ext uri="{FF2B5EF4-FFF2-40B4-BE49-F238E27FC236}">
                <a16:creationId xmlns:a16="http://schemas.microsoft.com/office/drawing/2014/main" id="{018437B1-859C-B203-C101-2E03D1C898A0}"/>
              </a:ext>
            </a:extLst>
          </p:cNvPr>
          <p:cNvSpPr txBox="1">
            <a:spLocks noChangeArrowheads="1"/>
          </p:cNvSpPr>
          <p:nvPr/>
        </p:nvSpPr>
        <p:spPr bwMode="auto">
          <a:xfrm rot="16200000">
            <a:off x="-551671" y="4143717"/>
            <a:ext cx="2401887" cy="184666"/>
          </a:xfrm>
          <a:prstGeom prst="rect">
            <a:avLst/>
          </a:prstGeom>
          <a:solidFill>
            <a:schemeClr val="bg1"/>
          </a:solidFill>
          <a:ln w="9525">
            <a:noFill/>
            <a:miter lim="800000"/>
            <a:headEnd/>
            <a:tailEnd/>
          </a:ln>
        </p:spPr>
        <p:txBody>
          <a:bodyPr wrap="square" lIns="0" tIns="0" rIns="0" bIns="0">
            <a:spAutoFit/>
          </a:bodyPr>
          <a:lstStyle/>
          <a:p>
            <a:pPr algn="ctr" fontAlgn="auto">
              <a:lnSpc>
                <a:spcPct val="100000"/>
              </a:lnSpc>
              <a:spcBef>
                <a:spcPts val="600"/>
              </a:spcBef>
              <a:spcAft>
                <a:spcPts val="0"/>
              </a:spcAft>
            </a:pPr>
            <a:r>
              <a:rPr lang="en-GB" sz="1200" dirty="0">
                <a:cs typeface="Arial" charset="0"/>
              </a:rPr>
              <a:t>Ranking by importance to customer</a:t>
            </a:r>
          </a:p>
        </p:txBody>
      </p:sp>
      <p:sp>
        <p:nvSpPr>
          <p:cNvPr id="124" name="Rectangle 123">
            <a:extLst>
              <a:ext uri="{FF2B5EF4-FFF2-40B4-BE49-F238E27FC236}">
                <a16:creationId xmlns:a16="http://schemas.microsoft.com/office/drawing/2014/main" id="{411BD934-E8B8-B614-19D3-6B0E39D2587B}"/>
              </a:ext>
            </a:extLst>
          </p:cNvPr>
          <p:cNvSpPr/>
          <p:nvPr/>
        </p:nvSpPr>
        <p:spPr>
          <a:xfrm>
            <a:off x="7763905" y="1421892"/>
            <a:ext cx="1335622"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Main findings</a:t>
            </a:r>
          </a:p>
        </p:txBody>
      </p:sp>
      <p:sp>
        <p:nvSpPr>
          <p:cNvPr id="3" name="Rectangle 2">
            <a:extLst>
              <a:ext uri="{FF2B5EF4-FFF2-40B4-BE49-F238E27FC236}">
                <a16:creationId xmlns:a16="http://schemas.microsoft.com/office/drawing/2014/main" id="{0B2612B0-BCAB-EE8E-C1D1-838AC750CD1C}"/>
              </a:ext>
            </a:extLst>
          </p:cNvPr>
          <p:cNvSpPr/>
          <p:nvPr/>
        </p:nvSpPr>
        <p:spPr>
          <a:xfrm>
            <a:off x="7763905" y="1818238"/>
            <a:ext cx="3877231" cy="4506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buFont typeface="Arial" panose="020B0604020202020204" pitchFamily="34" charset="0"/>
              <a:buChar char="•"/>
            </a:pPr>
            <a:r>
              <a:rPr lang="en-GB" sz="1200" dirty="0">
                <a:solidFill>
                  <a:schemeClr val="tx1"/>
                </a:solidFill>
              </a:rPr>
              <a:t>[Insert main findings]</a:t>
            </a:r>
            <a:endParaRPr lang="en-DK" sz="1200" dirty="0">
              <a:solidFill>
                <a:schemeClr val="tx1"/>
              </a:solidFill>
            </a:endParaRPr>
          </a:p>
        </p:txBody>
      </p:sp>
      <p:sp>
        <p:nvSpPr>
          <p:cNvPr id="133" name="Oval 132">
            <a:extLst>
              <a:ext uri="{FF2B5EF4-FFF2-40B4-BE49-F238E27FC236}">
                <a16:creationId xmlns:a16="http://schemas.microsoft.com/office/drawing/2014/main" id="{47E36B0D-08B6-85E8-33AC-0D198865672E}"/>
              </a:ext>
            </a:extLst>
          </p:cNvPr>
          <p:cNvSpPr/>
          <p:nvPr/>
        </p:nvSpPr>
        <p:spPr>
          <a:xfrm>
            <a:off x="5853105" y="1914357"/>
            <a:ext cx="211043" cy="211353"/>
          </a:xfrm>
          <a:prstGeom prst="ellipse">
            <a:avLst/>
          </a:prstGeom>
          <a:solidFill>
            <a:schemeClr val="accent2"/>
          </a:solidFill>
          <a:ln w="9525"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134" name="Oval 133">
            <a:extLst>
              <a:ext uri="{FF2B5EF4-FFF2-40B4-BE49-F238E27FC236}">
                <a16:creationId xmlns:a16="http://schemas.microsoft.com/office/drawing/2014/main" id="{386A4B4D-EDFA-2128-34AA-0EB960F9F7A2}"/>
              </a:ext>
            </a:extLst>
          </p:cNvPr>
          <p:cNvSpPr/>
          <p:nvPr/>
        </p:nvSpPr>
        <p:spPr>
          <a:xfrm>
            <a:off x="5853105" y="2237246"/>
            <a:ext cx="211043" cy="211353"/>
          </a:xfrm>
          <a:prstGeom prst="ellipse">
            <a:avLst/>
          </a:prstGeom>
          <a:solidFill>
            <a:schemeClr val="accent1"/>
          </a:solidFill>
          <a:ln w="9525"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effectLst/>
              <a:uLnTx/>
              <a:uFillTx/>
              <a:ea typeface="+mn-ea"/>
              <a:cs typeface="+mn-cs"/>
            </a:endParaRPr>
          </a:p>
        </p:txBody>
      </p:sp>
      <p:sp>
        <p:nvSpPr>
          <p:cNvPr id="135" name="TextBox 60">
            <a:extLst>
              <a:ext uri="{FF2B5EF4-FFF2-40B4-BE49-F238E27FC236}">
                <a16:creationId xmlns:a16="http://schemas.microsoft.com/office/drawing/2014/main" id="{D273F8DB-14BE-461B-AB0B-389D46FDD4DE}"/>
              </a:ext>
            </a:extLst>
          </p:cNvPr>
          <p:cNvSpPr txBox="1">
            <a:spLocks noChangeArrowheads="1"/>
          </p:cNvSpPr>
          <p:nvPr/>
        </p:nvSpPr>
        <p:spPr bwMode="auto">
          <a:xfrm>
            <a:off x="6124473" y="1927700"/>
            <a:ext cx="1730004" cy="184666"/>
          </a:xfrm>
          <a:prstGeom prst="rect">
            <a:avLst/>
          </a:prstGeom>
          <a:noFill/>
          <a:ln w="9525">
            <a:noFill/>
            <a:miter lim="800000"/>
            <a:headEnd/>
            <a:tailEnd/>
          </a:ln>
        </p:spPr>
        <p:txBody>
          <a:bodyPr lIns="0" tIns="0" rIns="0" bIns="0">
            <a:spAutoFit/>
          </a:bodyPr>
          <a:lstStyle/>
          <a:p>
            <a:pPr fontAlgn="auto">
              <a:lnSpc>
                <a:spcPct val="100000"/>
              </a:lnSpc>
              <a:spcBef>
                <a:spcPts val="600"/>
              </a:spcBef>
              <a:spcAft>
                <a:spcPts val="0"/>
              </a:spcAft>
            </a:pPr>
            <a:r>
              <a:rPr lang="en-GB" sz="1200" dirty="0">
                <a:cs typeface="Arial" charset="0"/>
              </a:rPr>
              <a:t>Company</a:t>
            </a:r>
          </a:p>
        </p:txBody>
      </p:sp>
      <p:sp>
        <p:nvSpPr>
          <p:cNvPr id="136" name="TextBox 60">
            <a:extLst>
              <a:ext uri="{FF2B5EF4-FFF2-40B4-BE49-F238E27FC236}">
                <a16:creationId xmlns:a16="http://schemas.microsoft.com/office/drawing/2014/main" id="{B09076A4-CDFA-DFEA-CEA5-E74395B314BA}"/>
              </a:ext>
            </a:extLst>
          </p:cNvPr>
          <p:cNvSpPr txBox="1">
            <a:spLocks noChangeArrowheads="1"/>
          </p:cNvSpPr>
          <p:nvPr/>
        </p:nvSpPr>
        <p:spPr bwMode="auto">
          <a:xfrm>
            <a:off x="6124473" y="2250589"/>
            <a:ext cx="1730004" cy="184666"/>
          </a:xfrm>
          <a:prstGeom prst="rect">
            <a:avLst/>
          </a:prstGeom>
          <a:noFill/>
          <a:ln w="9525">
            <a:noFill/>
            <a:miter lim="800000"/>
            <a:headEnd/>
            <a:tailEnd/>
          </a:ln>
        </p:spPr>
        <p:txBody>
          <a:bodyPr lIns="0" tIns="0" rIns="0" bIns="0">
            <a:spAutoFit/>
          </a:bodyPr>
          <a:lstStyle/>
          <a:p>
            <a:pPr fontAlgn="auto">
              <a:lnSpc>
                <a:spcPct val="100000"/>
              </a:lnSpc>
              <a:spcBef>
                <a:spcPts val="600"/>
              </a:spcBef>
              <a:spcAft>
                <a:spcPts val="0"/>
              </a:spcAft>
            </a:pPr>
            <a:r>
              <a:rPr lang="en-GB" sz="1200" dirty="0">
                <a:cs typeface="Arial" charset="0"/>
              </a:rPr>
              <a:t>Peer group</a:t>
            </a:r>
          </a:p>
        </p:txBody>
      </p:sp>
      <p:cxnSp>
        <p:nvCxnSpPr>
          <p:cNvPr id="126" name="Straight Connector 125">
            <a:extLst>
              <a:ext uri="{FF2B5EF4-FFF2-40B4-BE49-F238E27FC236}">
                <a16:creationId xmlns:a16="http://schemas.microsoft.com/office/drawing/2014/main" id="{090B1ED5-4321-7D4A-8F3C-104F7DC514D8}"/>
              </a:ext>
            </a:extLst>
          </p:cNvPr>
          <p:cNvCxnSpPr>
            <a:cxnSpLocks/>
          </p:cNvCxnSpPr>
          <p:nvPr/>
        </p:nvCxnSpPr>
        <p:spPr>
          <a:xfrm>
            <a:off x="7243792" y="2290131"/>
            <a:ext cx="0" cy="3384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068E92A2-4716-E84F-AEB3-682DF1400218}"/>
              </a:ext>
            </a:extLst>
          </p:cNvPr>
          <p:cNvSpPr/>
          <p:nvPr/>
        </p:nvSpPr>
        <p:spPr>
          <a:xfrm>
            <a:off x="7049345" y="3776391"/>
            <a:ext cx="410399" cy="4114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128" name="Triangle 127">
            <a:extLst>
              <a:ext uri="{FF2B5EF4-FFF2-40B4-BE49-F238E27FC236}">
                <a16:creationId xmlns:a16="http://schemas.microsoft.com/office/drawing/2014/main" id="{E70AD5DD-8D20-9C49-B4EE-4D2CFE7342ED}"/>
              </a:ext>
            </a:extLst>
          </p:cNvPr>
          <p:cNvSpPr/>
          <p:nvPr/>
        </p:nvSpPr>
        <p:spPr>
          <a:xfrm rot="5400000">
            <a:off x="7124722" y="3906851"/>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129" name="Rectangle 128">
            <a:extLst>
              <a:ext uri="{FF2B5EF4-FFF2-40B4-BE49-F238E27FC236}">
                <a16:creationId xmlns:a16="http://schemas.microsoft.com/office/drawing/2014/main" id="{41670FC9-2D9D-1E4E-867D-4ECDADE00118}"/>
              </a:ext>
            </a:extLst>
          </p:cNvPr>
          <p:cNvSpPr/>
          <p:nvPr/>
        </p:nvSpPr>
        <p:spPr>
          <a:xfrm>
            <a:off x="7165152" y="3836070"/>
            <a:ext cx="46376" cy="300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4" name="Google Shape;507;p14">
            <a:extLst>
              <a:ext uri="{FF2B5EF4-FFF2-40B4-BE49-F238E27FC236}">
                <a16:creationId xmlns:a16="http://schemas.microsoft.com/office/drawing/2014/main" id="{6AD85B13-6E88-9CDB-05E2-DA04D23EA9F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006138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[Product comparison table, detailed / Insert action title]</a:t>
            </a:r>
            <a:endParaRPr lang="en-DK"/>
          </a:p>
        </p:txBody>
      </p:sp>
      <p:sp>
        <p:nvSpPr>
          <p:cNvPr id="5" name="Text Placeholder 4">
            <a:extLst>
              <a:ext uri="{FF2B5EF4-FFF2-40B4-BE49-F238E27FC236}">
                <a16:creationId xmlns:a16="http://schemas.microsoft.com/office/drawing/2014/main" id="{224D7060-05AE-FF7C-326F-DA005768CC94}"/>
              </a:ext>
            </a:extLst>
          </p:cNvPr>
          <p:cNvSpPr>
            <a:spLocks noGrp="1"/>
          </p:cNvSpPr>
          <p:nvPr>
            <p:ph type="body" sz="quarter" idx="17"/>
          </p:nvPr>
        </p:nvSpPr>
        <p:spPr/>
        <p:txBody>
          <a:bodyPr/>
          <a:lstStyle/>
          <a:p>
            <a:endParaRPr lang="en-US"/>
          </a:p>
        </p:txBody>
      </p:sp>
      <p:sp>
        <p:nvSpPr>
          <p:cNvPr id="29" name="Footer Placeholder 2">
            <a:extLst>
              <a:ext uri="{FF2B5EF4-FFF2-40B4-BE49-F238E27FC236}">
                <a16:creationId xmlns:a16="http://schemas.microsoft.com/office/drawing/2014/main" id="{9D878E75-BD9D-584B-9C3C-3041CD7BF3E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graphicFrame>
        <p:nvGraphicFramePr>
          <p:cNvPr id="32" name="Table 4">
            <a:extLst>
              <a:ext uri="{FF2B5EF4-FFF2-40B4-BE49-F238E27FC236}">
                <a16:creationId xmlns:a16="http://schemas.microsoft.com/office/drawing/2014/main" id="{20A50CFC-D74C-6540-845A-5DC1FC9DCAB4}"/>
              </a:ext>
            </a:extLst>
          </p:cNvPr>
          <p:cNvGraphicFramePr>
            <a:graphicFrameLocks noGrp="1"/>
          </p:cNvGraphicFramePr>
          <p:nvPr/>
        </p:nvGraphicFramePr>
        <p:xfrm>
          <a:off x="467804" y="1848768"/>
          <a:ext cx="11173331" cy="4517757"/>
        </p:xfrm>
        <a:graphic>
          <a:graphicData uri="http://schemas.openxmlformats.org/drawingml/2006/table">
            <a:tbl>
              <a:tblPr firstRow="1" bandRow="1">
                <a:tableStyleId>{5C22544A-7EE6-4342-B048-85BDC9FD1C3A}</a:tableStyleId>
              </a:tblPr>
              <a:tblGrid>
                <a:gridCol w="473170">
                  <a:extLst>
                    <a:ext uri="{9D8B030D-6E8A-4147-A177-3AD203B41FA5}">
                      <a16:colId xmlns:a16="http://schemas.microsoft.com/office/drawing/2014/main" val="3857980081"/>
                    </a:ext>
                  </a:extLst>
                </a:gridCol>
                <a:gridCol w="590249">
                  <a:extLst>
                    <a:ext uri="{9D8B030D-6E8A-4147-A177-3AD203B41FA5}">
                      <a16:colId xmlns:a16="http://schemas.microsoft.com/office/drawing/2014/main" val="1900735059"/>
                    </a:ext>
                  </a:extLst>
                </a:gridCol>
                <a:gridCol w="1263739">
                  <a:extLst>
                    <a:ext uri="{9D8B030D-6E8A-4147-A177-3AD203B41FA5}">
                      <a16:colId xmlns:a16="http://schemas.microsoft.com/office/drawing/2014/main" val="2628650706"/>
                    </a:ext>
                  </a:extLst>
                </a:gridCol>
                <a:gridCol w="1263739">
                  <a:extLst>
                    <a:ext uri="{9D8B030D-6E8A-4147-A177-3AD203B41FA5}">
                      <a16:colId xmlns:a16="http://schemas.microsoft.com/office/drawing/2014/main" val="2304035098"/>
                    </a:ext>
                  </a:extLst>
                </a:gridCol>
                <a:gridCol w="1263739">
                  <a:extLst>
                    <a:ext uri="{9D8B030D-6E8A-4147-A177-3AD203B41FA5}">
                      <a16:colId xmlns:a16="http://schemas.microsoft.com/office/drawing/2014/main" val="2782303448"/>
                    </a:ext>
                  </a:extLst>
                </a:gridCol>
                <a:gridCol w="1263739">
                  <a:extLst>
                    <a:ext uri="{9D8B030D-6E8A-4147-A177-3AD203B41FA5}">
                      <a16:colId xmlns:a16="http://schemas.microsoft.com/office/drawing/2014/main" val="4102739502"/>
                    </a:ext>
                  </a:extLst>
                </a:gridCol>
                <a:gridCol w="1263739">
                  <a:extLst>
                    <a:ext uri="{9D8B030D-6E8A-4147-A177-3AD203B41FA5}">
                      <a16:colId xmlns:a16="http://schemas.microsoft.com/office/drawing/2014/main" val="1243930285"/>
                    </a:ext>
                  </a:extLst>
                </a:gridCol>
                <a:gridCol w="1263739">
                  <a:extLst>
                    <a:ext uri="{9D8B030D-6E8A-4147-A177-3AD203B41FA5}">
                      <a16:colId xmlns:a16="http://schemas.microsoft.com/office/drawing/2014/main" val="1919613160"/>
                    </a:ext>
                  </a:extLst>
                </a:gridCol>
                <a:gridCol w="1263739">
                  <a:extLst>
                    <a:ext uri="{9D8B030D-6E8A-4147-A177-3AD203B41FA5}">
                      <a16:colId xmlns:a16="http://schemas.microsoft.com/office/drawing/2014/main" val="1252677407"/>
                    </a:ext>
                  </a:extLst>
                </a:gridCol>
                <a:gridCol w="1263739">
                  <a:extLst>
                    <a:ext uri="{9D8B030D-6E8A-4147-A177-3AD203B41FA5}">
                      <a16:colId xmlns:a16="http://schemas.microsoft.com/office/drawing/2014/main" val="1293022919"/>
                    </a:ext>
                  </a:extLst>
                </a:gridCol>
              </a:tblGrid>
              <a:tr h="236038">
                <a:tc gridSpan="2">
                  <a:txBody>
                    <a:bodyPr/>
                    <a:lstStyle/>
                    <a:p>
                      <a:endParaRPr lang="en-GB" sz="1000" dirty="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a:solidFill>
                          <a:schemeClr val="tx1"/>
                        </a:solidFill>
                      </a:endParaRPr>
                    </a:p>
                  </a:txBody>
                  <a:tcPr marL="27432" marR="27432" marT="27432" marB="27432" anchor="b">
                    <a:lnL w="12700" cmpd="sng">
                      <a:noFill/>
                    </a:lnL>
                    <a:lnR w="12700" cmpd="sng">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152380"/>
                  </a:ext>
                </a:extLst>
              </a:tr>
              <a:tr h="354057">
                <a:tc gridSpan="2">
                  <a:txBody>
                    <a:bodyPr/>
                    <a:lstStyle/>
                    <a:p>
                      <a:r>
                        <a:rPr lang="en-GB" sz="900" b="1" dirty="0">
                          <a:solidFill>
                            <a:schemeClr val="tx1"/>
                          </a:solidFill>
                        </a:rPr>
                        <a:t>[parameter 1, e.g., main value prop]</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kern="1200" dirty="0">
                          <a:solidFill>
                            <a:schemeClr val="tx1"/>
                          </a:solidFill>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1252381"/>
                  </a:ext>
                </a:extLst>
              </a:tr>
              <a:tr h="354057">
                <a:tc gridSpan="2">
                  <a:txBody>
                    <a:bodyPr/>
                    <a:lstStyle/>
                    <a:p>
                      <a:r>
                        <a:rPr lang="en-GB" sz="900" b="1" dirty="0">
                          <a:solidFill>
                            <a:schemeClr val="tx1"/>
                          </a:solidFill>
                        </a:rPr>
                        <a:t>[parameter 2, e.g., customer group]</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kern="1200" dirty="0">
                          <a:solidFill>
                            <a:schemeClr val="tx1"/>
                          </a:solidFill>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4356028"/>
                  </a:ext>
                </a:extLst>
              </a:tr>
              <a:tr h="695387">
                <a:tc gridSpan="2">
                  <a:txBody>
                    <a:bodyPr/>
                    <a:lstStyle/>
                    <a:p>
                      <a:r>
                        <a:rPr lang="en-GB" sz="900" b="1" dirty="0">
                          <a:solidFill>
                            <a:schemeClr val="tx1"/>
                          </a:solidFill>
                        </a:rPr>
                        <a:t>[parameter 3, e.g., price]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kern="1200">
                          <a:solidFill>
                            <a:schemeClr val="tx1"/>
                          </a:solidFill>
                          <a:latin typeface="+mn-lt"/>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dirty="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dirty="0">
                          <a:solidFill>
                            <a:schemeClr val="tx1"/>
                          </a:solidFill>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008471"/>
                  </a:ext>
                </a:extLst>
              </a:tr>
              <a:tr h="249923">
                <a:tc rowSpan="5">
                  <a:txBody>
                    <a:bodyPr/>
                    <a:lstStyle/>
                    <a:p>
                      <a:r>
                        <a:rPr lang="en-GB" sz="900" b="1" dirty="0">
                          <a:solidFill>
                            <a:schemeClr val="tx1"/>
                          </a:solidFill>
                        </a:rPr>
                        <a:t>Add-ons</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dirty="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dirty="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dirty="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dirty="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2238935"/>
                  </a:ext>
                </a:extLst>
              </a:tr>
              <a:tr h="249923">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2665921"/>
                  </a:ext>
                </a:extLst>
              </a:tr>
              <a:tr h="249923">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373732"/>
                  </a:ext>
                </a:extLst>
              </a:tr>
              <a:tr h="310371">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964540"/>
                  </a:ext>
                </a:extLst>
              </a:tr>
              <a:tr h="310371">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r>
                        <a:rPr lang="en-GB" sz="900" b="1">
                          <a:solidFill>
                            <a:schemeClr val="tx1"/>
                          </a:solidFill>
                        </a:rPr>
                        <a:t>[feature]</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a:solidFill>
                            <a:schemeClr val="tx1"/>
                          </a:solidFill>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600" kern="120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600" kern="1200" dirty="0">
                          <a:solidFill>
                            <a:schemeClr val="tx1"/>
                          </a:solidFill>
                          <a:highlight>
                            <a:srgbClr val="FFFF00"/>
                          </a:highlight>
                          <a:latin typeface="+mn-lt"/>
                          <a:ea typeface="+mn-ea"/>
                          <a:cs typeface="+mn-cs"/>
                        </a:rPr>
                        <a:t> </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7048254"/>
                  </a:ext>
                </a:extLst>
              </a:tr>
              <a:tr h="354057">
                <a:tc gridSpan="2">
                  <a:txBody>
                    <a:bodyPr/>
                    <a:lstStyle/>
                    <a:p>
                      <a:r>
                        <a:rPr lang="en-GB" sz="900" b="1" dirty="0">
                          <a:solidFill>
                            <a:schemeClr val="tx1"/>
                          </a:solidFill>
                        </a:rPr>
                        <a:t>Revenue </a:t>
                      </a:r>
                      <a:br>
                        <a:rPr lang="en-GB" sz="900" b="1" dirty="0">
                          <a:solidFill>
                            <a:schemeClr val="tx1"/>
                          </a:solidFill>
                        </a:rPr>
                      </a:br>
                      <a:r>
                        <a:rPr lang="en-GB" sz="900" b="0" dirty="0">
                          <a:solidFill>
                            <a:schemeClr val="tx1"/>
                          </a:solidFill>
                        </a:rPr>
                        <a:t>(202x, currency)</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853986"/>
                  </a:ext>
                </a:extLst>
              </a:tr>
              <a:tr h="354057">
                <a:tc gridSpan="2">
                  <a:txBody>
                    <a:bodyPr/>
                    <a:lstStyle/>
                    <a:p>
                      <a:r>
                        <a:rPr lang="en-GB" sz="900" b="1" dirty="0">
                          <a:solidFill>
                            <a:schemeClr val="tx1"/>
                          </a:solidFill>
                        </a:rPr>
                        <a:t>Gross profit </a:t>
                      </a:r>
                      <a:r>
                        <a:rPr lang="en-GB" sz="900" b="0" dirty="0">
                          <a:solidFill>
                            <a:schemeClr val="tx1"/>
                          </a:solidFill>
                        </a:rPr>
                        <a:t>(202x, currency))</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1112223"/>
                  </a:ext>
                </a:extLst>
              </a:tr>
              <a:tr h="354057">
                <a:tc gridSpan="2">
                  <a:txBody>
                    <a:bodyPr/>
                    <a:lstStyle/>
                    <a:p>
                      <a:r>
                        <a:rPr lang="en-GB" sz="900" b="1" dirty="0">
                          <a:solidFill>
                            <a:schemeClr val="tx1"/>
                          </a:solidFill>
                        </a:rPr>
                        <a:t>EBIT</a:t>
                      </a:r>
                      <a:br>
                        <a:rPr lang="en-GB" sz="900" b="1" dirty="0">
                          <a:solidFill>
                            <a:schemeClr val="tx1"/>
                          </a:solidFill>
                        </a:rPr>
                      </a:br>
                      <a:r>
                        <a:rPr lang="en-GB" sz="900" b="0" dirty="0">
                          <a:solidFill>
                            <a:schemeClr val="tx1"/>
                          </a:solidFill>
                        </a:rPr>
                        <a:t>(202x, currency)</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132490"/>
                  </a:ext>
                </a:extLst>
              </a:tr>
              <a:tr h="354057">
                <a:tc gridSpan="2">
                  <a:txBody>
                    <a:bodyPr/>
                    <a:lstStyle/>
                    <a:p>
                      <a:r>
                        <a:rPr lang="en-GB" sz="900" b="1" dirty="0">
                          <a:solidFill>
                            <a:schemeClr val="tx1"/>
                          </a:solidFill>
                        </a:rPr>
                        <a:t>[parameter 4, e.g., customer ratings]</a:t>
                      </a:r>
                    </a:p>
                  </a:txBody>
                  <a:tcPr marL="0"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27432" marR="27432" marT="18288" marB="18288" anchor="ctr">
                    <a:lnL w="12700" cmpd="sng">
                      <a:noFill/>
                    </a:lnL>
                    <a:lnR w="12700" cmpd="sng">
                      <a:noFill/>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0543270"/>
                  </a:ext>
                </a:extLst>
              </a:tr>
            </a:tbl>
          </a:graphicData>
        </a:graphic>
      </p:graphicFrame>
      <p:sp>
        <p:nvSpPr>
          <p:cNvPr id="57" name="Rectangle 56">
            <a:extLst>
              <a:ext uri="{FF2B5EF4-FFF2-40B4-BE49-F238E27FC236}">
                <a16:creationId xmlns:a16="http://schemas.microsoft.com/office/drawing/2014/main" id="{6807E9EE-52B7-1F4C-B334-5805ACADF108}"/>
              </a:ext>
            </a:extLst>
          </p:cNvPr>
          <p:cNvSpPr>
            <a:spLocks/>
          </p:cNvSpPr>
          <p:nvPr/>
        </p:nvSpPr>
        <p:spPr>
          <a:xfrm>
            <a:off x="1661532" y="1727804"/>
            <a:ext cx="4875908" cy="4634284"/>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8A6F6"/>
              </a:solidFill>
              <a:effectLst/>
              <a:uLnTx/>
              <a:uFillTx/>
              <a:latin typeface="Arial" panose="020B0604020202020204"/>
              <a:ea typeface="+mn-ea"/>
              <a:cs typeface="+mn-cs"/>
            </a:endParaRPr>
          </a:p>
        </p:txBody>
      </p:sp>
      <p:sp>
        <p:nvSpPr>
          <p:cNvPr id="58" name="Rectangle 57">
            <a:extLst>
              <a:ext uri="{FF2B5EF4-FFF2-40B4-BE49-F238E27FC236}">
                <a16:creationId xmlns:a16="http://schemas.microsoft.com/office/drawing/2014/main" id="{E1F0D396-0664-D44B-A3FB-CB9186EA9844}"/>
              </a:ext>
            </a:extLst>
          </p:cNvPr>
          <p:cNvSpPr>
            <a:spLocks/>
          </p:cNvSpPr>
          <p:nvPr/>
        </p:nvSpPr>
        <p:spPr>
          <a:xfrm>
            <a:off x="6614352" y="1727804"/>
            <a:ext cx="2444734" cy="4634284"/>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Rectangle 58">
            <a:extLst>
              <a:ext uri="{FF2B5EF4-FFF2-40B4-BE49-F238E27FC236}">
                <a16:creationId xmlns:a16="http://schemas.microsoft.com/office/drawing/2014/main" id="{24F9142B-8B1F-C544-BD7E-25F249E28084}"/>
              </a:ext>
            </a:extLst>
          </p:cNvPr>
          <p:cNvSpPr>
            <a:spLocks/>
          </p:cNvSpPr>
          <p:nvPr/>
        </p:nvSpPr>
        <p:spPr>
          <a:xfrm>
            <a:off x="9135998" y="1727804"/>
            <a:ext cx="2582049" cy="4634284"/>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7079CCB4-DFAE-7348-B2F8-C175B1E7E657}"/>
              </a:ext>
            </a:extLst>
          </p:cNvPr>
          <p:cNvSpPr txBox="1">
            <a:spLocks/>
          </p:cNvSpPr>
          <p:nvPr/>
        </p:nvSpPr>
        <p:spPr>
          <a:xfrm>
            <a:off x="2159996" y="1432077"/>
            <a:ext cx="38789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accent2"/>
                </a:solidFill>
                <a:effectLst/>
                <a:uLnTx/>
                <a:uFillTx/>
                <a:latin typeface="Arial" panose="020B0604020202020204"/>
                <a:ea typeface="+mn-ea"/>
                <a:cs typeface="+mn-cs"/>
              </a:rPr>
              <a:t>[Group 1]</a:t>
            </a:r>
          </a:p>
        </p:txBody>
      </p:sp>
      <p:sp>
        <p:nvSpPr>
          <p:cNvPr id="61" name="TextBox 60">
            <a:extLst>
              <a:ext uri="{FF2B5EF4-FFF2-40B4-BE49-F238E27FC236}">
                <a16:creationId xmlns:a16="http://schemas.microsoft.com/office/drawing/2014/main" id="{227DB9F1-4E28-E74D-AC2D-5A7183125AA5}"/>
              </a:ext>
            </a:extLst>
          </p:cNvPr>
          <p:cNvSpPr txBox="1">
            <a:spLocks/>
          </p:cNvSpPr>
          <p:nvPr/>
        </p:nvSpPr>
        <p:spPr>
          <a:xfrm>
            <a:off x="6828506" y="1432077"/>
            <a:ext cx="20164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u="none" strike="noStrike" kern="1200" cap="none" spc="0" normalizeH="0" baseline="0" noProof="0">
                <a:ln>
                  <a:noFill/>
                </a:ln>
                <a:solidFill>
                  <a:schemeClr val="accent2"/>
                </a:solidFill>
                <a:effectLst/>
                <a:uLnTx/>
                <a:uFillTx/>
                <a:latin typeface="Arial" panose="020B0604020202020204"/>
                <a:ea typeface="+mn-ea"/>
                <a:cs typeface="+mn-cs"/>
              </a:rPr>
              <a:t>[Group 2]</a:t>
            </a:r>
          </a:p>
        </p:txBody>
      </p:sp>
      <p:sp>
        <p:nvSpPr>
          <p:cNvPr id="62" name="TextBox 61">
            <a:extLst>
              <a:ext uri="{FF2B5EF4-FFF2-40B4-BE49-F238E27FC236}">
                <a16:creationId xmlns:a16="http://schemas.microsoft.com/office/drawing/2014/main" id="{2C09D03A-DE35-914C-82B1-9804B7858686}"/>
              </a:ext>
            </a:extLst>
          </p:cNvPr>
          <p:cNvSpPr txBox="1">
            <a:spLocks/>
          </p:cNvSpPr>
          <p:nvPr/>
        </p:nvSpPr>
        <p:spPr>
          <a:xfrm>
            <a:off x="9490816" y="1432077"/>
            <a:ext cx="18724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u="none" strike="noStrike" kern="1200" cap="none" spc="0" normalizeH="0" baseline="0" noProof="0" dirty="0">
                <a:ln>
                  <a:noFill/>
                </a:ln>
                <a:solidFill>
                  <a:schemeClr val="accent2"/>
                </a:solidFill>
                <a:effectLst/>
                <a:uLnTx/>
                <a:uFillTx/>
                <a:latin typeface="Arial" panose="020B0604020202020204"/>
                <a:ea typeface="+mn-ea"/>
                <a:cs typeface="+mn-cs"/>
              </a:rPr>
              <a:t>[Group 3]</a:t>
            </a:r>
          </a:p>
        </p:txBody>
      </p:sp>
      <p:sp>
        <p:nvSpPr>
          <p:cNvPr id="74" name="Rectangle 73">
            <a:extLst>
              <a:ext uri="{FF2B5EF4-FFF2-40B4-BE49-F238E27FC236}">
                <a16:creationId xmlns:a16="http://schemas.microsoft.com/office/drawing/2014/main" id="{D270E677-A850-284C-B832-868EA471487A}"/>
              </a:ext>
            </a:extLst>
          </p:cNvPr>
          <p:cNvSpPr/>
          <p:nvPr/>
        </p:nvSpPr>
        <p:spPr>
          <a:xfrm>
            <a:off x="1845162"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5" name="Rectangle 74">
            <a:extLst>
              <a:ext uri="{FF2B5EF4-FFF2-40B4-BE49-F238E27FC236}">
                <a16:creationId xmlns:a16="http://schemas.microsoft.com/office/drawing/2014/main" id="{F5247515-66F3-CF43-BE86-BD404F0048F2}"/>
              </a:ext>
            </a:extLst>
          </p:cNvPr>
          <p:cNvSpPr/>
          <p:nvPr/>
        </p:nvSpPr>
        <p:spPr>
          <a:xfrm>
            <a:off x="3105985"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6" name="Rectangle 75">
            <a:extLst>
              <a:ext uri="{FF2B5EF4-FFF2-40B4-BE49-F238E27FC236}">
                <a16:creationId xmlns:a16="http://schemas.microsoft.com/office/drawing/2014/main" id="{7F77F166-BFFA-6A45-AB95-6B0086B354C4}"/>
              </a:ext>
            </a:extLst>
          </p:cNvPr>
          <p:cNvSpPr/>
          <p:nvPr/>
        </p:nvSpPr>
        <p:spPr>
          <a:xfrm>
            <a:off x="4366808"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7" name="Rectangle 76">
            <a:extLst>
              <a:ext uri="{FF2B5EF4-FFF2-40B4-BE49-F238E27FC236}">
                <a16:creationId xmlns:a16="http://schemas.microsoft.com/office/drawing/2014/main" id="{59545A5E-360F-E646-9370-74BB9A9076E4}"/>
              </a:ext>
            </a:extLst>
          </p:cNvPr>
          <p:cNvSpPr/>
          <p:nvPr/>
        </p:nvSpPr>
        <p:spPr>
          <a:xfrm>
            <a:off x="5627631"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8" name="Rectangle 77">
            <a:extLst>
              <a:ext uri="{FF2B5EF4-FFF2-40B4-BE49-F238E27FC236}">
                <a16:creationId xmlns:a16="http://schemas.microsoft.com/office/drawing/2014/main" id="{6BDE36D7-202E-BC4C-829E-5EB42BDCE683}"/>
              </a:ext>
            </a:extLst>
          </p:cNvPr>
          <p:cNvSpPr/>
          <p:nvPr/>
        </p:nvSpPr>
        <p:spPr>
          <a:xfrm>
            <a:off x="6888454"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79" name="Rectangle 78">
            <a:extLst>
              <a:ext uri="{FF2B5EF4-FFF2-40B4-BE49-F238E27FC236}">
                <a16:creationId xmlns:a16="http://schemas.microsoft.com/office/drawing/2014/main" id="{0363349C-2597-4544-B7A9-386348A4034E}"/>
              </a:ext>
            </a:extLst>
          </p:cNvPr>
          <p:cNvSpPr/>
          <p:nvPr/>
        </p:nvSpPr>
        <p:spPr>
          <a:xfrm>
            <a:off x="8149277"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0" name="Rectangle 79">
            <a:extLst>
              <a:ext uri="{FF2B5EF4-FFF2-40B4-BE49-F238E27FC236}">
                <a16:creationId xmlns:a16="http://schemas.microsoft.com/office/drawing/2014/main" id="{0033E0E1-26B4-2C4B-ACC2-DF1F670D379A}"/>
              </a:ext>
            </a:extLst>
          </p:cNvPr>
          <p:cNvSpPr/>
          <p:nvPr/>
        </p:nvSpPr>
        <p:spPr>
          <a:xfrm>
            <a:off x="9410100"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1" name="Rectangle 80">
            <a:extLst>
              <a:ext uri="{FF2B5EF4-FFF2-40B4-BE49-F238E27FC236}">
                <a16:creationId xmlns:a16="http://schemas.microsoft.com/office/drawing/2014/main" id="{4B2E26CD-A83C-A045-9D54-1E5C9E3DA6DA}"/>
              </a:ext>
            </a:extLst>
          </p:cNvPr>
          <p:cNvSpPr/>
          <p:nvPr/>
        </p:nvSpPr>
        <p:spPr>
          <a:xfrm>
            <a:off x="10670924" y="1771066"/>
            <a:ext cx="669441" cy="276999"/>
          </a:xfrm>
          <a:prstGeom prst="rect">
            <a:avLst/>
          </a:prstGeom>
          <a:solidFill>
            <a:schemeClr val="accent6">
              <a:lumMod val="20000"/>
              <a:lumOff val="80000"/>
            </a:schemeClr>
          </a:solid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Tree>
    <p:extLst>
      <p:ext uri="{BB962C8B-B14F-4D97-AF65-F5344CB8AC3E}">
        <p14:creationId xmlns:p14="http://schemas.microsoft.com/office/powerpoint/2010/main" val="36444645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GB" dirty="0"/>
              <a:t>[Project or governance structure / Insert action title]</a:t>
            </a:r>
            <a:endParaRPr lang="en-US" dirty="0"/>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1" name="Text Placeholder 10">
            <a:extLst>
              <a:ext uri="{FF2B5EF4-FFF2-40B4-BE49-F238E27FC236}">
                <a16:creationId xmlns:a16="http://schemas.microsoft.com/office/drawing/2014/main" id="{E593BC49-7C3E-6332-C838-0091392EFE48}"/>
              </a:ext>
            </a:extLst>
          </p:cNvPr>
          <p:cNvSpPr>
            <a:spLocks noGrp="1"/>
          </p:cNvSpPr>
          <p:nvPr>
            <p:ph type="body" sz="quarter" idx="17"/>
          </p:nvPr>
        </p:nvSpPr>
        <p:spPr/>
        <p:txBody>
          <a:bodyPr/>
          <a:lstStyle/>
          <a:p>
            <a:endParaRPr lang="en-US"/>
          </a:p>
        </p:txBody>
      </p:sp>
      <p:sp>
        <p:nvSpPr>
          <p:cNvPr id="7" name="TextBox 6">
            <a:extLst>
              <a:ext uri="{FF2B5EF4-FFF2-40B4-BE49-F238E27FC236}">
                <a16:creationId xmlns:a16="http://schemas.microsoft.com/office/drawing/2014/main" id="{3EBEA71D-2F58-2568-4494-C4994226C315}"/>
              </a:ext>
            </a:extLst>
          </p:cNvPr>
          <p:cNvSpPr txBox="1"/>
          <p:nvPr/>
        </p:nvSpPr>
        <p:spPr>
          <a:xfrm>
            <a:off x="8181520" y="2120721"/>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8" name="TextBox 7">
            <a:extLst>
              <a:ext uri="{FF2B5EF4-FFF2-40B4-BE49-F238E27FC236}">
                <a16:creationId xmlns:a16="http://schemas.microsoft.com/office/drawing/2014/main" id="{3C5877C9-98FD-08F6-C24F-9CE9E63611CA}"/>
              </a:ext>
            </a:extLst>
          </p:cNvPr>
          <p:cNvSpPr txBox="1"/>
          <p:nvPr/>
        </p:nvSpPr>
        <p:spPr>
          <a:xfrm>
            <a:off x="554735" y="2120721"/>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9" name="TextBox 8">
            <a:extLst>
              <a:ext uri="{FF2B5EF4-FFF2-40B4-BE49-F238E27FC236}">
                <a16:creationId xmlns:a16="http://schemas.microsoft.com/office/drawing/2014/main" id="{378B94F6-B3A9-7A5B-A8CA-FF73310886D3}"/>
              </a:ext>
            </a:extLst>
          </p:cNvPr>
          <p:cNvSpPr txBox="1"/>
          <p:nvPr/>
        </p:nvSpPr>
        <p:spPr>
          <a:xfrm>
            <a:off x="554735" y="5040297"/>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13" name="TextBox 12">
            <a:extLst>
              <a:ext uri="{FF2B5EF4-FFF2-40B4-BE49-F238E27FC236}">
                <a16:creationId xmlns:a16="http://schemas.microsoft.com/office/drawing/2014/main" id="{E54B9632-0583-19F4-CE26-EBC170FDB50E}"/>
              </a:ext>
            </a:extLst>
          </p:cNvPr>
          <p:cNvSpPr txBox="1"/>
          <p:nvPr/>
        </p:nvSpPr>
        <p:spPr>
          <a:xfrm>
            <a:off x="8204674" y="5040297"/>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15" name="Rectangle 14">
            <a:extLst>
              <a:ext uri="{FF2B5EF4-FFF2-40B4-BE49-F238E27FC236}">
                <a16:creationId xmlns:a16="http://schemas.microsoft.com/office/drawing/2014/main" id="{4118A3D5-54F6-DB64-2F53-A1BB8CD4EE9E}"/>
              </a:ext>
            </a:extLst>
          </p:cNvPr>
          <p:cNvSpPr/>
          <p:nvPr/>
        </p:nvSpPr>
        <p:spPr>
          <a:xfrm>
            <a:off x="554735" y="2454054"/>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chemeClr val="tx1"/>
                </a:solidFill>
                <a:effectLst/>
                <a:uLnTx/>
                <a:uFillTx/>
                <a:latin typeface="Arial" panose="020B0604020202020204"/>
                <a:ea typeface="+mn-ea"/>
                <a:cs typeface="+mn-cs"/>
              </a:rPr>
              <a:t>(chair)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4" name="Rectangle 23">
            <a:extLst>
              <a:ext uri="{FF2B5EF4-FFF2-40B4-BE49-F238E27FC236}">
                <a16:creationId xmlns:a16="http://schemas.microsoft.com/office/drawing/2014/main" id="{28E6E909-2164-D583-E941-ABDE803B107E}"/>
              </a:ext>
            </a:extLst>
          </p:cNvPr>
          <p:cNvSpPr/>
          <p:nvPr/>
        </p:nvSpPr>
        <p:spPr>
          <a:xfrm>
            <a:off x="554735" y="5373630"/>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5" name="Rectangle 24">
            <a:extLst>
              <a:ext uri="{FF2B5EF4-FFF2-40B4-BE49-F238E27FC236}">
                <a16:creationId xmlns:a16="http://schemas.microsoft.com/office/drawing/2014/main" id="{3C4A649C-4CCD-D014-D024-693F14BD533E}"/>
              </a:ext>
            </a:extLst>
          </p:cNvPr>
          <p:cNvSpPr/>
          <p:nvPr/>
        </p:nvSpPr>
        <p:spPr>
          <a:xfrm>
            <a:off x="8179480" y="2454054"/>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p>
        </p:txBody>
      </p:sp>
      <p:sp>
        <p:nvSpPr>
          <p:cNvPr id="28" name="Rectangle 27">
            <a:extLst>
              <a:ext uri="{FF2B5EF4-FFF2-40B4-BE49-F238E27FC236}">
                <a16:creationId xmlns:a16="http://schemas.microsoft.com/office/drawing/2014/main" id="{F2B84600-31FB-13F1-9B9B-2C261C2D7169}"/>
              </a:ext>
            </a:extLst>
          </p:cNvPr>
          <p:cNvSpPr/>
          <p:nvPr/>
        </p:nvSpPr>
        <p:spPr>
          <a:xfrm>
            <a:off x="8204674" y="5373630"/>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1]</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3]</a:t>
            </a:r>
          </a:p>
        </p:txBody>
      </p:sp>
      <p:sp>
        <p:nvSpPr>
          <p:cNvPr id="12" name="TextBox 11">
            <a:extLst>
              <a:ext uri="{FF2B5EF4-FFF2-40B4-BE49-F238E27FC236}">
                <a16:creationId xmlns:a16="http://schemas.microsoft.com/office/drawing/2014/main" id="{ACFB7017-7CE7-B6F5-7683-DEF304668E93}"/>
              </a:ext>
            </a:extLst>
          </p:cNvPr>
          <p:cNvSpPr txBox="1"/>
          <p:nvPr/>
        </p:nvSpPr>
        <p:spPr>
          <a:xfrm>
            <a:off x="2084737" y="3579203"/>
            <a:ext cx="3888029"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29" name="Rectangle 28">
            <a:extLst>
              <a:ext uri="{FF2B5EF4-FFF2-40B4-BE49-F238E27FC236}">
                <a16:creationId xmlns:a16="http://schemas.microsoft.com/office/drawing/2014/main" id="{70DCCA51-F927-5F08-427E-89A604BB65F7}"/>
              </a:ext>
            </a:extLst>
          </p:cNvPr>
          <p:cNvSpPr/>
          <p:nvPr/>
        </p:nvSpPr>
        <p:spPr>
          <a:xfrm>
            <a:off x="2084737" y="3915147"/>
            <a:ext cx="3888029"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chemeClr val="tx1"/>
                </a:solidFill>
                <a:effectLst/>
                <a:uLnTx/>
                <a:uFillTx/>
                <a:latin typeface="Arial" panose="020B0604020202020204"/>
                <a:ea typeface="+mn-ea"/>
                <a:cs typeface="+mn-cs"/>
              </a:rPr>
              <a:t>(lead)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p>
        </p:txBody>
      </p:sp>
      <p:cxnSp>
        <p:nvCxnSpPr>
          <p:cNvPr id="30" name="Straight Connector 29">
            <a:extLst>
              <a:ext uri="{FF2B5EF4-FFF2-40B4-BE49-F238E27FC236}">
                <a16:creationId xmlns:a16="http://schemas.microsoft.com/office/drawing/2014/main" id="{36AFFD8C-90A6-A0A6-07DD-F298B76DAE44}"/>
              </a:ext>
            </a:extLst>
          </p:cNvPr>
          <p:cNvCxnSpPr>
            <a:cxnSpLocks/>
            <a:stCxn id="15" idx="2"/>
            <a:endCxn id="12" idx="0"/>
          </p:cNvCxnSpPr>
          <p:nvPr/>
        </p:nvCxnSpPr>
        <p:spPr>
          <a:xfrm>
            <a:off x="4028752" y="3337219"/>
            <a:ext cx="0" cy="241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6DFE-47CF-532E-77D9-F009FDDE760F}"/>
              </a:ext>
            </a:extLst>
          </p:cNvPr>
          <p:cNvCxnSpPr>
            <a:cxnSpLocks/>
            <a:stCxn id="29" idx="2"/>
            <a:endCxn id="9" idx="0"/>
          </p:cNvCxnSpPr>
          <p:nvPr/>
        </p:nvCxnSpPr>
        <p:spPr>
          <a:xfrm>
            <a:off x="4028752" y="4798312"/>
            <a:ext cx="0" cy="241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985A59-E6C6-3664-DA1E-6F29338B0ADA}"/>
              </a:ext>
            </a:extLst>
          </p:cNvPr>
          <p:cNvCxnSpPr>
            <a:cxnSpLocks/>
            <a:stCxn id="8" idx="3"/>
            <a:endCxn id="7" idx="1"/>
          </p:cNvCxnSpPr>
          <p:nvPr/>
        </p:nvCxnSpPr>
        <p:spPr>
          <a:xfrm>
            <a:off x="7502768" y="2274610"/>
            <a:ext cx="678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CA0DD-18FF-1527-5E22-F76786CB13FE}"/>
              </a:ext>
            </a:extLst>
          </p:cNvPr>
          <p:cNvCxnSpPr>
            <a:cxnSpLocks/>
            <a:stCxn id="9" idx="3"/>
            <a:endCxn id="13" idx="1"/>
          </p:cNvCxnSpPr>
          <p:nvPr/>
        </p:nvCxnSpPr>
        <p:spPr>
          <a:xfrm>
            <a:off x="7502768" y="5194186"/>
            <a:ext cx="701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92D39DC-6DCA-8C5E-281B-8833061DDA8E}"/>
              </a:ext>
            </a:extLst>
          </p:cNvPr>
          <p:cNvCxnSpPr>
            <a:cxnSpLocks/>
            <a:stCxn id="25" idx="2"/>
            <a:endCxn id="12" idx="3"/>
          </p:cNvCxnSpPr>
          <p:nvPr/>
        </p:nvCxnSpPr>
        <p:spPr>
          <a:xfrm rot="5400000">
            <a:off x="7742633" y="1567352"/>
            <a:ext cx="395873" cy="3935606"/>
          </a:xfrm>
          <a:prstGeom prst="bentConnector2">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57793892-0AA0-74C6-7E26-1B16BA2D37D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484691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[Organizational chart / Insert action title]</a:t>
            </a:r>
            <a:endParaRPr lang="en-DK" dirty="0"/>
          </a:p>
        </p:txBody>
      </p:sp>
      <p:sp>
        <p:nvSpPr>
          <p:cNvPr id="12" name="Subtitle 11">
            <a:extLst>
              <a:ext uri="{FF2B5EF4-FFF2-40B4-BE49-F238E27FC236}">
                <a16:creationId xmlns:a16="http://schemas.microsoft.com/office/drawing/2014/main" id="{A5CBA55B-FA1E-613C-3A88-CF8C4CF65C05}"/>
              </a:ext>
            </a:extLst>
          </p:cNvPr>
          <p:cNvSpPr>
            <a:spLocks noGrp="1"/>
          </p:cNvSpPr>
          <p:nvPr>
            <p:ph type="subTitle" idx="1"/>
          </p:nvPr>
        </p:nvSpPr>
        <p:spPr/>
        <p:txBody>
          <a:bodyPr/>
          <a:lstStyle/>
          <a:p>
            <a:endParaRPr lang="en-GB"/>
          </a:p>
        </p:txBody>
      </p:sp>
      <p:sp>
        <p:nvSpPr>
          <p:cNvPr id="14" name="Text Placeholder 13">
            <a:extLst>
              <a:ext uri="{FF2B5EF4-FFF2-40B4-BE49-F238E27FC236}">
                <a16:creationId xmlns:a16="http://schemas.microsoft.com/office/drawing/2014/main" id="{A61523B9-9AEA-7392-628D-F2DC7948A8E8}"/>
              </a:ext>
            </a:extLst>
          </p:cNvPr>
          <p:cNvSpPr>
            <a:spLocks noGrp="1"/>
          </p:cNvSpPr>
          <p:nvPr>
            <p:ph type="body" sz="quarter" idx="17"/>
          </p:nvPr>
        </p:nvSpPr>
        <p:spPr/>
        <p:txBody>
          <a:bodyPr/>
          <a:lstStyle/>
          <a:p>
            <a:endParaRPr lang="en-GB"/>
          </a:p>
        </p:txBody>
      </p:sp>
      <p:cxnSp>
        <p:nvCxnSpPr>
          <p:cNvPr id="7" name="Conector angular 33">
            <a:extLst>
              <a:ext uri="{FF2B5EF4-FFF2-40B4-BE49-F238E27FC236}">
                <a16:creationId xmlns:a16="http://schemas.microsoft.com/office/drawing/2014/main" id="{F96D20CA-0429-1741-A6ED-8CC9DF68EBCC}"/>
              </a:ext>
            </a:extLst>
          </p:cNvPr>
          <p:cNvCxnSpPr>
            <a:cxnSpLocks/>
            <a:stCxn id="33" idx="1"/>
            <a:endCxn id="19" idx="3"/>
          </p:cNvCxnSpPr>
          <p:nvPr/>
        </p:nvCxnSpPr>
        <p:spPr>
          <a:xfrm rot="10800000">
            <a:off x="4024278" y="3089362"/>
            <a:ext cx="4132428" cy="2327897"/>
          </a:xfrm>
          <a:prstGeom prst="bentConnector3">
            <a:avLst>
              <a:gd name="adj1" fmla="val 94934"/>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Conector angular 33">
            <a:extLst>
              <a:ext uri="{FF2B5EF4-FFF2-40B4-BE49-F238E27FC236}">
                <a16:creationId xmlns:a16="http://schemas.microsoft.com/office/drawing/2014/main" id="{0EAB0FDA-8F75-0745-F7C9-CCF2629BBB98}"/>
              </a:ext>
            </a:extLst>
          </p:cNvPr>
          <p:cNvCxnSpPr>
            <a:cxnSpLocks/>
            <a:stCxn id="34" idx="1"/>
            <a:endCxn id="19" idx="3"/>
          </p:cNvCxnSpPr>
          <p:nvPr/>
        </p:nvCxnSpPr>
        <p:spPr>
          <a:xfrm rot="10800000">
            <a:off x="4024278" y="3089362"/>
            <a:ext cx="6054331" cy="1163948"/>
          </a:xfrm>
          <a:prstGeom prst="bentConnector3">
            <a:avLst>
              <a:gd name="adj1" fmla="val 9662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Rounded Rectangle 33">
            <a:extLst>
              <a:ext uri="{FF2B5EF4-FFF2-40B4-BE49-F238E27FC236}">
                <a16:creationId xmlns:a16="http://schemas.microsoft.com/office/drawing/2014/main" id="{49162D35-A4AC-A88A-C3E7-110B9D52B5BF}"/>
              </a:ext>
            </a:extLst>
          </p:cNvPr>
          <p:cNvSpPr/>
          <p:nvPr/>
        </p:nvSpPr>
        <p:spPr>
          <a:xfrm>
            <a:off x="4391946" y="2299898"/>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18" name="Rounded Rectangle 33">
            <a:extLst>
              <a:ext uri="{FF2B5EF4-FFF2-40B4-BE49-F238E27FC236}">
                <a16:creationId xmlns:a16="http://schemas.microsoft.com/office/drawing/2014/main" id="{62EFA446-D01C-E580-B8DF-0A270238DFE4}"/>
              </a:ext>
            </a:extLst>
          </p:cNvPr>
          <p:cNvSpPr/>
          <p:nvPr/>
        </p:nvSpPr>
        <p:spPr>
          <a:xfrm>
            <a:off x="4391946" y="2878294"/>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19" name="Rounded Rectangle 33">
            <a:extLst>
              <a:ext uri="{FF2B5EF4-FFF2-40B4-BE49-F238E27FC236}">
                <a16:creationId xmlns:a16="http://schemas.microsoft.com/office/drawing/2014/main" id="{927FF162-3F38-E2DB-93E1-A9B8A92427EE}"/>
              </a:ext>
            </a:extLst>
          </p:cNvPr>
          <p:cNvSpPr/>
          <p:nvPr/>
        </p:nvSpPr>
        <p:spPr>
          <a:xfrm>
            <a:off x="2465621" y="2878294"/>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0" name="Rounded Rectangle 33">
            <a:extLst>
              <a:ext uri="{FF2B5EF4-FFF2-40B4-BE49-F238E27FC236}">
                <a16:creationId xmlns:a16="http://schemas.microsoft.com/office/drawing/2014/main" id="{CC2E00D5-66E8-19D2-6468-9BA2CB98C939}"/>
              </a:ext>
            </a:extLst>
          </p:cNvPr>
          <p:cNvSpPr/>
          <p:nvPr/>
        </p:nvSpPr>
        <p:spPr>
          <a:xfrm>
            <a:off x="2465621" y="3463845"/>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1" name="Rounded Rectangle 33">
            <a:extLst>
              <a:ext uri="{FF2B5EF4-FFF2-40B4-BE49-F238E27FC236}">
                <a16:creationId xmlns:a16="http://schemas.microsoft.com/office/drawing/2014/main" id="{844FC7C1-D22C-A809-2411-1BFB239B3CA5}"/>
              </a:ext>
            </a:extLst>
          </p:cNvPr>
          <p:cNvSpPr/>
          <p:nvPr/>
        </p:nvSpPr>
        <p:spPr>
          <a:xfrm>
            <a:off x="2465621" y="5206190"/>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2" name="Rounded Rectangle 33">
            <a:extLst>
              <a:ext uri="{FF2B5EF4-FFF2-40B4-BE49-F238E27FC236}">
                <a16:creationId xmlns:a16="http://schemas.microsoft.com/office/drawing/2014/main" id="{E4C9CDB2-9CA5-182C-ADAD-1FB03BB20C7C}"/>
              </a:ext>
            </a:extLst>
          </p:cNvPr>
          <p:cNvSpPr/>
          <p:nvPr/>
        </p:nvSpPr>
        <p:spPr>
          <a:xfrm>
            <a:off x="2465621" y="5788164"/>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3" name="Rounded Rectangle 33">
            <a:extLst>
              <a:ext uri="{FF2B5EF4-FFF2-40B4-BE49-F238E27FC236}">
                <a16:creationId xmlns:a16="http://schemas.microsoft.com/office/drawing/2014/main" id="{40D29B35-6FC6-F217-F09C-7989C6257603}"/>
              </a:ext>
            </a:extLst>
          </p:cNvPr>
          <p:cNvSpPr/>
          <p:nvPr/>
        </p:nvSpPr>
        <p:spPr>
          <a:xfrm>
            <a:off x="2465621" y="4042242"/>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4" name="Rounded Rectangle 33">
            <a:extLst>
              <a:ext uri="{FF2B5EF4-FFF2-40B4-BE49-F238E27FC236}">
                <a16:creationId xmlns:a16="http://schemas.microsoft.com/office/drawing/2014/main" id="{8FE849E2-BB01-78CE-DF32-2855051A9DD9}"/>
              </a:ext>
            </a:extLst>
          </p:cNvPr>
          <p:cNvSpPr/>
          <p:nvPr/>
        </p:nvSpPr>
        <p:spPr>
          <a:xfrm>
            <a:off x="2465621" y="4624216"/>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5" name="Rounded Rectangle 33">
            <a:extLst>
              <a:ext uri="{FF2B5EF4-FFF2-40B4-BE49-F238E27FC236}">
                <a16:creationId xmlns:a16="http://schemas.microsoft.com/office/drawing/2014/main" id="{C538E975-61A1-25B1-9EF2-B5BBD17E2F37}"/>
              </a:ext>
            </a:extLst>
          </p:cNvPr>
          <p:cNvSpPr/>
          <p:nvPr/>
        </p:nvSpPr>
        <p:spPr>
          <a:xfrm>
            <a:off x="6270633" y="2878294"/>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6" name="Rounded Rectangle 33">
            <a:extLst>
              <a:ext uri="{FF2B5EF4-FFF2-40B4-BE49-F238E27FC236}">
                <a16:creationId xmlns:a16="http://schemas.microsoft.com/office/drawing/2014/main" id="{33698C80-5306-D3C6-E39D-ED5E361F37D6}"/>
              </a:ext>
            </a:extLst>
          </p:cNvPr>
          <p:cNvSpPr/>
          <p:nvPr/>
        </p:nvSpPr>
        <p:spPr>
          <a:xfrm>
            <a:off x="6270633" y="3463845"/>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27" name="Rounded Rectangle 33">
            <a:extLst>
              <a:ext uri="{FF2B5EF4-FFF2-40B4-BE49-F238E27FC236}">
                <a16:creationId xmlns:a16="http://schemas.microsoft.com/office/drawing/2014/main" id="{FF4A7D54-7EDA-0C41-AAC7-2C8D8FF67F02}"/>
              </a:ext>
            </a:extLst>
          </p:cNvPr>
          <p:cNvSpPr/>
          <p:nvPr/>
        </p:nvSpPr>
        <p:spPr>
          <a:xfrm>
            <a:off x="6270633" y="2299898"/>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8" name="Rounded Rectangle 33">
            <a:extLst>
              <a:ext uri="{FF2B5EF4-FFF2-40B4-BE49-F238E27FC236}">
                <a16:creationId xmlns:a16="http://schemas.microsoft.com/office/drawing/2014/main" id="{0A286BE2-CBE5-F306-38A9-2326D53E07E8}"/>
              </a:ext>
            </a:extLst>
          </p:cNvPr>
          <p:cNvSpPr/>
          <p:nvPr/>
        </p:nvSpPr>
        <p:spPr>
          <a:xfrm>
            <a:off x="6270633" y="1721501"/>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9" name="Rounded Rectangle 33">
            <a:extLst>
              <a:ext uri="{FF2B5EF4-FFF2-40B4-BE49-F238E27FC236}">
                <a16:creationId xmlns:a16="http://schemas.microsoft.com/office/drawing/2014/main" id="{EFBB0CDE-2614-5BB2-5E40-97BF222AB95A}"/>
              </a:ext>
            </a:extLst>
          </p:cNvPr>
          <p:cNvSpPr/>
          <p:nvPr/>
        </p:nvSpPr>
        <p:spPr>
          <a:xfrm>
            <a:off x="8156705" y="2299898"/>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30" name="Rounded Rectangle 33">
            <a:extLst>
              <a:ext uri="{FF2B5EF4-FFF2-40B4-BE49-F238E27FC236}">
                <a16:creationId xmlns:a16="http://schemas.microsoft.com/office/drawing/2014/main" id="{223C2090-ACDC-4231-03F1-997348A23887}"/>
              </a:ext>
            </a:extLst>
          </p:cNvPr>
          <p:cNvSpPr/>
          <p:nvPr/>
        </p:nvSpPr>
        <p:spPr>
          <a:xfrm>
            <a:off x="10078608" y="2299898"/>
            <a:ext cx="1558656" cy="4221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31" name="Rounded Rectangle 33">
            <a:extLst>
              <a:ext uri="{FF2B5EF4-FFF2-40B4-BE49-F238E27FC236}">
                <a16:creationId xmlns:a16="http://schemas.microsoft.com/office/drawing/2014/main" id="{2D0B0242-34C8-06CE-7C1C-A56A24800232}"/>
              </a:ext>
            </a:extLst>
          </p:cNvPr>
          <p:cNvSpPr/>
          <p:nvPr/>
        </p:nvSpPr>
        <p:spPr>
          <a:xfrm>
            <a:off x="8156705" y="4042242"/>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32" name="Rounded Rectangle 33">
            <a:extLst>
              <a:ext uri="{FF2B5EF4-FFF2-40B4-BE49-F238E27FC236}">
                <a16:creationId xmlns:a16="http://schemas.microsoft.com/office/drawing/2014/main" id="{C7002254-F354-4B61-5A95-BB6E92F244FC}"/>
              </a:ext>
            </a:extLst>
          </p:cNvPr>
          <p:cNvSpPr/>
          <p:nvPr/>
        </p:nvSpPr>
        <p:spPr>
          <a:xfrm>
            <a:off x="8156705" y="4624216"/>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33" name="Rounded Rectangle 33">
            <a:extLst>
              <a:ext uri="{FF2B5EF4-FFF2-40B4-BE49-F238E27FC236}">
                <a16:creationId xmlns:a16="http://schemas.microsoft.com/office/drawing/2014/main" id="{E0AC60B6-3B79-CDBC-57DE-1AD30B6C5BED}"/>
              </a:ext>
            </a:extLst>
          </p:cNvPr>
          <p:cNvSpPr/>
          <p:nvPr/>
        </p:nvSpPr>
        <p:spPr>
          <a:xfrm>
            <a:off x="8156705" y="5206190"/>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sp>
        <p:nvSpPr>
          <p:cNvPr id="34" name="Rounded Rectangle 33">
            <a:extLst>
              <a:ext uri="{FF2B5EF4-FFF2-40B4-BE49-F238E27FC236}">
                <a16:creationId xmlns:a16="http://schemas.microsoft.com/office/drawing/2014/main" id="{2075D936-F16B-F90A-F71D-DF1417D258E6}"/>
              </a:ext>
            </a:extLst>
          </p:cNvPr>
          <p:cNvSpPr/>
          <p:nvPr/>
        </p:nvSpPr>
        <p:spPr>
          <a:xfrm>
            <a:off x="10078608" y="4042242"/>
            <a:ext cx="1558656" cy="422137"/>
          </a:xfrm>
          <a:prstGeom prst="rect">
            <a:avLst/>
          </a:prstGeom>
          <a:solidFill>
            <a:schemeClr val="bg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[Name/title/role]</a:t>
            </a:r>
          </a:p>
        </p:txBody>
      </p:sp>
      <p:cxnSp>
        <p:nvCxnSpPr>
          <p:cNvPr id="39" name="Conector angular 33">
            <a:extLst>
              <a:ext uri="{FF2B5EF4-FFF2-40B4-BE49-F238E27FC236}">
                <a16:creationId xmlns:a16="http://schemas.microsoft.com/office/drawing/2014/main" id="{548E7B99-3535-4BB3-A433-FE4ACAC98A81}"/>
              </a:ext>
            </a:extLst>
          </p:cNvPr>
          <p:cNvCxnSpPr>
            <a:cxnSpLocks/>
            <a:stCxn id="17" idx="0"/>
            <a:endCxn id="28" idx="2"/>
          </p:cNvCxnSpPr>
          <p:nvPr/>
        </p:nvCxnSpPr>
        <p:spPr>
          <a:xfrm rot="5400000" flipH="1" flipV="1">
            <a:off x="6032487" y="1282425"/>
            <a:ext cx="156260" cy="1878687"/>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angular 33">
            <a:extLst>
              <a:ext uri="{FF2B5EF4-FFF2-40B4-BE49-F238E27FC236}">
                <a16:creationId xmlns:a16="http://schemas.microsoft.com/office/drawing/2014/main" id="{9EF6E307-804D-24E5-13A1-89876C05A462}"/>
              </a:ext>
            </a:extLst>
          </p:cNvPr>
          <p:cNvCxnSpPr>
            <a:cxnSpLocks/>
            <a:stCxn id="28" idx="2"/>
            <a:endCxn id="29" idx="0"/>
          </p:cNvCxnSpPr>
          <p:nvPr/>
        </p:nvCxnSpPr>
        <p:spPr>
          <a:xfrm rot="16200000" flipH="1">
            <a:off x="7914867" y="1278732"/>
            <a:ext cx="156260" cy="1886072"/>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angular 33">
            <a:extLst>
              <a:ext uri="{FF2B5EF4-FFF2-40B4-BE49-F238E27FC236}">
                <a16:creationId xmlns:a16="http://schemas.microsoft.com/office/drawing/2014/main" id="{BDE97EBB-A3EC-14B4-94FC-EBCC19388CFC}"/>
              </a:ext>
            </a:extLst>
          </p:cNvPr>
          <p:cNvCxnSpPr>
            <a:cxnSpLocks/>
            <a:stCxn id="17" idx="2"/>
            <a:endCxn id="19" idx="0"/>
          </p:cNvCxnSpPr>
          <p:nvPr/>
        </p:nvCxnSpPr>
        <p:spPr>
          <a:xfrm rot="5400000">
            <a:off x="4129983" y="1837002"/>
            <a:ext cx="156259" cy="1926325"/>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1043">
            <a:extLst>
              <a:ext uri="{FF2B5EF4-FFF2-40B4-BE49-F238E27FC236}">
                <a16:creationId xmlns:a16="http://schemas.microsoft.com/office/drawing/2014/main" id="{492C9ADD-D64B-ABF9-9577-3896C1EB4AE3}"/>
              </a:ext>
            </a:extLst>
          </p:cNvPr>
          <p:cNvCxnSpPr>
            <a:cxnSpLocks/>
            <a:stCxn id="26" idx="0"/>
            <a:endCxn id="25" idx="2"/>
          </p:cNvCxnSpPr>
          <p:nvPr/>
        </p:nvCxnSpPr>
        <p:spPr>
          <a:xfrm flipV="1">
            <a:off x="7049961" y="3300431"/>
            <a:ext cx="0" cy="1634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1046">
            <a:extLst>
              <a:ext uri="{FF2B5EF4-FFF2-40B4-BE49-F238E27FC236}">
                <a16:creationId xmlns:a16="http://schemas.microsoft.com/office/drawing/2014/main" id="{3E2F6B2F-47CE-376C-D0AE-AE04DA8ACD87}"/>
              </a:ext>
            </a:extLst>
          </p:cNvPr>
          <p:cNvCxnSpPr>
            <a:cxnSpLocks/>
            <a:stCxn id="34" idx="0"/>
            <a:endCxn id="30" idx="2"/>
          </p:cNvCxnSpPr>
          <p:nvPr/>
        </p:nvCxnSpPr>
        <p:spPr>
          <a:xfrm flipV="1">
            <a:off x="10857936" y="2722035"/>
            <a:ext cx="0" cy="13202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angular 33">
            <a:extLst>
              <a:ext uri="{FF2B5EF4-FFF2-40B4-BE49-F238E27FC236}">
                <a16:creationId xmlns:a16="http://schemas.microsoft.com/office/drawing/2014/main" id="{AA3794AF-67F5-DA7A-84CA-C01264953E65}"/>
              </a:ext>
            </a:extLst>
          </p:cNvPr>
          <p:cNvCxnSpPr>
            <a:cxnSpLocks/>
            <a:stCxn id="32" idx="1"/>
            <a:endCxn id="29" idx="1"/>
          </p:cNvCxnSpPr>
          <p:nvPr/>
        </p:nvCxnSpPr>
        <p:spPr>
          <a:xfrm rot="10800000">
            <a:off x="8156705" y="2510967"/>
            <a:ext cx="12700" cy="2324318"/>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angular 33">
            <a:extLst>
              <a:ext uri="{FF2B5EF4-FFF2-40B4-BE49-F238E27FC236}">
                <a16:creationId xmlns:a16="http://schemas.microsoft.com/office/drawing/2014/main" id="{A31BF247-7282-00D7-CA09-490785846C7E}"/>
              </a:ext>
            </a:extLst>
          </p:cNvPr>
          <p:cNvCxnSpPr>
            <a:cxnSpLocks/>
            <a:stCxn id="33" idx="1"/>
            <a:endCxn id="29" idx="1"/>
          </p:cNvCxnSpPr>
          <p:nvPr/>
        </p:nvCxnSpPr>
        <p:spPr>
          <a:xfrm rot="10800000">
            <a:off x="8156705" y="2510967"/>
            <a:ext cx="12700" cy="2906292"/>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1055">
            <a:extLst>
              <a:ext uri="{FF2B5EF4-FFF2-40B4-BE49-F238E27FC236}">
                <a16:creationId xmlns:a16="http://schemas.microsoft.com/office/drawing/2014/main" id="{486846A5-9CE1-DDB7-A7BC-9290AB6DD1F8}"/>
              </a:ext>
            </a:extLst>
          </p:cNvPr>
          <p:cNvCxnSpPr>
            <a:cxnSpLocks/>
            <a:stCxn id="27" idx="0"/>
            <a:endCxn id="28" idx="2"/>
          </p:cNvCxnSpPr>
          <p:nvPr/>
        </p:nvCxnSpPr>
        <p:spPr>
          <a:xfrm flipV="1">
            <a:off x="7049961" y="2143638"/>
            <a:ext cx="0" cy="15626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1058">
            <a:extLst>
              <a:ext uri="{FF2B5EF4-FFF2-40B4-BE49-F238E27FC236}">
                <a16:creationId xmlns:a16="http://schemas.microsoft.com/office/drawing/2014/main" id="{D95252D1-9520-489C-F7EB-F765DD6320E7}"/>
              </a:ext>
            </a:extLst>
          </p:cNvPr>
          <p:cNvCxnSpPr>
            <a:cxnSpLocks/>
            <a:stCxn id="18" idx="0"/>
            <a:endCxn id="17" idx="2"/>
          </p:cNvCxnSpPr>
          <p:nvPr/>
        </p:nvCxnSpPr>
        <p:spPr>
          <a:xfrm flipV="1">
            <a:off x="5171274" y="2722035"/>
            <a:ext cx="0" cy="15625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angular 33">
            <a:extLst>
              <a:ext uri="{FF2B5EF4-FFF2-40B4-BE49-F238E27FC236}">
                <a16:creationId xmlns:a16="http://schemas.microsoft.com/office/drawing/2014/main" id="{F3BD7FEC-2CED-17F0-1165-A335B6C7E171}"/>
              </a:ext>
            </a:extLst>
          </p:cNvPr>
          <p:cNvCxnSpPr>
            <a:cxnSpLocks/>
            <a:stCxn id="22" idx="1"/>
            <a:endCxn id="19" idx="1"/>
          </p:cNvCxnSpPr>
          <p:nvPr/>
        </p:nvCxnSpPr>
        <p:spPr>
          <a:xfrm rot="10800000">
            <a:off x="2465621" y="3089362"/>
            <a:ext cx="12309" cy="2909870"/>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angular 33">
            <a:extLst>
              <a:ext uri="{FF2B5EF4-FFF2-40B4-BE49-F238E27FC236}">
                <a16:creationId xmlns:a16="http://schemas.microsoft.com/office/drawing/2014/main" id="{C509D67D-7C0E-367B-8173-24E3E7DED8AE}"/>
              </a:ext>
            </a:extLst>
          </p:cNvPr>
          <p:cNvCxnSpPr>
            <a:cxnSpLocks/>
            <a:stCxn id="23" idx="1"/>
            <a:endCxn id="20" idx="1"/>
          </p:cNvCxnSpPr>
          <p:nvPr/>
        </p:nvCxnSpPr>
        <p:spPr>
          <a:xfrm rot="10800000">
            <a:off x="2465621" y="3674915"/>
            <a:ext cx="12700" cy="578397"/>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angular 33">
            <a:extLst>
              <a:ext uri="{FF2B5EF4-FFF2-40B4-BE49-F238E27FC236}">
                <a16:creationId xmlns:a16="http://schemas.microsoft.com/office/drawing/2014/main" id="{332F928F-8C1D-32AB-5940-FE56940F2DE2}"/>
              </a:ext>
            </a:extLst>
          </p:cNvPr>
          <p:cNvCxnSpPr>
            <a:cxnSpLocks/>
            <a:stCxn id="21" idx="1"/>
            <a:endCxn id="24" idx="1"/>
          </p:cNvCxnSpPr>
          <p:nvPr/>
        </p:nvCxnSpPr>
        <p:spPr>
          <a:xfrm rot="10800000">
            <a:off x="2465621" y="4835285"/>
            <a:ext cx="12700" cy="581974"/>
          </a:xfrm>
          <a:prstGeom prst="bentConnector3">
            <a:avLst>
              <a:gd name="adj1" fmla="val 1724213"/>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ounded Rectangle 33">
            <a:extLst>
              <a:ext uri="{FF2B5EF4-FFF2-40B4-BE49-F238E27FC236}">
                <a16:creationId xmlns:a16="http://schemas.microsoft.com/office/drawing/2014/main" id="{98299923-5F20-49FF-4BA8-C8012CAC9D4E}"/>
              </a:ext>
            </a:extLst>
          </p:cNvPr>
          <p:cNvSpPr/>
          <p:nvPr/>
        </p:nvSpPr>
        <p:spPr>
          <a:xfrm>
            <a:off x="554736" y="2881871"/>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36" name="Rounded Rectangle 33">
            <a:extLst>
              <a:ext uri="{FF2B5EF4-FFF2-40B4-BE49-F238E27FC236}">
                <a16:creationId xmlns:a16="http://schemas.microsoft.com/office/drawing/2014/main" id="{485CECE9-CCFE-3772-01C3-D9539394F8E0}"/>
              </a:ext>
            </a:extLst>
          </p:cNvPr>
          <p:cNvSpPr/>
          <p:nvPr/>
        </p:nvSpPr>
        <p:spPr>
          <a:xfrm>
            <a:off x="554736" y="3463845"/>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cxnSp>
        <p:nvCxnSpPr>
          <p:cNvPr id="38" name="Conector recto 1028">
            <a:extLst>
              <a:ext uri="{FF2B5EF4-FFF2-40B4-BE49-F238E27FC236}">
                <a16:creationId xmlns:a16="http://schemas.microsoft.com/office/drawing/2014/main" id="{0EA67BF0-72C0-416C-C26F-BF2DD77C8592}"/>
              </a:ext>
            </a:extLst>
          </p:cNvPr>
          <p:cNvCxnSpPr>
            <a:cxnSpLocks/>
            <a:stCxn id="36" idx="0"/>
          </p:cNvCxnSpPr>
          <p:nvPr/>
        </p:nvCxnSpPr>
        <p:spPr>
          <a:xfrm flipV="1">
            <a:off x="1334064" y="3139361"/>
            <a:ext cx="0" cy="324484"/>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sp>
        <p:nvSpPr>
          <p:cNvPr id="45" name="Rounded Rectangle 33">
            <a:extLst>
              <a:ext uri="{FF2B5EF4-FFF2-40B4-BE49-F238E27FC236}">
                <a16:creationId xmlns:a16="http://schemas.microsoft.com/office/drawing/2014/main" id="{D61C95B3-0DF4-3695-500F-AE9A78F406B9}"/>
              </a:ext>
            </a:extLst>
          </p:cNvPr>
          <p:cNvSpPr/>
          <p:nvPr/>
        </p:nvSpPr>
        <p:spPr>
          <a:xfrm>
            <a:off x="554736" y="2299897"/>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46" name="Rounded Rectangle 33">
            <a:extLst>
              <a:ext uri="{FF2B5EF4-FFF2-40B4-BE49-F238E27FC236}">
                <a16:creationId xmlns:a16="http://schemas.microsoft.com/office/drawing/2014/main" id="{3E8395DB-464C-38D3-0E7A-CA1BA6ED06CE}"/>
              </a:ext>
            </a:extLst>
          </p:cNvPr>
          <p:cNvSpPr/>
          <p:nvPr/>
        </p:nvSpPr>
        <p:spPr>
          <a:xfrm>
            <a:off x="554736" y="1721501"/>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cxnSp>
        <p:nvCxnSpPr>
          <p:cNvPr id="61" name="Conector recto 1028">
            <a:extLst>
              <a:ext uri="{FF2B5EF4-FFF2-40B4-BE49-F238E27FC236}">
                <a16:creationId xmlns:a16="http://schemas.microsoft.com/office/drawing/2014/main" id="{D29298C9-3C2C-5FEA-C96E-E4C33439F543}"/>
              </a:ext>
            </a:extLst>
          </p:cNvPr>
          <p:cNvCxnSpPr>
            <a:cxnSpLocks/>
            <a:stCxn id="46" idx="2"/>
            <a:endCxn id="45" idx="0"/>
          </p:cNvCxnSpPr>
          <p:nvPr/>
        </p:nvCxnSpPr>
        <p:spPr>
          <a:xfrm>
            <a:off x="1334064" y="2143638"/>
            <a:ext cx="0" cy="156259"/>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cxnSp>
        <p:nvCxnSpPr>
          <p:cNvPr id="194" name="Conector recto 1028">
            <a:extLst>
              <a:ext uri="{FF2B5EF4-FFF2-40B4-BE49-F238E27FC236}">
                <a16:creationId xmlns:a16="http://schemas.microsoft.com/office/drawing/2014/main" id="{5D033983-29F5-D721-3F4B-D6F77B4662D9}"/>
              </a:ext>
            </a:extLst>
          </p:cNvPr>
          <p:cNvCxnSpPr>
            <a:cxnSpLocks/>
            <a:stCxn id="45" idx="2"/>
            <a:endCxn id="35" idx="0"/>
          </p:cNvCxnSpPr>
          <p:nvPr/>
        </p:nvCxnSpPr>
        <p:spPr>
          <a:xfrm>
            <a:off x="1334064" y="2722034"/>
            <a:ext cx="0" cy="159837"/>
          </a:xfrm>
          <a:prstGeom prst="line">
            <a:avLst/>
          </a:prstGeom>
          <a:ln w="6350">
            <a:noFill/>
            <a:prstDash val="soli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90B3851-B420-724F-FDB9-8B0CA76F68C9}"/>
              </a:ext>
            </a:extLst>
          </p:cNvPr>
          <p:cNvSpPr/>
          <p:nvPr/>
        </p:nvSpPr>
        <p:spPr>
          <a:xfrm>
            <a:off x="2192338" y="2510966"/>
            <a:ext cx="0" cy="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cxnSp>
        <p:nvCxnSpPr>
          <p:cNvPr id="55" name="Straight Connector 54">
            <a:extLst>
              <a:ext uri="{FF2B5EF4-FFF2-40B4-BE49-F238E27FC236}">
                <a16:creationId xmlns:a16="http://schemas.microsoft.com/office/drawing/2014/main" id="{47290236-AC5B-E77C-F34B-8BAE0788C221}"/>
              </a:ext>
            </a:extLst>
          </p:cNvPr>
          <p:cNvCxnSpPr>
            <a:stCxn id="46" idx="3"/>
            <a:endCxn id="28" idx="1"/>
          </p:cNvCxnSpPr>
          <p:nvPr/>
        </p:nvCxnSpPr>
        <p:spPr>
          <a:xfrm>
            <a:off x="2113392" y="1932570"/>
            <a:ext cx="4157241"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Conector recto 1043">
            <a:extLst>
              <a:ext uri="{FF2B5EF4-FFF2-40B4-BE49-F238E27FC236}">
                <a16:creationId xmlns:a16="http://schemas.microsoft.com/office/drawing/2014/main" id="{2C4F99DA-98D2-456F-4BBD-47FCE78940C0}"/>
              </a:ext>
            </a:extLst>
          </p:cNvPr>
          <p:cNvCxnSpPr>
            <a:cxnSpLocks/>
            <a:stCxn id="25" idx="0"/>
            <a:endCxn id="27" idx="2"/>
          </p:cNvCxnSpPr>
          <p:nvPr/>
        </p:nvCxnSpPr>
        <p:spPr>
          <a:xfrm flipV="1">
            <a:off x="7049961" y="2722035"/>
            <a:ext cx="0" cy="15625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F9801C82-FEBE-AD64-FCF3-F291115A4BE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2858D298-4689-6852-D0D7-1495D2093B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3419237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team / Insert action title]</a:t>
            </a:r>
            <a:endParaRPr lang="en-DK" dirty="0"/>
          </a:p>
        </p:txBody>
      </p:sp>
      <p:sp>
        <p:nvSpPr>
          <p:cNvPr id="6" name="Text Placeholder 5">
            <a:extLst>
              <a:ext uri="{FF2B5EF4-FFF2-40B4-BE49-F238E27FC236}">
                <a16:creationId xmlns:a16="http://schemas.microsoft.com/office/drawing/2014/main" id="{F4D6EBC8-0B60-690C-E25C-47EE507F5FC6}"/>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345EE8-2B39-878A-FDE6-4EF298BD7A08}"/>
              </a:ext>
            </a:extLst>
          </p:cNvPr>
          <p:cNvSpPr>
            <a:spLocks noChangeArrowheads="1"/>
          </p:cNvSpPr>
          <p:nvPr/>
        </p:nvSpPr>
        <p:spPr bwMode="auto">
          <a:xfrm>
            <a:off x="5047744" y="2861779"/>
            <a:ext cx="2188028" cy="956641"/>
          </a:xfrm>
          <a:prstGeom prst="rect">
            <a:avLst/>
          </a:prstGeom>
          <a:solidFill>
            <a:schemeClr val="accent2"/>
          </a:solidFill>
          <a:ln w="6350" algn="ctr">
            <a:solidFill>
              <a:schemeClr val="tx1"/>
            </a:solidFill>
            <a:miter lim="800000"/>
            <a:headEnd type="none" w="sm" len="sm"/>
            <a:tailEnd type="none" w="med" len="lg"/>
          </a:ln>
          <a:effectLst/>
        </p:spPr>
        <p:txBody>
          <a:bodyPr lIns="18000" tIns="18000" rIns="18000" bIns="18000" anchor="ctr"/>
          <a:lstStyle/>
          <a:p>
            <a:pPr algn="ctr">
              <a:spcAft>
                <a:spcPts val="500"/>
              </a:spcAft>
            </a:pPr>
            <a:r>
              <a:rPr lang="en-GB" altLang="ja-JP" sz="1200" b="1" dirty="0">
                <a:solidFill>
                  <a:schemeClr val="bg1"/>
                </a:solidFill>
                <a:ea typeface="ＭＳ Ｐゴシック" pitchFamily="50" charset="-128"/>
              </a:rPr>
              <a:t>Integration Officer</a:t>
            </a:r>
          </a:p>
          <a:p>
            <a:pPr algn="ctr">
              <a:spcAft>
                <a:spcPts val="500"/>
              </a:spcAft>
            </a:pPr>
            <a:r>
              <a:rPr lang="en-GB" altLang="ja-JP" sz="1200" dirty="0">
                <a:solidFill>
                  <a:schemeClr val="bg1"/>
                </a:solidFill>
                <a:ea typeface="ＭＳ Ｐゴシック" pitchFamily="50" charset="-128"/>
              </a:rPr>
              <a:t>Lead: [Name]</a:t>
            </a:r>
          </a:p>
          <a:p>
            <a:pPr algn="ctr">
              <a:spcAft>
                <a:spcPts val="500"/>
              </a:spcAft>
            </a:pPr>
            <a:r>
              <a:rPr lang="en-GB" altLang="ja-JP" sz="1200" dirty="0">
                <a:solidFill>
                  <a:schemeClr val="bg1"/>
                </a:solidFill>
                <a:ea typeface="ＭＳ Ｐゴシック" pitchFamily="50" charset="-128"/>
              </a:rPr>
              <a:t>[Role]: [Name]</a:t>
            </a:r>
          </a:p>
        </p:txBody>
      </p:sp>
      <p:sp>
        <p:nvSpPr>
          <p:cNvPr id="13" name="Rectangle 12">
            <a:extLst>
              <a:ext uri="{FF2B5EF4-FFF2-40B4-BE49-F238E27FC236}">
                <a16:creationId xmlns:a16="http://schemas.microsoft.com/office/drawing/2014/main" id="{96F2DC6F-0021-EC99-8AB5-E3C2B5A87094}"/>
              </a:ext>
            </a:extLst>
          </p:cNvPr>
          <p:cNvSpPr>
            <a:spLocks noChangeArrowheads="1"/>
          </p:cNvSpPr>
          <p:nvPr/>
        </p:nvSpPr>
        <p:spPr bwMode="auto">
          <a:xfrm>
            <a:off x="604878"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sp>
        <p:nvSpPr>
          <p:cNvPr id="14" name="Rectangle 13">
            <a:extLst>
              <a:ext uri="{FF2B5EF4-FFF2-40B4-BE49-F238E27FC236}">
                <a16:creationId xmlns:a16="http://schemas.microsoft.com/office/drawing/2014/main" id="{DFAE1AC2-4AAD-EA0C-5564-FD7FD0D2C89A}"/>
              </a:ext>
            </a:extLst>
          </p:cNvPr>
          <p:cNvSpPr>
            <a:spLocks noChangeArrowheads="1"/>
          </p:cNvSpPr>
          <p:nvPr/>
        </p:nvSpPr>
        <p:spPr bwMode="auto">
          <a:xfrm>
            <a:off x="2514429"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sp>
        <p:nvSpPr>
          <p:cNvPr id="15" name="Rectangle 14">
            <a:extLst>
              <a:ext uri="{FF2B5EF4-FFF2-40B4-BE49-F238E27FC236}">
                <a16:creationId xmlns:a16="http://schemas.microsoft.com/office/drawing/2014/main" id="{3EC2F9C1-6CD2-637D-40BF-C720BB509089}"/>
              </a:ext>
            </a:extLst>
          </p:cNvPr>
          <p:cNvSpPr>
            <a:spLocks noChangeArrowheads="1"/>
          </p:cNvSpPr>
          <p:nvPr/>
        </p:nvSpPr>
        <p:spPr bwMode="auto">
          <a:xfrm>
            <a:off x="63335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sp>
        <p:nvSpPr>
          <p:cNvPr id="17" name="Rectangle 16">
            <a:extLst>
              <a:ext uri="{FF2B5EF4-FFF2-40B4-BE49-F238E27FC236}">
                <a16:creationId xmlns:a16="http://schemas.microsoft.com/office/drawing/2014/main" id="{31F20087-E43A-3EB8-5755-65D448714B82}"/>
              </a:ext>
            </a:extLst>
          </p:cNvPr>
          <p:cNvSpPr>
            <a:spLocks noChangeArrowheads="1"/>
          </p:cNvSpPr>
          <p:nvPr/>
        </p:nvSpPr>
        <p:spPr bwMode="auto">
          <a:xfrm>
            <a:off x="8243082"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sp>
        <p:nvSpPr>
          <p:cNvPr id="18" name="Rectangle 17">
            <a:extLst>
              <a:ext uri="{FF2B5EF4-FFF2-40B4-BE49-F238E27FC236}">
                <a16:creationId xmlns:a16="http://schemas.microsoft.com/office/drawing/2014/main" id="{A3186AA2-714C-EB33-E99C-CEC8FD492AE2}"/>
              </a:ext>
            </a:extLst>
          </p:cNvPr>
          <p:cNvSpPr>
            <a:spLocks noChangeArrowheads="1"/>
          </p:cNvSpPr>
          <p:nvPr/>
        </p:nvSpPr>
        <p:spPr bwMode="auto">
          <a:xfrm>
            <a:off x="4423980"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cxnSp>
        <p:nvCxnSpPr>
          <p:cNvPr id="19" name="Connector: Elbow 43">
            <a:extLst>
              <a:ext uri="{FF2B5EF4-FFF2-40B4-BE49-F238E27FC236}">
                <a16:creationId xmlns:a16="http://schemas.microsoft.com/office/drawing/2014/main" id="{2EEBC37E-A0D9-C780-D9B4-8793E1A6064C}"/>
              </a:ext>
            </a:extLst>
          </p:cNvPr>
          <p:cNvCxnSpPr>
            <a:stCxn id="12" idx="2"/>
            <a:endCxn id="18" idx="0"/>
          </p:cNvCxnSpPr>
          <p:nvPr/>
        </p:nvCxnSpPr>
        <p:spPr>
          <a:xfrm rot="5400000">
            <a:off x="5335986" y="3669416"/>
            <a:ext cx="656769" cy="95477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or: Elbow 47">
            <a:extLst>
              <a:ext uri="{FF2B5EF4-FFF2-40B4-BE49-F238E27FC236}">
                <a16:creationId xmlns:a16="http://schemas.microsoft.com/office/drawing/2014/main" id="{1247E66B-95C4-0194-133C-CF607CE10DAD}"/>
              </a:ext>
            </a:extLst>
          </p:cNvPr>
          <p:cNvCxnSpPr>
            <a:stCxn id="12" idx="2"/>
            <a:endCxn id="15" idx="0"/>
          </p:cNvCxnSpPr>
          <p:nvPr/>
        </p:nvCxnSpPr>
        <p:spPr>
          <a:xfrm rot="16200000" flipH="1">
            <a:off x="6290761" y="3669416"/>
            <a:ext cx="656769" cy="95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or: Elbow 49">
            <a:extLst>
              <a:ext uri="{FF2B5EF4-FFF2-40B4-BE49-F238E27FC236}">
                <a16:creationId xmlns:a16="http://schemas.microsoft.com/office/drawing/2014/main" id="{2E6876A8-4913-13EE-3B4E-90C807DA46E6}"/>
              </a:ext>
            </a:extLst>
          </p:cNvPr>
          <p:cNvCxnSpPr>
            <a:stCxn id="12" idx="2"/>
            <a:endCxn id="17" idx="0"/>
          </p:cNvCxnSpPr>
          <p:nvPr/>
        </p:nvCxnSpPr>
        <p:spPr>
          <a:xfrm rot="16200000" flipH="1">
            <a:off x="7245537" y="2714641"/>
            <a:ext cx="656769" cy="286432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51">
            <a:extLst>
              <a:ext uri="{FF2B5EF4-FFF2-40B4-BE49-F238E27FC236}">
                <a16:creationId xmlns:a16="http://schemas.microsoft.com/office/drawing/2014/main" id="{2708CD33-31C4-0DDF-48E0-8E32C4BF9938}"/>
              </a:ext>
            </a:extLst>
          </p:cNvPr>
          <p:cNvCxnSpPr>
            <a:stCxn id="12" idx="2"/>
            <a:endCxn id="14" idx="0"/>
          </p:cNvCxnSpPr>
          <p:nvPr/>
        </p:nvCxnSpPr>
        <p:spPr>
          <a:xfrm rot="5400000">
            <a:off x="4381211" y="2714641"/>
            <a:ext cx="656769" cy="286432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53">
            <a:extLst>
              <a:ext uri="{FF2B5EF4-FFF2-40B4-BE49-F238E27FC236}">
                <a16:creationId xmlns:a16="http://schemas.microsoft.com/office/drawing/2014/main" id="{4DBA48D1-5BC9-CA62-F174-C0865725ED66}"/>
              </a:ext>
            </a:extLst>
          </p:cNvPr>
          <p:cNvCxnSpPr>
            <a:stCxn id="12" idx="2"/>
            <a:endCxn id="13" idx="0"/>
          </p:cNvCxnSpPr>
          <p:nvPr/>
        </p:nvCxnSpPr>
        <p:spPr>
          <a:xfrm rot="5400000">
            <a:off x="3426435" y="1759865"/>
            <a:ext cx="656769" cy="47738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C546320-2264-6B6A-66BE-860DCA9E0C04}"/>
              </a:ext>
            </a:extLst>
          </p:cNvPr>
          <p:cNvSpPr>
            <a:spLocks noChangeArrowheads="1"/>
          </p:cNvSpPr>
          <p:nvPr/>
        </p:nvSpPr>
        <p:spPr bwMode="auto">
          <a:xfrm>
            <a:off x="101526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cxnSp>
        <p:nvCxnSpPr>
          <p:cNvPr id="25" name="Connector: Elbow 59">
            <a:extLst>
              <a:ext uri="{FF2B5EF4-FFF2-40B4-BE49-F238E27FC236}">
                <a16:creationId xmlns:a16="http://schemas.microsoft.com/office/drawing/2014/main" id="{C6EF8C80-5FEE-6DCF-B7F1-3ABA7C91C8F0}"/>
              </a:ext>
            </a:extLst>
          </p:cNvPr>
          <p:cNvCxnSpPr>
            <a:stCxn id="12" idx="2"/>
            <a:endCxn id="24" idx="0"/>
          </p:cNvCxnSpPr>
          <p:nvPr/>
        </p:nvCxnSpPr>
        <p:spPr>
          <a:xfrm rot="16200000" flipH="1">
            <a:off x="8200311" y="1759866"/>
            <a:ext cx="656769" cy="47738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74A1E21-2B5C-0493-BEC1-8AB2EA0826E3}"/>
              </a:ext>
            </a:extLst>
          </p:cNvPr>
          <p:cNvSpPr>
            <a:spLocks noChangeArrowheads="1"/>
          </p:cNvSpPr>
          <p:nvPr/>
        </p:nvSpPr>
        <p:spPr bwMode="auto">
          <a:xfrm>
            <a:off x="5047744" y="1688354"/>
            <a:ext cx="2188028" cy="956641"/>
          </a:xfrm>
          <a:prstGeom prst="rect">
            <a:avLst/>
          </a:prstGeom>
          <a:solidFill>
            <a:schemeClr val="accent1"/>
          </a:solidFill>
          <a:ln w="6350" algn="ctr">
            <a:solidFill>
              <a:schemeClr val="tx1"/>
            </a:solidFill>
            <a:miter lim="800000"/>
            <a:headEnd type="none" w="sm" len="sm"/>
            <a:tailEnd type="none" w="med" len="lg"/>
          </a:ln>
          <a:effectLst/>
        </p:spPr>
        <p:txBody>
          <a:bodyPr lIns="18000" tIns="18000" rIns="18000" bIns="18000" anchor="ctr"/>
          <a:lstStyle/>
          <a:p>
            <a:pPr algn="ctr">
              <a:spcAft>
                <a:spcPts val="500"/>
              </a:spcAft>
            </a:pPr>
            <a:r>
              <a:rPr lang="en-GB" altLang="ja-JP" sz="1200" b="1" dirty="0">
                <a:solidFill>
                  <a:schemeClr val="bg1"/>
                </a:solidFill>
                <a:ea typeface="ＭＳ Ｐゴシック" pitchFamily="50" charset="-128"/>
              </a:rPr>
              <a:t>Steering committee</a:t>
            </a:r>
          </a:p>
          <a:p>
            <a:pPr algn="ctr">
              <a:spcAft>
                <a:spcPts val="500"/>
              </a:spcAft>
            </a:pPr>
            <a:r>
              <a:rPr lang="en-GB" altLang="ja-JP" sz="1200" dirty="0">
                <a:solidFill>
                  <a:schemeClr val="bg1"/>
                </a:solidFill>
                <a:ea typeface="ＭＳ Ｐゴシック" pitchFamily="50" charset="-128"/>
              </a:rPr>
              <a:t>[Name], [Name], [Name]</a:t>
            </a:r>
          </a:p>
        </p:txBody>
      </p:sp>
      <p:sp>
        <p:nvSpPr>
          <p:cNvPr id="30" name="Oval 29">
            <a:extLst>
              <a:ext uri="{FF2B5EF4-FFF2-40B4-BE49-F238E27FC236}">
                <a16:creationId xmlns:a16="http://schemas.microsoft.com/office/drawing/2014/main" id="{99572B21-1DBF-D384-1DD0-651888A14DB5}"/>
              </a:ext>
            </a:extLst>
          </p:cNvPr>
          <p:cNvSpPr>
            <a:spLocks noChangeAspect="1"/>
          </p:cNvSpPr>
          <p:nvPr/>
        </p:nvSpPr>
        <p:spPr>
          <a:xfrm>
            <a:off x="495148"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a:t>
            </a:r>
          </a:p>
        </p:txBody>
      </p:sp>
      <p:sp>
        <p:nvSpPr>
          <p:cNvPr id="32" name="Oval 31">
            <a:extLst>
              <a:ext uri="{FF2B5EF4-FFF2-40B4-BE49-F238E27FC236}">
                <a16:creationId xmlns:a16="http://schemas.microsoft.com/office/drawing/2014/main" id="{84BCC247-1FCF-58BE-7CAD-99809C22B577}"/>
              </a:ext>
            </a:extLst>
          </p:cNvPr>
          <p:cNvSpPr>
            <a:spLocks noChangeAspect="1"/>
          </p:cNvSpPr>
          <p:nvPr/>
        </p:nvSpPr>
        <p:spPr>
          <a:xfrm>
            <a:off x="2404699"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2</a:t>
            </a:r>
          </a:p>
        </p:txBody>
      </p:sp>
      <p:sp>
        <p:nvSpPr>
          <p:cNvPr id="34" name="Oval 33">
            <a:extLst>
              <a:ext uri="{FF2B5EF4-FFF2-40B4-BE49-F238E27FC236}">
                <a16:creationId xmlns:a16="http://schemas.microsoft.com/office/drawing/2014/main" id="{2629E1A3-5A0B-5C38-160B-EC5FC2588BB0}"/>
              </a:ext>
            </a:extLst>
          </p:cNvPr>
          <p:cNvSpPr>
            <a:spLocks noChangeAspect="1"/>
          </p:cNvSpPr>
          <p:nvPr/>
        </p:nvSpPr>
        <p:spPr>
          <a:xfrm>
            <a:off x="4314250"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35" name="Oval 34">
            <a:extLst>
              <a:ext uri="{FF2B5EF4-FFF2-40B4-BE49-F238E27FC236}">
                <a16:creationId xmlns:a16="http://schemas.microsoft.com/office/drawing/2014/main" id="{8385719F-E8FB-18BA-639C-6FD08E82C8B6}"/>
              </a:ext>
            </a:extLst>
          </p:cNvPr>
          <p:cNvSpPr>
            <a:spLocks noChangeAspect="1"/>
          </p:cNvSpPr>
          <p:nvPr/>
        </p:nvSpPr>
        <p:spPr>
          <a:xfrm>
            <a:off x="6223801"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4</a:t>
            </a:r>
          </a:p>
        </p:txBody>
      </p:sp>
      <p:sp>
        <p:nvSpPr>
          <p:cNvPr id="36" name="Oval 35">
            <a:extLst>
              <a:ext uri="{FF2B5EF4-FFF2-40B4-BE49-F238E27FC236}">
                <a16:creationId xmlns:a16="http://schemas.microsoft.com/office/drawing/2014/main" id="{FEF37427-DF4D-D768-264A-E56A5317842D}"/>
              </a:ext>
            </a:extLst>
          </p:cNvPr>
          <p:cNvSpPr>
            <a:spLocks noChangeAspect="1"/>
          </p:cNvSpPr>
          <p:nvPr/>
        </p:nvSpPr>
        <p:spPr>
          <a:xfrm>
            <a:off x="8133352" y="433160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5</a:t>
            </a:r>
          </a:p>
        </p:txBody>
      </p:sp>
      <p:sp>
        <p:nvSpPr>
          <p:cNvPr id="37" name="Oval 36">
            <a:extLst>
              <a:ext uri="{FF2B5EF4-FFF2-40B4-BE49-F238E27FC236}">
                <a16:creationId xmlns:a16="http://schemas.microsoft.com/office/drawing/2014/main" id="{8DF93D2F-851D-F519-092A-D57BA56BE7B4}"/>
              </a:ext>
            </a:extLst>
          </p:cNvPr>
          <p:cNvSpPr>
            <a:spLocks noChangeAspect="1"/>
          </p:cNvSpPr>
          <p:nvPr/>
        </p:nvSpPr>
        <p:spPr>
          <a:xfrm>
            <a:off x="10042901" y="4341076"/>
            <a:ext cx="288000" cy="288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6</a:t>
            </a:r>
          </a:p>
        </p:txBody>
      </p:sp>
      <p:sp>
        <p:nvSpPr>
          <p:cNvPr id="38" name="Rectangle 37">
            <a:extLst>
              <a:ext uri="{FF2B5EF4-FFF2-40B4-BE49-F238E27FC236}">
                <a16:creationId xmlns:a16="http://schemas.microsoft.com/office/drawing/2014/main" id="{E90F07FB-7BCE-D700-5A93-3FDB067B6D49}"/>
              </a:ext>
            </a:extLst>
          </p:cNvPr>
          <p:cNvSpPr>
            <a:spLocks noChangeArrowheads="1"/>
          </p:cNvSpPr>
          <p:nvPr/>
        </p:nvSpPr>
        <p:spPr bwMode="auto">
          <a:xfrm>
            <a:off x="7489854" y="2861779"/>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9" name="Rectangle 38">
            <a:extLst>
              <a:ext uri="{FF2B5EF4-FFF2-40B4-BE49-F238E27FC236}">
                <a16:creationId xmlns:a16="http://schemas.microsoft.com/office/drawing/2014/main" id="{F306284E-D2E1-D9CA-9B66-72A589512235}"/>
              </a:ext>
            </a:extLst>
          </p:cNvPr>
          <p:cNvSpPr>
            <a:spLocks noChangeArrowheads="1"/>
          </p:cNvSpPr>
          <p:nvPr/>
        </p:nvSpPr>
        <p:spPr bwMode="auto">
          <a:xfrm>
            <a:off x="488544" y="3808846"/>
            <a:ext cx="787823" cy="288000"/>
          </a:xfrm>
          <a:prstGeom prst="rect">
            <a:avLst/>
          </a:prstGeom>
          <a:noFill/>
          <a:ln w="6350" algn="ctr">
            <a:noFill/>
            <a:miter lim="800000"/>
            <a:headEnd type="none" w="sm" len="sm"/>
            <a:tailEnd type="none" w="med" len="lg"/>
          </a:ln>
          <a:effectLst/>
        </p:spPr>
        <p:txBody>
          <a:bodyPr lIns="18000" tIns="18000" rIns="18000" bIns="18000" anchor="b"/>
          <a:lstStyle/>
          <a:p>
            <a:pPr>
              <a:spcAft>
                <a:spcPts val="500"/>
              </a:spcAft>
            </a:pPr>
            <a:r>
              <a:rPr lang="en-GB" altLang="ja-JP" sz="1200" b="1" dirty="0">
                <a:ea typeface="ＭＳ Ｐゴシック" pitchFamily="50" charset="-128"/>
              </a:rPr>
              <a:t>Tracks</a:t>
            </a:r>
          </a:p>
        </p:txBody>
      </p:sp>
      <p:sp>
        <p:nvSpPr>
          <p:cNvPr id="40" name="Rectangle 39">
            <a:extLst>
              <a:ext uri="{FF2B5EF4-FFF2-40B4-BE49-F238E27FC236}">
                <a16:creationId xmlns:a16="http://schemas.microsoft.com/office/drawing/2014/main" id="{61302127-D4EC-1608-5492-398286007153}"/>
              </a:ext>
            </a:extLst>
          </p:cNvPr>
          <p:cNvSpPr>
            <a:spLocks noChangeArrowheads="1"/>
          </p:cNvSpPr>
          <p:nvPr/>
        </p:nvSpPr>
        <p:spPr bwMode="auto">
          <a:xfrm>
            <a:off x="7472113" y="1688353"/>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 name="Google Shape;507;p14">
            <a:extLst>
              <a:ext uri="{FF2B5EF4-FFF2-40B4-BE49-F238E27FC236}">
                <a16:creationId xmlns:a16="http://schemas.microsoft.com/office/drawing/2014/main" id="{3246BAE6-3954-0638-83CE-1F8D46A840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C349F77B-AED2-E76C-8A1C-F10CCB1076A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3310600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GB" dirty="0"/>
              <a:t>[Project team or functions / Insert action title]</a:t>
            </a:r>
            <a:endParaRPr lang="en-DK" dirty="0"/>
          </a:p>
        </p:txBody>
      </p:sp>
      <p:sp>
        <p:nvSpPr>
          <p:cNvPr id="7" name="Subtitle 6">
            <a:extLst>
              <a:ext uri="{FF2B5EF4-FFF2-40B4-BE49-F238E27FC236}">
                <a16:creationId xmlns:a16="http://schemas.microsoft.com/office/drawing/2014/main" id="{AFB6D016-44E7-2E4A-827C-867DD6A24C2A}"/>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49852E15-4BE2-425E-D05A-C92DBDC12A0A}"/>
              </a:ext>
            </a:extLst>
          </p:cNvPr>
          <p:cNvSpPr>
            <a:spLocks noGrp="1"/>
          </p:cNvSpPr>
          <p:nvPr>
            <p:ph type="body" sz="quarter" idx="17"/>
          </p:nvPr>
        </p:nvSpPr>
        <p:spPr/>
        <p:txBody>
          <a:bodyPr/>
          <a:lstStyle/>
          <a:p>
            <a:endParaRPr lang="en-GB"/>
          </a:p>
        </p:txBody>
      </p:sp>
      <p:sp>
        <p:nvSpPr>
          <p:cNvPr id="275" name="TextBox 7">
            <a:extLst>
              <a:ext uri="{FF2B5EF4-FFF2-40B4-BE49-F238E27FC236}">
                <a16:creationId xmlns:a16="http://schemas.microsoft.com/office/drawing/2014/main" id="{70FE1B9F-C334-B820-8155-4CA2C5A9E312}"/>
              </a:ext>
            </a:extLst>
          </p:cNvPr>
          <p:cNvSpPr txBox="1"/>
          <p:nvPr/>
        </p:nvSpPr>
        <p:spPr>
          <a:xfrm>
            <a:off x="1035520" y="5024405"/>
            <a:ext cx="1499616" cy="215444"/>
          </a:xfrm>
          <a:prstGeom prst="rect">
            <a:avLst/>
          </a:prstGeom>
          <a:noFill/>
        </p:spPr>
        <p:txBody>
          <a:bodyPr wrap="square" lIns="0" tIns="0" rIns="0" bIns="0" rtlCol="0" anchor="b">
            <a:sp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76" name="TextBox 8">
            <a:extLst>
              <a:ext uri="{FF2B5EF4-FFF2-40B4-BE49-F238E27FC236}">
                <a16:creationId xmlns:a16="http://schemas.microsoft.com/office/drawing/2014/main" id="{32429EDB-2204-6D24-1350-64222A92FD17}"/>
              </a:ext>
            </a:extLst>
          </p:cNvPr>
          <p:cNvSpPr txBox="1"/>
          <p:nvPr/>
        </p:nvSpPr>
        <p:spPr>
          <a:xfrm>
            <a:off x="1035520"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277" name="TextBox 9">
            <a:extLst>
              <a:ext uri="{FF2B5EF4-FFF2-40B4-BE49-F238E27FC236}">
                <a16:creationId xmlns:a16="http://schemas.microsoft.com/office/drawing/2014/main" id="{F104A9C9-7A40-3F9E-9B43-6702CA1909C2}"/>
              </a:ext>
            </a:extLst>
          </p:cNvPr>
          <p:cNvSpPr txBox="1"/>
          <p:nvPr/>
        </p:nvSpPr>
        <p:spPr>
          <a:xfrm>
            <a:off x="3189151" y="5024405"/>
            <a:ext cx="1499616" cy="215444"/>
          </a:xfrm>
          <a:prstGeom prst="rect">
            <a:avLst/>
          </a:prstGeom>
          <a:noFill/>
        </p:spPr>
        <p:txBody>
          <a:bodyPr wrap="square" lIns="0" tIns="0" rIns="0" bIns="0" rtlCol="0" anchor="b">
            <a:sp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79" name="TextBox 11">
            <a:extLst>
              <a:ext uri="{FF2B5EF4-FFF2-40B4-BE49-F238E27FC236}">
                <a16:creationId xmlns:a16="http://schemas.microsoft.com/office/drawing/2014/main" id="{BE4D1BAF-9FD3-C379-A825-D86585605902}"/>
              </a:ext>
            </a:extLst>
          </p:cNvPr>
          <p:cNvSpPr txBox="1"/>
          <p:nvPr/>
        </p:nvSpPr>
        <p:spPr>
          <a:xfrm>
            <a:off x="5342782" y="5024405"/>
            <a:ext cx="1499616" cy="215444"/>
          </a:xfrm>
          <a:prstGeom prst="rect">
            <a:avLst/>
          </a:prstGeom>
          <a:noFill/>
        </p:spPr>
        <p:txBody>
          <a:bodyPr wrap="square" lIns="0" tIns="0" rIns="0" bIns="0" rtlCol="0" anchor="b">
            <a:sp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81" name="TextBox 13">
            <a:extLst>
              <a:ext uri="{FF2B5EF4-FFF2-40B4-BE49-F238E27FC236}">
                <a16:creationId xmlns:a16="http://schemas.microsoft.com/office/drawing/2014/main" id="{3BEEB191-7649-1F7E-DD1C-1BC2B23E8DEE}"/>
              </a:ext>
            </a:extLst>
          </p:cNvPr>
          <p:cNvSpPr txBox="1"/>
          <p:nvPr/>
        </p:nvSpPr>
        <p:spPr>
          <a:xfrm>
            <a:off x="7496413" y="5024405"/>
            <a:ext cx="1499616" cy="215444"/>
          </a:xfrm>
          <a:prstGeom prst="rect">
            <a:avLst/>
          </a:prstGeom>
          <a:noFill/>
        </p:spPr>
        <p:txBody>
          <a:bodyPr wrap="square" lIns="0" tIns="0" rIns="0" bIns="0" rtlCol="0" anchor="b">
            <a:sp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83" name="TextBox 15">
            <a:extLst>
              <a:ext uri="{FF2B5EF4-FFF2-40B4-BE49-F238E27FC236}">
                <a16:creationId xmlns:a16="http://schemas.microsoft.com/office/drawing/2014/main" id="{F8C0B4DA-F2BD-3D26-9671-22748B050F32}"/>
              </a:ext>
            </a:extLst>
          </p:cNvPr>
          <p:cNvSpPr txBox="1"/>
          <p:nvPr/>
        </p:nvSpPr>
        <p:spPr>
          <a:xfrm>
            <a:off x="9650045" y="4808962"/>
            <a:ext cx="1502522" cy="429768"/>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256" name="Freeform 322">
            <a:extLst>
              <a:ext uri="{FF2B5EF4-FFF2-40B4-BE49-F238E27FC236}">
                <a16:creationId xmlns:a16="http://schemas.microsoft.com/office/drawing/2014/main" id="{79E59410-3B6D-E030-6C51-25C6C2A45ADF}"/>
              </a:ext>
            </a:extLst>
          </p:cNvPr>
          <p:cNvSpPr>
            <a:spLocks noChangeAspect="1" noChangeArrowheads="1"/>
          </p:cNvSpPr>
          <p:nvPr/>
        </p:nvSpPr>
        <p:spPr bwMode="auto">
          <a:xfrm>
            <a:off x="5501639" y="1949642"/>
            <a:ext cx="1188721" cy="1188720"/>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accent1"/>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57" name="Freeform 130">
            <a:extLst>
              <a:ext uri="{FF2B5EF4-FFF2-40B4-BE49-F238E27FC236}">
                <a16:creationId xmlns:a16="http://schemas.microsoft.com/office/drawing/2014/main" id="{7927E1CE-A68B-6839-1551-C1AC0CD0E50C}"/>
              </a:ext>
            </a:extLst>
          </p:cNvPr>
          <p:cNvSpPr>
            <a:spLocks noChangeAspect="1" noChangeArrowheads="1"/>
          </p:cNvSpPr>
          <p:nvPr/>
        </p:nvSpPr>
        <p:spPr bwMode="auto">
          <a:xfrm>
            <a:off x="1193747" y="3656869"/>
            <a:ext cx="1188721" cy="1188720"/>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58" name="Freeform 192">
            <a:extLst>
              <a:ext uri="{FF2B5EF4-FFF2-40B4-BE49-F238E27FC236}">
                <a16:creationId xmlns:a16="http://schemas.microsoft.com/office/drawing/2014/main" id="{56571735-691E-E009-CD3E-D463D7A63493}"/>
              </a:ext>
            </a:extLst>
          </p:cNvPr>
          <p:cNvSpPr>
            <a:spLocks noChangeAspect="1" noChangeArrowheads="1"/>
          </p:cNvSpPr>
          <p:nvPr/>
        </p:nvSpPr>
        <p:spPr bwMode="auto">
          <a:xfrm>
            <a:off x="7655585" y="3649958"/>
            <a:ext cx="1188721" cy="1188720"/>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59" name="Freeform 254">
            <a:extLst>
              <a:ext uri="{FF2B5EF4-FFF2-40B4-BE49-F238E27FC236}">
                <a16:creationId xmlns:a16="http://schemas.microsoft.com/office/drawing/2014/main" id="{1E87924B-3547-F83C-45C9-F70E8D1EB8C8}"/>
              </a:ext>
            </a:extLst>
          </p:cNvPr>
          <p:cNvSpPr>
            <a:spLocks noChangeAspect="1" noChangeArrowheads="1"/>
          </p:cNvSpPr>
          <p:nvPr/>
        </p:nvSpPr>
        <p:spPr bwMode="auto">
          <a:xfrm>
            <a:off x="5501639" y="3649958"/>
            <a:ext cx="1188721" cy="1188720"/>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60" name="Freeform 315">
            <a:extLst>
              <a:ext uri="{FF2B5EF4-FFF2-40B4-BE49-F238E27FC236}">
                <a16:creationId xmlns:a16="http://schemas.microsoft.com/office/drawing/2014/main" id="{53D342C2-F5DA-4DB7-EE75-A8FC4A7EB6DA}"/>
              </a:ext>
            </a:extLst>
          </p:cNvPr>
          <p:cNvSpPr>
            <a:spLocks noChangeAspect="1" noChangeArrowheads="1"/>
          </p:cNvSpPr>
          <p:nvPr/>
        </p:nvSpPr>
        <p:spPr bwMode="auto">
          <a:xfrm>
            <a:off x="9809532" y="3660461"/>
            <a:ext cx="1188721" cy="1188720"/>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61" name="Freeform 438">
            <a:extLst>
              <a:ext uri="{FF2B5EF4-FFF2-40B4-BE49-F238E27FC236}">
                <a16:creationId xmlns:a16="http://schemas.microsoft.com/office/drawing/2014/main" id="{05231F0E-B4AD-0EE9-8978-3F48A1A79704}"/>
              </a:ext>
            </a:extLst>
          </p:cNvPr>
          <p:cNvSpPr>
            <a:spLocks noChangeAspect="1" noChangeArrowheads="1"/>
          </p:cNvSpPr>
          <p:nvPr/>
        </p:nvSpPr>
        <p:spPr bwMode="auto">
          <a:xfrm>
            <a:off x="3347693" y="3660461"/>
            <a:ext cx="1188721" cy="1188720"/>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Arial"/>
              <a:ea typeface="+mn-ea"/>
              <a:cs typeface="+mn-cs"/>
            </a:endParaRPr>
          </a:p>
        </p:txBody>
      </p:sp>
      <p:sp>
        <p:nvSpPr>
          <p:cNvPr id="21" name="Right Bracket 20">
            <a:extLst>
              <a:ext uri="{FF2B5EF4-FFF2-40B4-BE49-F238E27FC236}">
                <a16:creationId xmlns:a16="http://schemas.microsoft.com/office/drawing/2014/main" id="{F00DD17A-7A03-41D5-D387-4F17B2A204C4}"/>
              </a:ext>
            </a:extLst>
          </p:cNvPr>
          <p:cNvSpPr/>
          <p:nvPr/>
        </p:nvSpPr>
        <p:spPr>
          <a:xfrm rot="16200000">
            <a:off x="5998444" y="-762279"/>
            <a:ext cx="197892" cy="8618562"/>
          </a:xfrm>
          <a:prstGeom prst="rightBracket">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ket 21">
            <a:extLst>
              <a:ext uri="{FF2B5EF4-FFF2-40B4-BE49-F238E27FC236}">
                <a16:creationId xmlns:a16="http://schemas.microsoft.com/office/drawing/2014/main" id="{C7DF4F7F-204A-C1B8-8176-5E01A1675620}"/>
              </a:ext>
            </a:extLst>
          </p:cNvPr>
          <p:cNvSpPr/>
          <p:nvPr/>
        </p:nvSpPr>
        <p:spPr>
          <a:xfrm rot="16200000">
            <a:off x="5998671" y="1391372"/>
            <a:ext cx="197892" cy="4311260"/>
          </a:xfrm>
          <a:prstGeom prst="rightBracket">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56C886-C16C-AD05-EDD1-839F17CD22DD}"/>
              </a:ext>
            </a:extLst>
          </p:cNvPr>
          <p:cNvCxnSpPr>
            <a:stCxn id="256" idx="2"/>
            <a:endCxn id="259" idx="6"/>
          </p:cNvCxnSpPr>
          <p:nvPr/>
        </p:nvCxnSpPr>
        <p:spPr>
          <a:xfrm>
            <a:off x="6095748" y="3137859"/>
            <a:ext cx="252" cy="512099"/>
          </a:xfrm>
          <a:prstGeom prst="line">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TextBox 8">
            <a:extLst>
              <a:ext uri="{FF2B5EF4-FFF2-40B4-BE49-F238E27FC236}">
                <a16:creationId xmlns:a16="http://schemas.microsoft.com/office/drawing/2014/main" id="{C970E3CF-88B4-0C94-CBB7-8DAF68A0098A}"/>
              </a:ext>
            </a:extLst>
          </p:cNvPr>
          <p:cNvSpPr txBox="1"/>
          <p:nvPr/>
        </p:nvSpPr>
        <p:spPr>
          <a:xfrm>
            <a:off x="3189878"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27" name="TextBox 8">
            <a:extLst>
              <a:ext uri="{FF2B5EF4-FFF2-40B4-BE49-F238E27FC236}">
                <a16:creationId xmlns:a16="http://schemas.microsoft.com/office/drawing/2014/main" id="{CF582DA9-5503-1089-3D19-7F6BF5E23F11}"/>
              </a:ext>
            </a:extLst>
          </p:cNvPr>
          <p:cNvSpPr txBox="1"/>
          <p:nvPr/>
        </p:nvSpPr>
        <p:spPr>
          <a:xfrm>
            <a:off x="5344236"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28" name="TextBox 8">
            <a:extLst>
              <a:ext uri="{FF2B5EF4-FFF2-40B4-BE49-F238E27FC236}">
                <a16:creationId xmlns:a16="http://schemas.microsoft.com/office/drawing/2014/main" id="{FCB0DEAA-9C90-D189-8819-ACB541124406}"/>
              </a:ext>
            </a:extLst>
          </p:cNvPr>
          <p:cNvSpPr txBox="1"/>
          <p:nvPr/>
        </p:nvSpPr>
        <p:spPr>
          <a:xfrm>
            <a:off x="7498594"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29" name="TextBox 8">
            <a:extLst>
              <a:ext uri="{FF2B5EF4-FFF2-40B4-BE49-F238E27FC236}">
                <a16:creationId xmlns:a16="http://schemas.microsoft.com/office/drawing/2014/main" id="{4719D79F-42B4-BC96-D1CA-81A72FC8ECC8}"/>
              </a:ext>
            </a:extLst>
          </p:cNvPr>
          <p:cNvSpPr txBox="1"/>
          <p:nvPr/>
        </p:nvSpPr>
        <p:spPr>
          <a:xfrm>
            <a:off x="9652951"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sp>
        <p:nvSpPr>
          <p:cNvPr id="30" name="TextBox 15">
            <a:extLst>
              <a:ext uri="{FF2B5EF4-FFF2-40B4-BE49-F238E27FC236}">
                <a16:creationId xmlns:a16="http://schemas.microsoft.com/office/drawing/2014/main" id="{928D0031-5482-E761-FC73-BFE5C7527ECC}"/>
              </a:ext>
            </a:extLst>
          </p:cNvPr>
          <p:cNvSpPr txBox="1"/>
          <p:nvPr/>
        </p:nvSpPr>
        <p:spPr>
          <a:xfrm>
            <a:off x="6842398" y="1817778"/>
            <a:ext cx="1502522" cy="429768"/>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solidFill>
                <a:effectLst/>
                <a:uLnTx/>
                <a:uFillTx/>
                <a:latin typeface="Arial"/>
                <a:cs typeface="Arial" panose="020B0604020202020204" pitchFamily="34" charset="0"/>
              </a:rPr>
              <a:t>[Insert name/title]</a:t>
            </a:r>
          </a:p>
        </p:txBody>
      </p:sp>
      <p:sp>
        <p:nvSpPr>
          <p:cNvPr id="31" name="TextBox 8">
            <a:extLst>
              <a:ext uri="{FF2B5EF4-FFF2-40B4-BE49-F238E27FC236}">
                <a16:creationId xmlns:a16="http://schemas.microsoft.com/office/drawing/2014/main" id="{24B6C772-7CBA-7AA8-7CC8-7680C983235C}"/>
              </a:ext>
            </a:extLst>
          </p:cNvPr>
          <p:cNvSpPr txBox="1"/>
          <p:nvPr/>
        </p:nvSpPr>
        <p:spPr>
          <a:xfrm>
            <a:off x="6845304" y="2358956"/>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effectLst/>
                <a:uLnTx/>
                <a:uFillTx/>
                <a:latin typeface="Arial"/>
                <a:cs typeface="Arial" panose="020B0604020202020204" pitchFamily="34" charset="0"/>
              </a:rPr>
              <a:t>[Insert description of role / responsibilities]</a:t>
            </a:r>
          </a:p>
        </p:txBody>
      </p:sp>
      <p:pic>
        <p:nvPicPr>
          <p:cNvPr id="6" name="CustomIcon">
            <a:extLst>
              <a:ext uri="{FF2B5EF4-FFF2-40B4-BE49-F238E27FC236}">
                <a16:creationId xmlns:a16="http://schemas.microsoft.com/office/drawing/2014/main" id="{347D10B1-7653-91B0-3508-9F7F56433A4A}"/>
              </a:ext>
            </a:extLst>
          </p:cNvPr>
          <p:cNvPicPr>
            <a:picLocks noChangeAspect="1"/>
          </p:cNvPicPr>
          <p:nvPr>
            <p:custDataLst>
              <p:tags r:id="rId2"/>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21251" y="2269254"/>
            <a:ext cx="549497" cy="549497"/>
          </a:xfrm>
          <a:prstGeom prst="rect">
            <a:avLst/>
          </a:prstGeom>
        </p:spPr>
      </p:pic>
      <p:pic>
        <p:nvPicPr>
          <p:cNvPr id="11" name="CustomIcon">
            <a:extLst>
              <a:ext uri="{FF2B5EF4-FFF2-40B4-BE49-F238E27FC236}">
                <a16:creationId xmlns:a16="http://schemas.microsoft.com/office/drawing/2014/main" id="{43155451-A4B2-5303-5765-6E92C90488E6}"/>
              </a:ext>
            </a:extLst>
          </p:cNvPr>
          <p:cNvPicPr>
            <a:picLocks noChangeAspect="1"/>
          </p:cNvPicPr>
          <p:nvPr>
            <p:custDataLst>
              <p:tags r:id="rId3"/>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513787" y="3980502"/>
            <a:ext cx="548640" cy="548638"/>
          </a:xfrm>
          <a:prstGeom prst="rect">
            <a:avLst/>
          </a:prstGeom>
        </p:spPr>
      </p:pic>
      <p:pic>
        <p:nvPicPr>
          <p:cNvPr id="12" name="CustomIcon">
            <a:extLst>
              <a:ext uri="{FF2B5EF4-FFF2-40B4-BE49-F238E27FC236}">
                <a16:creationId xmlns:a16="http://schemas.microsoft.com/office/drawing/2014/main" id="{2D8DBCF5-39AA-6953-D748-A55C2BAFA1D9}"/>
              </a:ext>
            </a:extLst>
          </p:cNvPr>
          <p:cNvPicPr>
            <a:picLocks noChangeAspect="1"/>
          </p:cNvPicPr>
          <p:nvPr>
            <p:custDataLst>
              <p:tags r:id="rId4"/>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667733" y="3980501"/>
            <a:ext cx="548640" cy="548640"/>
          </a:xfrm>
          <a:prstGeom prst="rect">
            <a:avLst/>
          </a:prstGeom>
        </p:spPr>
      </p:pic>
      <p:pic>
        <p:nvPicPr>
          <p:cNvPr id="15" name="CustomIcon">
            <a:extLst>
              <a:ext uri="{FF2B5EF4-FFF2-40B4-BE49-F238E27FC236}">
                <a16:creationId xmlns:a16="http://schemas.microsoft.com/office/drawing/2014/main" id="{AE3EF045-27D5-039B-C300-721A6C1719E4}"/>
              </a:ext>
            </a:extLst>
          </p:cNvPr>
          <p:cNvPicPr>
            <a:picLocks noChangeAspect="1"/>
          </p:cNvPicPr>
          <p:nvPr>
            <p:custDataLst>
              <p:tags r:id="rId5"/>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21679" y="3980504"/>
            <a:ext cx="548640" cy="548634"/>
          </a:xfrm>
          <a:prstGeom prst="rect">
            <a:avLst/>
          </a:prstGeom>
        </p:spPr>
      </p:pic>
      <p:pic>
        <p:nvPicPr>
          <p:cNvPr id="17" name="CustomIcon">
            <a:extLst>
              <a:ext uri="{FF2B5EF4-FFF2-40B4-BE49-F238E27FC236}">
                <a16:creationId xmlns:a16="http://schemas.microsoft.com/office/drawing/2014/main" id="{44610172-7FA9-5241-812E-265269D2C9A3}"/>
              </a:ext>
            </a:extLst>
          </p:cNvPr>
          <p:cNvPicPr>
            <a:picLocks noChangeAspect="1"/>
          </p:cNvPicPr>
          <p:nvPr>
            <p:custDataLst>
              <p:tags r:id="rId6"/>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975625" y="3980501"/>
            <a:ext cx="548640" cy="548640"/>
          </a:xfrm>
          <a:prstGeom prst="rect">
            <a:avLst/>
          </a:prstGeom>
        </p:spPr>
      </p:pic>
      <p:pic>
        <p:nvPicPr>
          <p:cNvPr id="20" name="CustomIcon">
            <a:extLst>
              <a:ext uri="{FF2B5EF4-FFF2-40B4-BE49-F238E27FC236}">
                <a16:creationId xmlns:a16="http://schemas.microsoft.com/office/drawing/2014/main" id="{CDA45DF8-5E46-7792-7FD5-5FD65E9BB264}"/>
              </a:ext>
            </a:extLst>
          </p:cNvPr>
          <p:cNvPicPr>
            <a:picLocks/>
          </p:cNvPicPr>
          <p:nvPr>
            <p:custDataLst>
              <p:tags r:id="rId7"/>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29572" y="3980501"/>
            <a:ext cx="548640" cy="548640"/>
          </a:xfrm>
          <a:prstGeom prst="rect">
            <a:avLst/>
          </a:prstGeom>
        </p:spPr>
      </p:pic>
      <p:sp>
        <p:nvSpPr>
          <p:cNvPr id="3" name="Google Shape;507;p14">
            <a:extLst>
              <a:ext uri="{FF2B5EF4-FFF2-40B4-BE49-F238E27FC236}">
                <a16:creationId xmlns:a16="http://schemas.microsoft.com/office/drawing/2014/main" id="{0EF9A818-0B37-8E2B-9CD6-668F3BD9B2A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F8D65C02-51DA-6BC1-F6AD-10D339FFB1D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8639666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Autofit/>
          </a:bodyPr>
          <a:lstStyle/>
          <a:p>
            <a:r>
              <a:rPr lang="en-GB" dirty="0"/>
              <a:t>[Team chart / Insert action title]</a:t>
            </a:r>
          </a:p>
        </p:txBody>
      </p:sp>
      <p:sp>
        <p:nvSpPr>
          <p:cNvPr id="57" name="Text Placeholder 56">
            <a:extLst>
              <a:ext uri="{FF2B5EF4-FFF2-40B4-BE49-F238E27FC236}">
                <a16:creationId xmlns:a16="http://schemas.microsoft.com/office/drawing/2014/main" id="{9A074E79-6876-45A5-D566-876D5C00893C}"/>
              </a:ext>
            </a:extLst>
          </p:cNvPr>
          <p:cNvSpPr>
            <a:spLocks noGrp="1"/>
          </p:cNvSpPr>
          <p:nvPr>
            <p:ph type="body" sz="quarter" idx="17"/>
          </p:nvPr>
        </p:nvSpPr>
        <p:spPr/>
        <p:txBody>
          <a:bodyPr/>
          <a:lstStyle/>
          <a:p>
            <a:endParaRPr lang="en-US"/>
          </a:p>
        </p:txBody>
      </p:sp>
      <p:sp>
        <p:nvSpPr>
          <p:cNvPr id="4" name="Triangle 3">
            <a:extLst>
              <a:ext uri="{FF2B5EF4-FFF2-40B4-BE49-F238E27FC236}">
                <a16:creationId xmlns:a16="http://schemas.microsoft.com/office/drawing/2014/main" id="{F70AB95B-7F22-F244-A930-AFFD7A8D647F}"/>
              </a:ext>
            </a:extLst>
          </p:cNvPr>
          <p:cNvSpPr/>
          <p:nvPr/>
        </p:nvSpPr>
        <p:spPr>
          <a:xfrm>
            <a:off x="572886" y="1854492"/>
            <a:ext cx="11064275" cy="694481"/>
          </a:xfrm>
          <a:prstGeom prst="triangle">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2C9F969-0360-F544-AC03-3FCFDB6E87EC}"/>
              </a:ext>
            </a:extLst>
          </p:cNvPr>
          <p:cNvSpPr>
            <a:spLocks noChangeAspect="1"/>
          </p:cNvSpPr>
          <p:nvPr/>
        </p:nvSpPr>
        <p:spPr>
          <a:xfrm>
            <a:off x="5593442" y="1431778"/>
            <a:ext cx="1014984" cy="10149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rPr>
              <a:t>[Project] Team</a:t>
            </a:r>
            <a:endPar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550C34DD-16D5-164E-9AC9-16267513C86B}"/>
              </a:ext>
            </a:extLst>
          </p:cNvPr>
          <p:cNvSpPr/>
          <p:nvPr/>
        </p:nvSpPr>
        <p:spPr>
          <a:xfrm>
            <a:off x="561312"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 e.g. leadership]</a:t>
            </a:r>
          </a:p>
        </p:txBody>
      </p:sp>
      <p:sp>
        <p:nvSpPr>
          <p:cNvPr id="7" name="Rectangle 6">
            <a:extLst>
              <a:ext uri="{FF2B5EF4-FFF2-40B4-BE49-F238E27FC236}">
                <a16:creationId xmlns:a16="http://schemas.microsoft.com/office/drawing/2014/main" id="{71631C99-C359-884A-B971-2806F46ABB9A}"/>
              </a:ext>
            </a:extLst>
          </p:cNvPr>
          <p:cNvSpPr/>
          <p:nvPr/>
        </p:nvSpPr>
        <p:spPr>
          <a:xfrm>
            <a:off x="2436187"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8" name="Rectangle 7">
            <a:extLst>
              <a:ext uri="{FF2B5EF4-FFF2-40B4-BE49-F238E27FC236}">
                <a16:creationId xmlns:a16="http://schemas.microsoft.com/office/drawing/2014/main" id="{4C33B748-E1AB-F549-A240-AC0C69FBB4AE}"/>
              </a:ext>
            </a:extLst>
          </p:cNvPr>
          <p:cNvSpPr/>
          <p:nvPr/>
        </p:nvSpPr>
        <p:spPr>
          <a:xfrm>
            <a:off x="4311062"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9" name="Rectangle 8">
            <a:extLst>
              <a:ext uri="{FF2B5EF4-FFF2-40B4-BE49-F238E27FC236}">
                <a16:creationId xmlns:a16="http://schemas.microsoft.com/office/drawing/2014/main" id="{A351FB45-26CF-CE47-83AF-463413A49A1C}"/>
              </a:ext>
            </a:extLst>
          </p:cNvPr>
          <p:cNvSpPr/>
          <p:nvPr/>
        </p:nvSpPr>
        <p:spPr>
          <a:xfrm>
            <a:off x="6185937"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0" name="Rectangle 9">
            <a:extLst>
              <a:ext uri="{FF2B5EF4-FFF2-40B4-BE49-F238E27FC236}">
                <a16:creationId xmlns:a16="http://schemas.microsoft.com/office/drawing/2014/main" id="{4B875BF5-2E3E-064E-9B20-A6F2BA423A4C}"/>
              </a:ext>
            </a:extLst>
          </p:cNvPr>
          <p:cNvSpPr/>
          <p:nvPr/>
        </p:nvSpPr>
        <p:spPr>
          <a:xfrm>
            <a:off x="8060812"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1" name="Rectangle 10">
            <a:extLst>
              <a:ext uri="{FF2B5EF4-FFF2-40B4-BE49-F238E27FC236}">
                <a16:creationId xmlns:a16="http://schemas.microsoft.com/office/drawing/2014/main" id="{CF002153-7BA5-904E-848E-F9012F7ED5C3}"/>
              </a:ext>
            </a:extLst>
          </p:cNvPr>
          <p:cNvSpPr/>
          <p:nvPr/>
        </p:nvSpPr>
        <p:spPr>
          <a:xfrm>
            <a:off x="9935688" y="2561449"/>
            <a:ext cx="1701479" cy="5092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2" name="TextBox 11">
            <a:extLst>
              <a:ext uri="{FF2B5EF4-FFF2-40B4-BE49-F238E27FC236}">
                <a16:creationId xmlns:a16="http://schemas.microsoft.com/office/drawing/2014/main" id="{E7E9A6E5-A17C-6B47-AB0C-43915A57658A}"/>
              </a:ext>
            </a:extLst>
          </p:cNvPr>
          <p:cNvSpPr txBox="1"/>
          <p:nvPr/>
        </p:nvSpPr>
        <p:spPr>
          <a:xfrm>
            <a:off x="554736" y="3083211"/>
            <a:ext cx="1696479"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14" name="Oval 13">
            <a:extLst>
              <a:ext uri="{FF2B5EF4-FFF2-40B4-BE49-F238E27FC236}">
                <a16:creationId xmlns:a16="http://schemas.microsoft.com/office/drawing/2014/main" id="{8A639569-0C71-1245-9555-C0620D4CD7A2}"/>
              </a:ext>
            </a:extLst>
          </p:cNvPr>
          <p:cNvSpPr/>
          <p:nvPr/>
        </p:nvSpPr>
        <p:spPr>
          <a:xfrm>
            <a:off x="726621" y="3986189"/>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B168B60-08B9-2A47-98AC-417C16954A0F}"/>
              </a:ext>
            </a:extLst>
          </p:cNvPr>
          <p:cNvPicPr>
            <a:picLocks noChangeAspect="1"/>
          </p:cNvPicPr>
          <p:nvPr/>
        </p:nvPicPr>
        <p:blipFill>
          <a:blip r:embed="rId3"/>
          <a:stretch>
            <a:fillRect/>
          </a:stretch>
        </p:blipFill>
        <p:spPr>
          <a:xfrm>
            <a:off x="799460" y="4059028"/>
            <a:ext cx="139802" cy="139802"/>
          </a:xfrm>
          <a:prstGeom prst="rect">
            <a:avLst/>
          </a:prstGeom>
        </p:spPr>
      </p:pic>
      <p:sp>
        <p:nvSpPr>
          <p:cNvPr id="19" name="TextBox 18">
            <a:extLst>
              <a:ext uri="{FF2B5EF4-FFF2-40B4-BE49-F238E27FC236}">
                <a16:creationId xmlns:a16="http://schemas.microsoft.com/office/drawing/2014/main" id="{98F97AE0-3C31-6D44-8036-C12FE8E6F250}"/>
              </a:ext>
            </a:extLst>
          </p:cNvPr>
          <p:cNvSpPr txBox="1"/>
          <p:nvPr/>
        </p:nvSpPr>
        <p:spPr>
          <a:xfrm>
            <a:off x="2438196" y="3083211"/>
            <a:ext cx="1691727"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0" name="TextBox 19">
            <a:extLst>
              <a:ext uri="{FF2B5EF4-FFF2-40B4-BE49-F238E27FC236}">
                <a16:creationId xmlns:a16="http://schemas.microsoft.com/office/drawing/2014/main" id="{A82BA384-FE10-FA46-9C4E-BC3BDEDB92CA}"/>
              </a:ext>
            </a:extLst>
          </p:cNvPr>
          <p:cNvSpPr txBox="1"/>
          <p:nvPr/>
        </p:nvSpPr>
        <p:spPr>
          <a:xfrm>
            <a:off x="4311063" y="3088919"/>
            <a:ext cx="1699710"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1" name="TextBox 20">
            <a:extLst>
              <a:ext uri="{FF2B5EF4-FFF2-40B4-BE49-F238E27FC236}">
                <a16:creationId xmlns:a16="http://schemas.microsoft.com/office/drawing/2014/main" id="{F9BE4F2D-31E1-7C4E-B0BC-B3CD04AFD9A9}"/>
              </a:ext>
            </a:extLst>
          </p:cNvPr>
          <p:cNvSpPr txBox="1"/>
          <p:nvPr/>
        </p:nvSpPr>
        <p:spPr>
          <a:xfrm>
            <a:off x="6185937" y="3088919"/>
            <a:ext cx="1688882"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2" name="TextBox 21">
            <a:extLst>
              <a:ext uri="{FF2B5EF4-FFF2-40B4-BE49-F238E27FC236}">
                <a16:creationId xmlns:a16="http://schemas.microsoft.com/office/drawing/2014/main" id="{7BFFD323-D477-F243-B251-B6F240AAE84F}"/>
              </a:ext>
            </a:extLst>
          </p:cNvPr>
          <p:cNvSpPr txBox="1"/>
          <p:nvPr/>
        </p:nvSpPr>
        <p:spPr>
          <a:xfrm>
            <a:off x="8060812" y="3106915"/>
            <a:ext cx="1701478"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3" name="TextBox 22">
            <a:extLst>
              <a:ext uri="{FF2B5EF4-FFF2-40B4-BE49-F238E27FC236}">
                <a16:creationId xmlns:a16="http://schemas.microsoft.com/office/drawing/2014/main" id="{3A268E10-83FA-9D40-9E0F-A797B5A52D92}"/>
              </a:ext>
            </a:extLst>
          </p:cNvPr>
          <p:cNvSpPr txBox="1"/>
          <p:nvPr/>
        </p:nvSpPr>
        <p:spPr>
          <a:xfrm>
            <a:off x="9935689" y="3104985"/>
            <a:ext cx="1698218"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4" name="TextBox 23">
            <a:extLst>
              <a:ext uri="{FF2B5EF4-FFF2-40B4-BE49-F238E27FC236}">
                <a16:creationId xmlns:a16="http://schemas.microsoft.com/office/drawing/2014/main" id="{5B0E8B6F-AEBF-0343-AC5E-ACA300B40E21}"/>
              </a:ext>
            </a:extLst>
          </p:cNvPr>
          <p:cNvSpPr txBox="1"/>
          <p:nvPr/>
        </p:nvSpPr>
        <p:spPr>
          <a:xfrm>
            <a:off x="1078005" y="4005819"/>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26" name="TextBox 25">
            <a:extLst>
              <a:ext uri="{FF2B5EF4-FFF2-40B4-BE49-F238E27FC236}">
                <a16:creationId xmlns:a16="http://schemas.microsoft.com/office/drawing/2014/main" id="{BB9003AD-6F0D-4645-90E8-0CF9CE7CFCF7}"/>
              </a:ext>
            </a:extLst>
          </p:cNvPr>
          <p:cNvSpPr txBox="1"/>
          <p:nvPr/>
        </p:nvSpPr>
        <p:spPr>
          <a:xfrm>
            <a:off x="1078005" y="4920173"/>
            <a:ext cx="100935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28" name="TextBox 27">
            <a:extLst>
              <a:ext uri="{FF2B5EF4-FFF2-40B4-BE49-F238E27FC236}">
                <a16:creationId xmlns:a16="http://schemas.microsoft.com/office/drawing/2014/main" id="{3B7C5ED6-27D3-0C41-9485-0A27B7E2A972}"/>
              </a:ext>
            </a:extLst>
          </p:cNvPr>
          <p:cNvSpPr txBox="1"/>
          <p:nvPr/>
        </p:nvSpPr>
        <p:spPr>
          <a:xfrm>
            <a:off x="1078005" y="5377350"/>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30" name="Oval 29">
            <a:extLst>
              <a:ext uri="{FF2B5EF4-FFF2-40B4-BE49-F238E27FC236}">
                <a16:creationId xmlns:a16="http://schemas.microsoft.com/office/drawing/2014/main" id="{CE807589-0FDB-4B4E-8CBD-D0B8F9092567}"/>
              </a:ext>
            </a:extLst>
          </p:cNvPr>
          <p:cNvSpPr/>
          <p:nvPr/>
        </p:nvSpPr>
        <p:spPr>
          <a:xfrm>
            <a:off x="726621"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6E74CB7C-74D3-4648-ACA7-101A0C0E892C}"/>
              </a:ext>
            </a:extLst>
          </p:cNvPr>
          <p:cNvPicPr>
            <a:picLocks noChangeAspect="1"/>
          </p:cNvPicPr>
          <p:nvPr/>
        </p:nvPicPr>
        <p:blipFill>
          <a:blip r:embed="rId3"/>
          <a:stretch>
            <a:fillRect/>
          </a:stretch>
        </p:blipFill>
        <p:spPr>
          <a:xfrm>
            <a:off x="799460" y="4973382"/>
            <a:ext cx="139802" cy="139802"/>
          </a:xfrm>
          <a:prstGeom prst="rect">
            <a:avLst/>
          </a:prstGeom>
        </p:spPr>
      </p:pic>
      <p:sp>
        <p:nvSpPr>
          <p:cNvPr id="33" name="Oval 32">
            <a:extLst>
              <a:ext uri="{FF2B5EF4-FFF2-40B4-BE49-F238E27FC236}">
                <a16:creationId xmlns:a16="http://schemas.microsoft.com/office/drawing/2014/main" id="{AC18CF6B-590E-9948-8BE8-58F2885F58BF}"/>
              </a:ext>
            </a:extLst>
          </p:cNvPr>
          <p:cNvSpPr/>
          <p:nvPr/>
        </p:nvSpPr>
        <p:spPr>
          <a:xfrm>
            <a:off x="726621" y="5357720"/>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4" name="Picture 33" descr="A picture containing shape&#10;&#10;Description automatically generated">
            <a:extLst>
              <a:ext uri="{FF2B5EF4-FFF2-40B4-BE49-F238E27FC236}">
                <a16:creationId xmlns:a16="http://schemas.microsoft.com/office/drawing/2014/main" id="{D43C3E75-3D0E-1644-8C3C-BD64B9FC987D}"/>
              </a:ext>
            </a:extLst>
          </p:cNvPr>
          <p:cNvPicPr>
            <a:picLocks noChangeAspect="1"/>
          </p:cNvPicPr>
          <p:nvPr/>
        </p:nvPicPr>
        <p:blipFill>
          <a:blip r:embed="rId4"/>
          <a:stretch>
            <a:fillRect/>
          </a:stretch>
        </p:blipFill>
        <p:spPr>
          <a:xfrm>
            <a:off x="799460" y="5430559"/>
            <a:ext cx="139802" cy="139802"/>
          </a:xfrm>
          <a:prstGeom prst="rect">
            <a:avLst/>
          </a:prstGeom>
        </p:spPr>
      </p:pic>
      <p:sp>
        <p:nvSpPr>
          <p:cNvPr id="36" name="Oval 35">
            <a:extLst>
              <a:ext uri="{FF2B5EF4-FFF2-40B4-BE49-F238E27FC236}">
                <a16:creationId xmlns:a16="http://schemas.microsoft.com/office/drawing/2014/main" id="{76FEBFC5-A83C-DB4D-B74F-89EEABD1D2A8}"/>
              </a:ext>
            </a:extLst>
          </p:cNvPr>
          <p:cNvSpPr/>
          <p:nvPr/>
        </p:nvSpPr>
        <p:spPr>
          <a:xfrm>
            <a:off x="2601769" y="3986189"/>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7" name="Picture 36" descr="A picture containing shape&#10;&#10;Description automatically generated">
            <a:extLst>
              <a:ext uri="{FF2B5EF4-FFF2-40B4-BE49-F238E27FC236}">
                <a16:creationId xmlns:a16="http://schemas.microsoft.com/office/drawing/2014/main" id="{0454133F-6700-2749-A68E-B39FF8A2D808}"/>
              </a:ext>
            </a:extLst>
          </p:cNvPr>
          <p:cNvPicPr>
            <a:picLocks noChangeAspect="1"/>
          </p:cNvPicPr>
          <p:nvPr/>
        </p:nvPicPr>
        <p:blipFill>
          <a:blip r:embed="rId3"/>
          <a:stretch>
            <a:fillRect/>
          </a:stretch>
        </p:blipFill>
        <p:spPr>
          <a:xfrm>
            <a:off x="2674608" y="4059028"/>
            <a:ext cx="139802" cy="139802"/>
          </a:xfrm>
          <a:prstGeom prst="rect">
            <a:avLst/>
          </a:prstGeom>
          <a:noFill/>
          <a:ln>
            <a:noFill/>
          </a:ln>
        </p:spPr>
      </p:pic>
      <p:sp>
        <p:nvSpPr>
          <p:cNvPr id="40" name="Oval 39">
            <a:extLst>
              <a:ext uri="{FF2B5EF4-FFF2-40B4-BE49-F238E27FC236}">
                <a16:creationId xmlns:a16="http://schemas.microsoft.com/office/drawing/2014/main" id="{08D19D19-EAE6-0C43-B3AF-63F612995834}"/>
              </a:ext>
            </a:extLst>
          </p:cNvPr>
          <p:cNvSpPr/>
          <p:nvPr/>
        </p:nvSpPr>
        <p:spPr>
          <a:xfrm>
            <a:off x="2814410"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43D6ABDA-20CA-7447-9DDF-29837FC1FAF9}"/>
              </a:ext>
            </a:extLst>
          </p:cNvPr>
          <p:cNvSpPr/>
          <p:nvPr/>
        </p:nvSpPr>
        <p:spPr>
          <a:xfrm>
            <a:off x="2456091"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9228D860-4617-4F4A-BC94-0B5C39E77C75}"/>
              </a:ext>
            </a:extLst>
          </p:cNvPr>
          <p:cNvPicPr>
            <a:picLocks noChangeAspect="1"/>
          </p:cNvPicPr>
          <p:nvPr/>
        </p:nvPicPr>
        <p:blipFill>
          <a:blip r:embed="rId3"/>
          <a:stretch>
            <a:fillRect/>
          </a:stretch>
        </p:blipFill>
        <p:spPr>
          <a:xfrm>
            <a:off x="2528930" y="4973382"/>
            <a:ext cx="139802" cy="139802"/>
          </a:xfrm>
          <a:prstGeom prst="rect">
            <a:avLst/>
          </a:prstGeom>
          <a:noFill/>
          <a:ln>
            <a:noFill/>
          </a:ln>
        </p:spPr>
      </p:pic>
      <p:sp>
        <p:nvSpPr>
          <p:cNvPr id="45" name="Oval 44">
            <a:extLst>
              <a:ext uri="{FF2B5EF4-FFF2-40B4-BE49-F238E27FC236}">
                <a16:creationId xmlns:a16="http://schemas.microsoft.com/office/drawing/2014/main" id="{7F1A5454-BB79-BC42-86E9-03EDE81F0E52}"/>
              </a:ext>
            </a:extLst>
          </p:cNvPr>
          <p:cNvSpPr/>
          <p:nvPr/>
        </p:nvSpPr>
        <p:spPr>
          <a:xfrm>
            <a:off x="2597202" y="5357720"/>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46" name="Picture 45" descr="A picture containing shape&#10;&#10;Description automatically generated">
            <a:extLst>
              <a:ext uri="{FF2B5EF4-FFF2-40B4-BE49-F238E27FC236}">
                <a16:creationId xmlns:a16="http://schemas.microsoft.com/office/drawing/2014/main" id="{92136537-4DC1-EB4E-AF58-1131132CA32B}"/>
              </a:ext>
            </a:extLst>
          </p:cNvPr>
          <p:cNvPicPr>
            <a:picLocks noChangeAspect="1"/>
          </p:cNvPicPr>
          <p:nvPr/>
        </p:nvPicPr>
        <p:blipFill>
          <a:blip r:embed="rId3"/>
          <a:stretch>
            <a:fillRect/>
          </a:stretch>
        </p:blipFill>
        <p:spPr>
          <a:xfrm>
            <a:off x="2670041" y="5430559"/>
            <a:ext cx="139802" cy="139802"/>
          </a:xfrm>
          <a:prstGeom prst="rect">
            <a:avLst/>
          </a:prstGeom>
          <a:noFill/>
          <a:ln>
            <a:noFill/>
          </a:ln>
        </p:spPr>
      </p:pic>
      <p:sp>
        <p:nvSpPr>
          <p:cNvPr id="49" name="Oval 48">
            <a:extLst>
              <a:ext uri="{FF2B5EF4-FFF2-40B4-BE49-F238E27FC236}">
                <a16:creationId xmlns:a16="http://schemas.microsoft.com/office/drawing/2014/main" id="{312C880F-EA32-0D4D-96AE-BE4D63CE6A4E}"/>
              </a:ext>
            </a:extLst>
          </p:cNvPr>
          <p:cNvSpPr/>
          <p:nvPr/>
        </p:nvSpPr>
        <p:spPr>
          <a:xfrm>
            <a:off x="4434825" y="3986189"/>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71C5F3A1-9272-B44D-B87E-31080DBB3308}"/>
              </a:ext>
            </a:extLst>
          </p:cNvPr>
          <p:cNvSpPr txBox="1"/>
          <p:nvPr/>
        </p:nvSpPr>
        <p:spPr>
          <a:xfrm>
            <a:off x="2977820" y="5377350"/>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59" name="TextBox 58">
            <a:extLst>
              <a:ext uri="{FF2B5EF4-FFF2-40B4-BE49-F238E27FC236}">
                <a16:creationId xmlns:a16="http://schemas.microsoft.com/office/drawing/2014/main" id="{A521B7C9-B964-A144-9EC3-5DA7F26D997F}"/>
              </a:ext>
            </a:extLst>
          </p:cNvPr>
          <p:cNvSpPr txBox="1"/>
          <p:nvPr/>
        </p:nvSpPr>
        <p:spPr>
          <a:xfrm>
            <a:off x="4838855" y="5103603"/>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70" name="Oval 69">
            <a:extLst>
              <a:ext uri="{FF2B5EF4-FFF2-40B4-BE49-F238E27FC236}">
                <a16:creationId xmlns:a16="http://schemas.microsoft.com/office/drawing/2014/main" id="{A3665FDC-1155-B74E-AA08-A4159F992249}"/>
              </a:ext>
            </a:extLst>
          </p:cNvPr>
          <p:cNvSpPr/>
          <p:nvPr/>
        </p:nvSpPr>
        <p:spPr>
          <a:xfrm>
            <a:off x="9202822" y="1422831"/>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39E95AAC-3C23-E343-96C0-EFF1CB3AC487}"/>
              </a:ext>
            </a:extLst>
          </p:cNvPr>
          <p:cNvSpPr/>
          <p:nvPr/>
        </p:nvSpPr>
        <p:spPr>
          <a:xfrm>
            <a:off x="9202822" y="1763246"/>
            <a:ext cx="285480" cy="285480"/>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B30BA717-B87F-D041-8DB6-7CE1E731BB70}"/>
              </a:ext>
            </a:extLst>
          </p:cNvPr>
          <p:cNvSpPr txBox="1"/>
          <p:nvPr/>
        </p:nvSpPr>
        <p:spPr>
          <a:xfrm>
            <a:off x="9488302" y="1450155"/>
            <a:ext cx="176482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Arial" panose="020B0604020202020204" pitchFamily="34" charset="0"/>
                <a:ea typeface="Helvetica Neue" panose="02000503000000020004" pitchFamily="2" charset="0"/>
                <a:cs typeface="Arial" panose="020B0604020202020204" pitchFamily="34" charset="0"/>
              </a:rPr>
              <a:t>[Type of role</a:t>
            </a:r>
            <a:r>
              <a:rPr lang="en-US" sz="900">
                <a:latin typeface="Arial" panose="020B0604020202020204" pitchFamily="34" charset="0"/>
                <a:ea typeface="Helvetica Neue" panose="02000503000000020004" pitchFamily="2" charset="0"/>
                <a:cs typeface="Arial" panose="020B0604020202020204" pitchFamily="34" charset="0"/>
              </a:rPr>
              <a:t>, if relevant]</a:t>
            </a:r>
            <a:endParaRPr kumimoji="0" lang="en-US" sz="9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3" name="TextBox 72">
            <a:extLst>
              <a:ext uri="{FF2B5EF4-FFF2-40B4-BE49-F238E27FC236}">
                <a16:creationId xmlns:a16="http://schemas.microsoft.com/office/drawing/2014/main" id="{51C4113D-930A-7D40-B150-E0AFBCCB2605}"/>
              </a:ext>
            </a:extLst>
          </p:cNvPr>
          <p:cNvSpPr txBox="1"/>
          <p:nvPr/>
        </p:nvSpPr>
        <p:spPr>
          <a:xfrm>
            <a:off x="9488302" y="1790570"/>
            <a:ext cx="176482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latin typeface="Arial" panose="020B0604020202020204" pitchFamily="34" charset="0"/>
                <a:ea typeface="Helvetica Neue" panose="02000503000000020004" pitchFamily="2" charset="0"/>
                <a:cs typeface="Arial" panose="020B0604020202020204" pitchFamily="34" charset="0"/>
              </a:rPr>
              <a:t>[Type of role</a:t>
            </a:r>
            <a:r>
              <a:rPr lang="en-US" sz="900">
                <a:latin typeface="Arial" panose="020B0604020202020204" pitchFamily="34" charset="0"/>
                <a:ea typeface="Helvetica Neue" panose="02000503000000020004" pitchFamily="2" charset="0"/>
                <a:cs typeface="Arial" panose="020B0604020202020204" pitchFamily="34" charset="0"/>
              </a:rPr>
              <a:t>, if relevant]</a:t>
            </a:r>
            <a:endParaRPr kumimoji="0" lang="en-US" sz="9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4" name="TextBox 73">
            <a:extLst>
              <a:ext uri="{FF2B5EF4-FFF2-40B4-BE49-F238E27FC236}">
                <a16:creationId xmlns:a16="http://schemas.microsoft.com/office/drawing/2014/main" id="{986FC762-9B7E-F448-AA5C-A29600F79735}"/>
              </a:ext>
            </a:extLst>
          </p:cNvPr>
          <p:cNvSpPr txBox="1"/>
          <p:nvPr/>
        </p:nvSpPr>
        <p:spPr>
          <a:xfrm>
            <a:off x="8385277" y="4005819"/>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75" name="TextBox 74">
            <a:extLst>
              <a:ext uri="{FF2B5EF4-FFF2-40B4-BE49-F238E27FC236}">
                <a16:creationId xmlns:a16="http://schemas.microsoft.com/office/drawing/2014/main" id="{B5B1998A-6FC3-F743-B34F-08EBA49BBDB9}"/>
              </a:ext>
            </a:extLst>
          </p:cNvPr>
          <p:cNvSpPr txBox="1"/>
          <p:nvPr/>
        </p:nvSpPr>
        <p:spPr>
          <a:xfrm>
            <a:off x="10370712" y="4005819"/>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cxnSp>
        <p:nvCxnSpPr>
          <p:cNvPr id="77" name="Straight Connector 76">
            <a:extLst>
              <a:ext uri="{FF2B5EF4-FFF2-40B4-BE49-F238E27FC236}">
                <a16:creationId xmlns:a16="http://schemas.microsoft.com/office/drawing/2014/main" id="{C5C2D7B3-F9D7-E040-AB70-405E0520BB19}"/>
              </a:ext>
            </a:extLst>
          </p:cNvPr>
          <p:cNvCxnSpPr/>
          <p:nvPr/>
        </p:nvCxnSpPr>
        <p:spPr>
          <a:xfrm>
            <a:off x="2340885" y="2548973"/>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6BF3A1F-09C5-F644-9731-4E23B5B4EDBD}"/>
              </a:ext>
            </a:extLst>
          </p:cNvPr>
          <p:cNvCxnSpPr/>
          <p:nvPr/>
        </p:nvCxnSpPr>
        <p:spPr>
          <a:xfrm>
            <a:off x="4213414" y="2552548"/>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979E33D-AF5B-4849-8350-CA02BC87D87A}"/>
              </a:ext>
            </a:extLst>
          </p:cNvPr>
          <p:cNvCxnSpPr/>
          <p:nvPr/>
        </p:nvCxnSpPr>
        <p:spPr>
          <a:xfrm>
            <a:off x="6102445" y="2561449"/>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08CA46-2C4A-CE44-8024-80A7046E15EC}"/>
              </a:ext>
            </a:extLst>
          </p:cNvPr>
          <p:cNvCxnSpPr/>
          <p:nvPr/>
        </p:nvCxnSpPr>
        <p:spPr>
          <a:xfrm>
            <a:off x="7958311" y="2552548"/>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259095-7ECB-174E-8D0D-7C3E85FE8611}"/>
              </a:ext>
            </a:extLst>
          </p:cNvPr>
          <p:cNvCxnSpPr/>
          <p:nvPr/>
        </p:nvCxnSpPr>
        <p:spPr>
          <a:xfrm>
            <a:off x="9829929" y="2552548"/>
            <a:ext cx="0" cy="368479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693506C-0DC9-E447-AFF6-B6634C5FBE9B}"/>
              </a:ext>
            </a:extLst>
          </p:cNvPr>
          <p:cNvSpPr txBox="1"/>
          <p:nvPr/>
        </p:nvSpPr>
        <p:spPr>
          <a:xfrm>
            <a:off x="1078005" y="5834526"/>
            <a:ext cx="105881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84" name="Oval 83">
            <a:extLst>
              <a:ext uri="{FF2B5EF4-FFF2-40B4-BE49-F238E27FC236}">
                <a16:creationId xmlns:a16="http://schemas.microsoft.com/office/drawing/2014/main" id="{18FDD6ED-A287-F849-A3EA-F79128648F9A}"/>
              </a:ext>
            </a:extLst>
          </p:cNvPr>
          <p:cNvSpPr/>
          <p:nvPr/>
        </p:nvSpPr>
        <p:spPr>
          <a:xfrm>
            <a:off x="726621" y="581489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85" name="Picture 84" descr="A picture containing shape&#10;&#10;Description automatically generated">
            <a:extLst>
              <a:ext uri="{FF2B5EF4-FFF2-40B4-BE49-F238E27FC236}">
                <a16:creationId xmlns:a16="http://schemas.microsoft.com/office/drawing/2014/main" id="{4E27F54E-2647-AF4C-9495-C91F1D150991}"/>
              </a:ext>
            </a:extLst>
          </p:cNvPr>
          <p:cNvPicPr>
            <a:picLocks noChangeAspect="1"/>
          </p:cNvPicPr>
          <p:nvPr/>
        </p:nvPicPr>
        <p:blipFill>
          <a:blip r:embed="rId4"/>
          <a:stretch>
            <a:fillRect/>
          </a:stretch>
        </p:blipFill>
        <p:spPr>
          <a:xfrm>
            <a:off x="799460" y="5887735"/>
            <a:ext cx="139802" cy="139802"/>
          </a:xfrm>
          <a:prstGeom prst="rect">
            <a:avLst/>
          </a:prstGeom>
        </p:spPr>
      </p:pic>
      <p:sp>
        <p:nvSpPr>
          <p:cNvPr id="87" name="Oval 86">
            <a:extLst>
              <a:ext uri="{FF2B5EF4-FFF2-40B4-BE49-F238E27FC236}">
                <a16:creationId xmlns:a16="http://schemas.microsoft.com/office/drawing/2014/main" id="{35D305F0-A691-2344-9F55-4EBE0F981794}"/>
              </a:ext>
            </a:extLst>
          </p:cNvPr>
          <p:cNvSpPr/>
          <p:nvPr/>
        </p:nvSpPr>
        <p:spPr>
          <a:xfrm flipH="1">
            <a:off x="4372626" y="5020279"/>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88" name="Picture 87" descr="A picture containing shape&#10;&#10;Description automatically generated">
            <a:extLst>
              <a:ext uri="{FF2B5EF4-FFF2-40B4-BE49-F238E27FC236}">
                <a16:creationId xmlns:a16="http://schemas.microsoft.com/office/drawing/2014/main" id="{17B5F21D-DA86-F64D-8078-6F137979DF9A}"/>
              </a:ext>
            </a:extLst>
          </p:cNvPr>
          <p:cNvPicPr>
            <a:picLocks noChangeAspect="1"/>
          </p:cNvPicPr>
          <p:nvPr/>
        </p:nvPicPr>
        <p:blipFill>
          <a:blip r:embed="rId3"/>
          <a:stretch>
            <a:fillRect/>
          </a:stretch>
        </p:blipFill>
        <p:spPr>
          <a:xfrm flipH="1">
            <a:off x="4421165" y="5068818"/>
            <a:ext cx="93163" cy="93163"/>
          </a:xfrm>
          <a:prstGeom prst="rect">
            <a:avLst/>
          </a:prstGeom>
          <a:noFill/>
          <a:ln w="9525">
            <a:noFill/>
          </a:ln>
        </p:spPr>
      </p:pic>
      <p:sp>
        <p:nvSpPr>
          <p:cNvPr id="90" name="Oval 89">
            <a:extLst>
              <a:ext uri="{FF2B5EF4-FFF2-40B4-BE49-F238E27FC236}">
                <a16:creationId xmlns:a16="http://schemas.microsoft.com/office/drawing/2014/main" id="{BDC5B3C9-32C8-D043-B9F9-F2D17263BEA1}"/>
              </a:ext>
            </a:extLst>
          </p:cNvPr>
          <p:cNvSpPr/>
          <p:nvPr/>
        </p:nvSpPr>
        <p:spPr>
          <a:xfrm flipH="1">
            <a:off x="4372626" y="5242907"/>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91" name="Picture 90" descr="A picture containing shape&#10;&#10;Description automatically generated">
            <a:extLst>
              <a:ext uri="{FF2B5EF4-FFF2-40B4-BE49-F238E27FC236}">
                <a16:creationId xmlns:a16="http://schemas.microsoft.com/office/drawing/2014/main" id="{8B1BFC18-878C-1443-856E-7C03CA4ECF3E}"/>
              </a:ext>
            </a:extLst>
          </p:cNvPr>
          <p:cNvPicPr>
            <a:picLocks noChangeAspect="1"/>
          </p:cNvPicPr>
          <p:nvPr/>
        </p:nvPicPr>
        <p:blipFill>
          <a:blip r:embed="rId3"/>
          <a:stretch>
            <a:fillRect/>
          </a:stretch>
        </p:blipFill>
        <p:spPr>
          <a:xfrm flipH="1">
            <a:off x="4421165" y="5291446"/>
            <a:ext cx="93163" cy="93163"/>
          </a:xfrm>
          <a:prstGeom prst="rect">
            <a:avLst/>
          </a:prstGeom>
          <a:noFill/>
          <a:ln w="9525">
            <a:noFill/>
          </a:ln>
        </p:spPr>
      </p:pic>
      <p:sp>
        <p:nvSpPr>
          <p:cNvPr id="93" name="Oval 92">
            <a:extLst>
              <a:ext uri="{FF2B5EF4-FFF2-40B4-BE49-F238E27FC236}">
                <a16:creationId xmlns:a16="http://schemas.microsoft.com/office/drawing/2014/main" id="{1562F66A-A325-C14A-A06B-BBA196A1ED66}"/>
              </a:ext>
            </a:extLst>
          </p:cNvPr>
          <p:cNvSpPr/>
          <p:nvPr/>
        </p:nvSpPr>
        <p:spPr>
          <a:xfrm flipH="1">
            <a:off x="4605850" y="5020279"/>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94" name="Picture 93" descr="A picture containing shape&#10;&#10;Description automatically generated">
            <a:extLst>
              <a:ext uri="{FF2B5EF4-FFF2-40B4-BE49-F238E27FC236}">
                <a16:creationId xmlns:a16="http://schemas.microsoft.com/office/drawing/2014/main" id="{455C6F74-56BC-2B44-9A82-4F87A7EBD9D8}"/>
              </a:ext>
            </a:extLst>
          </p:cNvPr>
          <p:cNvPicPr>
            <a:picLocks noChangeAspect="1"/>
          </p:cNvPicPr>
          <p:nvPr/>
        </p:nvPicPr>
        <p:blipFill>
          <a:blip r:embed="rId3"/>
          <a:stretch>
            <a:fillRect/>
          </a:stretch>
        </p:blipFill>
        <p:spPr>
          <a:xfrm flipH="1">
            <a:off x="4654389" y="5068818"/>
            <a:ext cx="93163" cy="93163"/>
          </a:xfrm>
          <a:prstGeom prst="rect">
            <a:avLst/>
          </a:prstGeom>
          <a:noFill/>
          <a:ln w="9525">
            <a:noFill/>
          </a:ln>
        </p:spPr>
      </p:pic>
      <p:sp>
        <p:nvSpPr>
          <p:cNvPr id="99" name="Oval 98">
            <a:extLst>
              <a:ext uri="{FF2B5EF4-FFF2-40B4-BE49-F238E27FC236}">
                <a16:creationId xmlns:a16="http://schemas.microsoft.com/office/drawing/2014/main" id="{1F7EB9B8-9058-1D40-81DD-3E8B3874A3BE}"/>
              </a:ext>
            </a:extLst>
          </p:cNvPr>
          <p:cNvSpPr/>
          <p:nvPr/>
        </p:nvSpPr>
        <p:spPr>
          <a:xfrm>
            <a:off x="8060812" y="3986189"/>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00" name="Picture 99" descr="A picture containing shape&#10;&#10;Description automatically generated">
            <a:extLst>
              <a:ext uri="{FF2B5EF4-FFF2-40B4-BE49-F238E27FC236}">
                <a16:creationId xmlns:a16="http://schemas.microsoft.com/office/drawing/2014/main" id="{7EED45C9-EB14-2940-B099-8E72E2E264A2}"/>
              </a:ext>
            </a:extLst>
          </p:cNvPr>
          <p:cNvPicPr>
            <a:picLocks noChangeAspect="1"/>
          </p:cNvPicPr>
          <p:nvPr/>
        </p:nvPicPr>
        <p:blipFill>
          <a:blip r:embed="rId3"/>
          <a:stretch>
            <a:fillRect/>
          </a:stretch>
        </p:blipFill>
        <p:spPr>
          <a:xfrm>
            <a:off x="8133651" y="4059028"/>
            <a:ext cx="139802" cy="139802"/>
          </a:xfrm>
          <a:prstGeom prst="rect">
            <a:avLst/>
          </a:prstGeom>
        </p:spPr>
      </p:pic>
      <p:sp>
        <p:nvSpPr>
          <p:cNvPr id="102" name="Oval 101">
            <a:extLst>
              <a:ext uri="{FF2B5EF4-FFF2-40B4-BE49-F238E27FC236}">
                <a16:creationId xmlns:a16="http://schemas.microsoft.com/office/drawing/2014/main" id="{033BEF1B-25E4-9341-B0AF-72287F72B26A}"/>
              </a:ext>
            </a:extLst>
          </p:cNvPr>
          <p:cNvSpPr/>
          <p:nvPr/>
        </p:nvSpPr>
        <p:spPr>
          <a:xfrm>
            <a:off x="10064342" y="3986189"/>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08" name="Picture 107" descr="A picture containing shape&#10;&#10;Description automatically generated">
            <a:extLst>
              <a:ext uri="{FF2B5EF4-FFF2-40B4-BE49-F238E27FC236}">
                <a16:creationId xmlns:a16="http://schemas.microsoft.com/office/drawing/2014/main" id="{437B063A-2E6C-6543-9DAA-5E717B0EF8DA}"/>
              </a:ext>
            </a:extLst>
          </p:cNvPr>
          <p:cNvPicPr>
            <a:picLocks noChangeAspect="1"/>
          </p:cNvPicPr>
          <p:nvPr/>
        </p:nvPicPr>
        <p:blipFill>
          <a:blip r:embed="rId3"/>
          <a:stretch>
            <a:fillRect/>
          </a:stretch>
        </p:blipFill>
        <p:spPr>
          <a:xfrm>
            <a:off x="10135643" y="4059028"/>
            <a:ext cx="139802" cy="139802"/>
          </a:xfrm>
          <a:prstGeom prst="rect">
            <a:avLst/>
          </a:prstGeom>
        </p:spPr>
      </p:pic>
      <p:pic>
        <p:nvPicPr>
          <p:cNvPr id="39" name="Picture 38" descr="A picture containing shape&#10;&#10;Description automatically generated">
            <a:extLst>
              <a:ext uri="{FF2B5EF4-FFF2-40B4-BE49-F238E27FC236}">
                <a16:creationId xmlns:a16="http://schemas.microsoft.com/office/drawing/2014/main" id="{299408CB-40DD-5B40-9E55-E56B7C83B3D2}"/>
              </a:ext>
            </a:extLst>
          </p:cNvPr>
          <p:cNvPicPr>
            <a:picLocks noChangeAspect="1"/>
          </p:cNvPicPr>
          <p:nvPr/>
        </p:nvPicPr>
        <p:blipFill>
          <a:blip r:embed="rId4"/>
          <a:stretch>
            <a:fillRect/>
          </a:stretch>
        </p:blipFill>
        <p:spPr>
          <a:xfrm>
            <a:off x="2887249" y="4973382"/>
            <a:ext cx="139802" cy="139802"/>
          </a:xfrm>
          <a:prstGeom prst="rect">
            <a:avLst/>
          </a:prstGeom>
          <a:noFill/>
          <a:ln>
            <a:noFill/>
          </a:ln>
        </p:spPr>
      </p:pic>
      <p:sp>
        <p:nvSpPr>
          <p:cNvPr id="115" name="TextBox 114">
            <a:extLst>
              <a:ext uri="{FF2B5EF4-FFF2-40B4-BE49-F238E27FC236}">
                <a16:creationId xmlns:a16="http://schemas.microsoft.com/office/drawing/2014/main" id="{2D85586D-7AEC-5726-3E6C-5F8DFB798388}"/>
              </a:ext>
            </a:extLst>
          </p:cNvPr>
          <p:cNvSpPr txBox="1"/>
          <p:nvPr/>
        </p:nvSpPr>
        <p:spPr>
          <a:xfrm>
            <a:off x="459783" y="497176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48" name="Picture 47" descr="A picture containing shape&#10;&#10;Description automatically generated">
            <a:extLst>
              <a:ext uri="{FF2B5EF4-FFF2-40B4-BE49-F238E27FC236}">
                <a16:creationId xmlns:a16="http://schemas.microsoft.com/office/drawing/2014/main" id="{29298807-7F82-5949-9806-76B098A942F6}"/>
              </a:ext>
            </a:extLst>
          </p:cNvPr>
          <p:cNvPicPr>
            <a:picLocks noChangeAspect="1"/>
          </p:cNvPicPr>
          <p:nvPr/>
        </p:nvPicPr>
        <p:blipFill>
          <a:blip r:embed="rId4"/>
          <a:stretch>
            <a:fillRect/>
          </a:stretch>
        </p:blipFill>
        <p:spPr>
          <a:xfrm>
            <a:off x="4507664" y="4059028"/>
            <a:ext cx="139802" cy="139802"/>
          </a:xfrm>
          <a:prstGeom prst="rect">
            <a:avLst/>
          </a:prstGeom>
          <a:noFill/>
        </p:spPr>
      </p:pic>
      <p:sp>
        <p:nvSpPr>
          <p:cNvPr id="121" name="Oval 120">
            <a:extLst>
              <a:ext uri="{FF2B5EF4-FFF2-40B4-BE49-F238E27FC236}">
                <a16:creationId xmlns:a16="http://schemas.microsoft.com/office/drawing/2014/main" id="{03D30DE5-E9AE-474D-B177-63E0DDE7BB76}"/>
              </a:ext>
            </a:extLst>
          </p:cNvPr>
          <p:cNvSpPr/>
          <p:nvPr/>
        </p:nvSpPr>
        <p:spPr>
          <a:xfrm>
            <a:off x="726621" y="444336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598F1895-DF90-380A-D16D-8DA373ECF731}"/>
              </a:ext>
            </a:extLst>
          </p:cNvPr>
          <p:cNvSpPr txBox="1"/>
          <p:nvPr/>
        </p:nvSpPr>
        <p:spPr>
          <a:xfrm>
            <a:off x="1078005" y="4462996"/>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3" name="TextBox 122">
            <a:extLst>
              <a:ext uri="{FF2B5EF4-FFF2-40B4-BE49-F238E27FC236}">
                <a16:creationId xmlns:a16="http://schemas.microsoft.com/office/drawing/2014/main" id="{B0FDFD88-376A-B8B6-2649-12F1900518ED}"/>
              </a:ext>
            </a:extLst>
          </p:cNvPr>
          <p:cNvSpPr txBox="1"/>
          <p:nvPr/>
        </p:nvSpPr>
        <p:spPr>
          <a:xfrm>
            <a:off x="2977820" y="4462996"/>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4" name="Oval 123">
            <a:extLst>
              <a:ext uri="{FF2B5EF4-FFF2-40B4-BE49-F238E27FC236}">
                <a16:creationId xmlns:a16="http://schemas.microsoft.com/office/drawing/2014/main" id="{93AAE01A-1568-F178-BCFA-F0410631E1E9}"/>
              </a:ext>
            </a:extLst>
          </p:cNvPr>
          <p:cNvSpPr/>
          <p:nvPr/>
        </p:nvSpPr>
        <p:spPr>
          <a:xfrm>
            <a:off x="2596316" y="444336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A364946C-C7E9-ECBB-DED3-2F408B439959}"/>
              </a:ext>
            </a:extLst>
          </p:cNvPr>
          <p:cNvSpPr txBox="1"/>
          <p:nvPr/>
        </p:nvSpPr>
        <p:spPr>
          <a:xfrm>
            <a:off x="4838855" y="4005819"/>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6" name="TextBox 125">
            <a:extLst>
              <a:ext uri="{FF2B5EF4-FFF2-40B4-BE49-F238E27FC236}">
                <a16:creationId xmlns:a16="http://schemas.microsoft.com/office/drawing/2014/main" id="{8C2E8958-304C-702D-E9A6-33416766F949}"/>
              </a:ext>
            </a:extLst>
          </p:cNvPr>
          <p:cNvSpPr txBox="1"/>
          <p:nvPr/>
        </p:nvSpPr>
        <p:spPr>
          <a:xfrm>
            <a:off x="4838855" y="4554711"/>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7" name="TextBox 126">
            <a:extLst>
              <a:ext uri="{FF2B5EF4-FFF2-40B4-BE49-F238E27FC236}">
                <a16:creationId xmlns:a16="http://schemas.microsoft.com/office/drawing/2014/main" id="{B853FD93-5589-9E9C-A3DA-2DCCEB8F24E4}"/>
              </a:ext>
            </a:extLst>
          </p:cNvPr>
          <p:cNvSpPr txBox="1"/>
          <p:nvPr/>
        </p:nvSpPr>
        <p:spPr>
          <a:xfrm>
            <a:off x="10370712" y="4462996"/>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28" name="Oval 127">
            <a:extLst>
              <a:ext uri="{FF2B5EF4-FFF2-40B4-BE49-F238E27FC236}">
                <a16:creationId xmlns:a16="http://schemas.microsoft.com/office/drawing/2014/main" id="{90AC896A-3C25-D424-DEF1-3F17C1C075EF}"/>
              </a:ext>
            </a:extLst>
          </p:cNvPr>
          <p:cNvSpPr/>
          <p:nvPr/>
        </p:nvSpPr>
        <p:spPr>
          <a:xfrm>
            <a:off x="8060812" y="444336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29" name="Picture 128" descr="A picture containing shape&#10;&#10;Description automatically generated">
            <a:extLst>
              <a:ext uri="{FF2B5EF4-FFF2-40B4-BE49-F238E27FC236}">
                <a16:creationId xmlns:a16="http://schemas.microsoft.com/office/drawing/2014/main" id="{5657A188-976D-1FBD-9C26-B8F6DCAB45E5}"/>
              </a:ext>
            </a:extLst>
          </p:cNvPr>
          <p:cNvPicPr>
            <a:picLocks noChangeAspect="1"/>
          </p:cNvPicPr>
          <p:nvPr/>
        </p:nvPicPr>
        <p:blipFill>
          <a:blip r:embed="rId4"/>
          <a:stretch>
            <a:fillRect/>
          </a:stretch>
        </p:blipFill>
        <p:spPr>
          <a:xfrm>
            <a:off x="8133651" y="4516205"/>
            <a:ext cx="139802" cy="139802"/>
          </a:xfrm>
          <a:prstGeom prst="rect">
            <a:avLst/>
          </a:prstGeom>
        </p:spPr>
      </p:pic>
      <p:pic>
        <p:nvPicPr>
          <p:cNvPr id="131" name="Picture 130" descr="A picture containing shape&#10;&#10;Description automatically generated">
            <a:extLst>
              <a:ext uri="{FF2B5EF4-FFF2-40B4-BE49-F238E27FC236}">
                <a16:creationId xmlns:a16="http://schemas.microsoft.com/office/drawing/2014/main" id="{200BFC16-28E6-D6FB-503E-CB6809176B36}"/>
              </a:ext>
            </a:extLst>
          </p:cNvPr>
          <p:cNvPicPr>
            <a:picLocks noChangeAspect="1"/>
          </p:cNvPicPr>
          <p:nvPr/>
        </p:nvPicPr>
        <p:blipFill>
          <a:blip r:embed="rId4"/>
          <a:stretch>
            <a:fillRect/>
          </a:stretch>
        </p:blipFill>
        <p:spPr>
          <a:xfrm>
            <a:off x="10137181" y="4512818"/>
            <a:ext cx="139802" cy="139802"/>
          </a:xfrm>
          <a:prstGeom prst="rect">
            <a:avLst/>
          </a:prstGeom>
          <a:noFill/>
          <a:ln w="9525">
            <a:noFill/>
          </a:ln>
        </p:spPr>
      </p:pic>
      <p:sp>
        <p:nvSpPr>
          <p:cNvPr id="132" name="Oval 131">
            <a:extLst>
              <a:ext uri="{FF2B5EF4-FFF2-40B4-BE49-F238E27FC236}">
                <a16:creationId xmlns:a16="http://schemas.microsoft.com/office/drawing/2014/main" id="{8DF9E6BF-61E6-41C3-D0B9-28975DD8B8CA}"/>
              </a:ext>
            </a:extLst>
          </p:cNvPr>
          <p:cNvSpPr/>
          <p:nvPr/>
        </p:nvSpPr>
        <p:spPr>
          <a:xfrm>
            <a:off x="10064342" y="4443366"/>
            <a:ext cx="285480" cy="28548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33" name="Picture 132" descr="A picture containing shape&#10;&#10;Description automatically generated">
            <a:extLst>
              <a:ext uri="{FF2B5EF4-FFF2-40B4-BE49-F238E27FC236}">
                <a16:creationId xmlns:a16="http://schemas.microsoft.com/office/drawing/2014/main" id="{591EE424-65E2-93C5-5914-3A5202A5589E}"/>
              </a:ext>
            </a:extLst>
          </p:cNvPr>
          <p:cNvPicPr>
            <a:picLocks noChangeAspect="1"/>
          </p:cNvPicPr>
          <p:nvPr/>
        </p:nvPicPr>
        <p:blipFill>
          <a:blip r:embed="rId4"/>
          <a:stretch>
            <a:fillRect/>
          </a:stretch>
        </p:blipFill>
        <p:spPr>
          <a:xfrm>
            <a:off x="799460" y="4516205"/>
            <a:ext cx="139802" cy="139802"/>
          </a:xfrm>
          <a:prstGeom prst="rect">
            <a:avLst/>
          </a:prstGeom>
        </p:spPr>
      </p:pic>
      <p:pic>
        <p:nvPicPr>
          <p:cNvPr id="134" name="Picture 133" descr="A picture containing shape&#10;&#10;Description automatically generated">
            <a:extLst>
              <a:ext uri="{FF2B5EF4-FFF2-40B4-BE49-F238E27FC236}">
                <a16:creationId xmlns:a16="http://schemas.microsoft.com/office/drawing/2014/main" id="{51212D07-200D-1E6D-41BD-EBE52C782518}"/>
              </a:ext>
            </a:extLst>
          </p:cNvPr>
          <p:cNvPicPr>
            <a:picLocks noChangeAspect="1"/>
          </p:cNvPicPr>
          <p:nvPr/>
        </p:nvPicPr>
        <p:blipFill>
          <a:blip r:embed="rId4"/>
          <a:stretch>
            <a:fillRect/>
          </a:stretch>
        </p:blipFill>
        <p:spPr>
          <a:xfrm>
            <a:off x="2669155" y="4516205"/>
            <a:ext cx="139802" cy="139802"/>
          </a:xfrm>
          <a:prstGeom prst="rect">
            <a:avLst/>
          </a:prstGeom>
          <a:noFill/>
          <a:ln>
            <a:noFill/>
          </a:ln>
        </p:spPr>
      </p:pic>
      <p:sp>
        <p:nvSpPr>
          <p:cNvPr id="146" name="Oval 145">
            <a:extLst>
              <a:ext uri="{FF2B5EF4-FFF2-40B4-BE49-F238E27FC236}">
                <a16:creationId xmlns:a16="http://schemas.microsoft.com/office/drawing/2014/main" id="{9D1196CD-4C36-8CEF-8D8E-9A8EC52602A6}"/>
              </a:ext>
            </a:extLst>
          </p:cNvPr>
          <p:cNvSpPr/>
          <p:nvPr/>
        </p:nvSpPr>
        <p:spPr>
          <a:xfrm flipH="1">
            <a:off x="4372626" y="4471387"/>
            <a:ext cx="190241" cy="190241"/>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6B06C05E-00B1-7C8C-B096-8BB4A490CE5B}"/>
              </a:ext>
            </a:extLst>
          </p:cNvPr>
          <p:cNvSpPr/>
          <p:nvPr/>
        </p:nvSpPr>
        <p:spPr>
          <a:xfrm flipH="1">
            <a:off x="4605850" y="4471387"/>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42" name="Picture 141" descr="A picture containing shape&#10;&#10;Description automatically generated">
            <a:extLst>
              <a:ext uri="{FF2B5EF4-FFF2-40B4-BE49-F238E27FC236}">
                <a16:creationId xmlns:a16="http://schemas.microsoft.com/office/drawing/2014/main" id="{824EAE1B-ADC3-F98F-36F5-805711E1E1A8}"/>
              </a:ext>
            </a:extLst>
          </p:cNvPr>
          <p:cNvPicPr>
            <a:picLocks noChangeAspect="1"/>
          </p:cNvPicPr>
          <p:nvPr/>
        </p:nvPicPr>
        <p:blipFill>
          <a:blip r:embed="rId3"/>
          <a:stretch>
            <a:fillRect/>
          </a:stretch>
        </p:blipFill>
        <p:spPr>
          <a:xfrm flipH="1">
            <a:off x="4421165" y="4519926"/>
            <a:ext cx="93163" cy="93163"/>
          </a:xfrm>
          <a:prstGeom prst="rect">
            <a:avLst/>
          </a:prstGeom>
          <a:noFill/>
          <a:ln w="9525">
            <a:noFill/>
          </a:ln>
        </p:spPr>
      </p:pic>
      <p:sp>
        <p:nvSpPr>
          <p:cNvPr id="143" name="Oval 142">
            <a:extLst>
              <a:ext uri="{FF2B5EF4-FFF2-40B4-BE49-F238E27FC236}">
                <a16:creationId xmlns:a16="http://schemas.microsoft.com/office/drawing/2014/main" id="{E9817109-795E-0841-CF2E-65B234C62689}"/>
              </a:ext>
            </a:extLst>
          </p:cNvPr>
          <p:cNvSpPr/>
          <p:nvPr/>
        </p:nvSpPr>
        <p:spPr>
          <a:xfrm flipH="1">
            <a:off x="4372626" y="4694015"/>
            <a:ext cx="190241" cy="190241"/>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144" name="Picture 143" descr="A picture containing shape&#10;&#10;Description automatically generated">
            <a:extLst>
              <a:ext uri="{FF2B5EF4-FFF2-40B4-BE49-F238E27FC236}">
                <a16:creationId xmlns:a16="http://schemas.microsoft.com/office/drawing/2014/main" id="{C26B05DA-E0AF-2017-A1D1-2AD0056A0879}"/>
              </a:ext>
            </a:extLst>
          </p:cNvPr>
          <p:cNvPicPr>
            <a:picLocks noChangeAspect="1"/>
          </p:cNvPicPr>
          <p:nvPr/>
        </p:nvPicPr>
        <p:blipFill>
          <a:blip r:embed="rId3"/>
          <a:stretch>
            <a:fillRect/>
          </a:stretch>
        </p:blipFill>
        <p:spPr>
          <a:xfrm flipH="1">
            <a:off x="4421165" y="4742554"/>
            <a:ext cx="93163" cy="93163"/>
          </a:xfrm>
          <a:prstGeom prst="rect">
            <a:avLst/>
          </a:prstGeom>
          <a:noFill/>
          <a:ln w="9525">
            <a:noFill/>
          </a:ln>
        </p:spPr>
      </p:pic>
      <p:pic>
        <p:nvPicPr>
          <p:cNvPr id="145" name="Picture 144" descr="A picture containing shape&#10;&#10;Description automatically generated">
            <a:extLst>
              <a:ext uri="{FF2B5EF4-FFF2-40B4-BE49-F238E27FC236}">
                <a16:creationId xmlns:a16="http://schemas.microsoft.com/office/drawing/2014/main" id="{5C60B198-A7AE-B4A3-4A64-269B7295BC61}"/>
              </a:ext>
            </a:extLst>
          </p:cNvPr>
          <p:cNvPicPr>
            <a:picLocks noChangeAspect="1"/>
          </p:cNvPicPr>
          <p:nvPr/>
        </p:nvPicPr>
        <p:blipFill>
          <a:blip r:embed="rId4"/>
          <a:stretch>
            <a:fillRect/>
          </a:stretch>
        </p:blipFill>
        <p:spPr>
          <a:xfrm flipH="1">
            <a:off x="4654389" y="4519926"/>
            <a:ext cx="93163" cy="93163"/>
          </a:xfrm>
          <a:prstGeom prst="rect">
            <a:avLst/>
          </a:prstGeom>
          <a:noFill/>
          <a:ln w="9525">
            <a:noFill/>
          </a:ln>
        </p:spPr>
      </p:pic>
      <p:sp>
        <p:nvSpPr>
          <p:cNvPr id="147" name="TextBox 146">
            <a:extLst>
              <a:ext uri="{FF2B5EF4-FFF2-40B4-BE49-F238E27FC236}">
                <a16:creationId xmlns:a16="http://schemas.microsoft.com/office/drawing/2014/main" id="{878A17A4-AFB5-19E0-F3F3-5A7F835B4384}"/>
              </a:ext>
            </a:extLst>
          </p:cNvPr>
          <p:cNvSpPr txBox="1"/>
          <p:nvPr/>
        </p:nvSpPr>
        <p:spPr>
          <a:xfrm>
            <a:off x="2977820" y="4005819"/>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48" name="TextBox 147">
            <a:extLst>
              <a:ext uri="{FF2B5EF4-FFF2-40B4-BE49-F238E27FC236}">
                <a16:creationId xmlns:a16="http://schemas.microsoft.com/office/drawing/2014/main" id="{25CCD253-EA14-7AC9-9A36-585653EC7D89}"/>
              </a:ext>
            </a:extLst>
          </p:cNvPr>
          <p:cNvSpPr txBox="1"/>
          <p:nvPr/>
        </p:nvSpPr>
        <p:spPr>
          <a:xfrm>
            <a:off x="3135485" y="4920173"/>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49" name="TextBox 148">
            <a:extLst>
              <a:ext uri="{FF2B5EF4-FFF2-40B4-BE49-F238E27FC236}">
                <a16:creationId xmlns:a16="http://schemas.microsoft.com/office/drawing/2014/main" id="{C9E4E992-96DA-ACC2-35A4-4DA489AFD47B}"/>
              </a:ext>
            </a:extLst>
          </p:cNvPr>
          <p:cNvSpPr txBox="1"/>
          <p:nvPr/>
        </p:nvSpPr>
        <p:spPr>
          <a:xfrm>
            <a:off x="8379811" y="4462996"/>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18" name="Oval 17">
            <a:extLst>
              <a:ext uri="{FF2B5EF4-FFF2-40B4-BE49-F238E27FC236}">
                <a16:creationId xmlns:a16="http://schemas.microsoft.com/office/drawing/2014/main" id="{10661658-D9BE-7234-47F0-4101BFE2C069}"/>
              </a:ext>
            </a:extLst>
          </p:cNvPr>
          <p:cNvSpPr/>
          <p:nvPr/>
        </p:nvSpPr>
        <p:spPr>
          <a:xfrm>
            <a:off x="6361587" y="3986189"/>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25" name="Picture 24" descr="A picture containing shape&#10;&#10;Description automatically generated">
            <a:extLst>
              <a:ext uri="{FF2B5EF4-FFF2-40B4-BE49-F238E27FC236}">
                <a16:creationId xmlns:a16="http://schemas.microsoft.com/office/drawing/2014/main" id="{524BF5FE-CF27-D092-D0A3-C98B9575B6E8}"/>
              </a:ext>
            </a:extLst>
          </p:cNvPr>
          <p:cNvPicPr>
            <a:picLocks noChangeAspect="1"/>
          </p:cNvPicPr>
          <p:nvPr/>
        </p:nvPicPr>
        <p:blipFill>
          <a:blip r:embed="rId3"/>
          <a:stretch>
            <a:fillRect/>
          </a:stretch>
        </p:blipFill>
        <p:spPr>
          <a:xfrm>
            <a:off x="6434426" y="4059028"/>
            <a:ext cx="139802" cy="139802"/>
          </a:xfrm>
          <a:prstGeom prst="rect">
            <a:avLst/>
          </a:prstGeom>
          <a:noFill/>
          <a:ln>
            <a:noFill/>
          </a:ln>
        </p:spPr>
      </p:pic>
      <p:sp>
        <p:nvSpPr>
          <p:cNvPr id="27" name="Oval 26">
            <a:extLst>
              <a:ext uri="{FF2B5EF4-FFF2-40B4-BE49-F238E27FC236}">
                <a16:creationId xmlns:a16="http://schemas.microsoft.com/office/drawing/2014/main" id="{EF4F18EC-0C0C-242B-A00B-5D6D5EEDE4CA}"/>
              </a:ext>
            </a:extLst>
          </p:cNvPr>
          <p:cNvSpPr/>
          <p:nvPr/>
        </p:nvSpPr>
        <p:spPr>
          <a:xfrm>
            <a:off x="6574228"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A03E609C-ECCB-16AF-D562-221FE5F0E728}"/>
              </a:ext>
            </a:extLst>
          </p:cNvPr>
          <p:cNvSpPr/>
          <p:nvPr/>
        </p:nvSpPr>
        <p:spPr>
          <a:xfrm>
            <a:off x="6215909" y="4900543"/>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2" name="Picture 31" descr="A picture containing shape&#10;&#10;Description automatically generated">
            <a:extLst>
              <a:ext uri="{FF2B5EF4-FFF2-40B4-BE49-F238E27FC236}">
                <a16:creationId xmlns:a16="http://schemas.microsoft.com/office/drawing/2014/main" id="{BEB9D60E-8A5E-B359-BF12-F05E480EB087}"/>
              </a:ext>
            </a:extLst>
          </p:cNvPr>
          <p:cNvPicPr>
            <a:picLocks noChangeAspect="1"/>
          </p:cNvPicPr>
          <p:nvPr/>
        </p:nvPicPr>
        <p:blipFill>
          <a:blip r:embed="rId3"/>
          <a:stretch>
            <a:fillRect/>
          </a:stretch>
        </p:blipFill>
        <p:spPr>
          <a:xfrm>
            <a:off x="6288748" y="4973382"/>
            <a:ext cx="139802" cy="139802"/>
          </a:xfrm>
          <a:prstGeom prst="rect">
            <a:avLst/>
          </a:prstGeom>
          <a:noFill/>
          <a:ln>
            <a:noFill/>
          </a:ln>
        </p:spPr>
      </p:pic>
      <p:sp>
        <p:nvSpPr>
          <p:cNvPr id="35" name="Oval 34">
            <a:extLst>
              <a:ext uri="{FF2B5EF4-FFF2-40B4-BE49-F238E27FC236}">
                <a16:creationId xmlns:a16="http://schemas.microsoft.com/office/drawing/2014/main" id="{E92663A1-A919-924D-0C40-9C966638D145}"/>
              </a:ext>
            </a:extLst>
          </p:cNvPr>
          <p:cNvSpPr/>
          <p:nvPr/>
        </p:nvSpPr>
        <p:spPr>
          <a:xfrm>
            <a:off x="6357020" y="5357720"/>
            <a:ext cx="285480" cy="28548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38" name="Picture 37" descr="A picture containing shape&#10;&#10;Description automatically generated">
            <a:extLst>
              <a:ext uri="{FF2B5EF4-FFF2-40B4-BE49-F238E27FC236}">
                <a16:creationId xmlns:a16="http://schemas.microsoft.com/office/drawing/2014/main" id="{2513058C-7F75-9BCB-3337-BB3D8759038A}"/>
              </a:ext>
            </a:extLst>
          </p:cNvPr>
          <p:cNvPicPr>
            <a:picLocks noChangeAspect="1"/>
          </p:cNvPicPr>
          <p:nvPr/>
        </p:nvPicPr>
        <p:blipFill>
          <a:blip r:embed="rId3"/>
          <a:stretch>
            <a:fillRect/>
          </a:stretch>
        </p:blipFill>
        <p:spPr>
          <a:xfrm>
            <a:off x="6429859" y="5430559"/>
            <a:ext cx="139802" cy="139802"/>
          </a:xfrm>
          <a:prstGeom prst="rect">
            <a:avLst/>
          </a:prstGeom>
          <a:noFill/>
          <a:ln>
            <a:noFill/>
          </a:ln>
        </p:spPr>
      </p:pic>
      <p:sp>
        <p:nvSpPr>
          <p:cNvPr id="41" name="TextBox 40">
            <a:extLst>
              <a:ext uri="{FF2B5EF4-FFF2-40B4-BE49-F238E27FC236}">
                <a16:creationId xmlns:a16="http://schemas.microsoft.com/office/drawing/2014/main" id="{0A759C07-5E81-AFF2-2531-69EE8B6A4AFF}"/>
              </a:ext>
            </a:extLst>
          </p:cNvPr>
          <p:cNvSpPr txBox="1"/>
          <p:nvPr/>
        </p:nvSpPr>
        <p:spPr>
          <a:xfrm>
            <a:off x="6737638" y="5377350"/>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pic>
        <p:nvPicPr>
          <p:cNvPr id="44" name="Picture 43" descr="A picture containing shape&#10;&#10;Description automatically generated">
            <a:extLst>
              <a:ext uri="{FF2B5EF4-FFF2-40B4-BE49-F238E27FC236}">
                <a16:creationId xmlns:a16="http://schemas.microsoft.com/office/drawing/2014/main" id="{741D604B-F66C-2378-260F-FBCC0A67DA4A}"/>
              </a:ext>
            </a:extLst>
          </p:cNvPr>
          <p:cNvPicPr>
            <a:picLocks noChangeAspect="1"/>
          </p:cNvPicPr>
          <p:nvPr/>
        </p:nvPicPr>
        <p:blipFill>
          <a:blip r:embed="rId4"/>
          <a:stretch>
            <a:fillRect/>
          </a:stretch>
        </p:blipFill>
        <p:spPr>
          <a:xfrm>
            <a:off x="6647067" y="4973382"/>
            <a:ext cx="139802" cy="139802"/>
          </a:xfrm>
          <a:prstGeom prst="rect">
            <a:avLst/>
          </a:prstGeom>
          <a:noFill/>
          <a:ln>
            <a:noFill/>
          </a:ln>
        </p:spPr>
      </p:pic>
      <p:sp>
        <p:nvSpPr>
          <p:cNvPr id="47" name="TextBox 46">
            <a:extLst>
              <a:ext uri="{FF2B5EF4-FFF2-40B4-BE49-F238E27FC236}">
                <a16:creationId xmlns:a16="http://schemas.microsoft.com/office/drawing/2014/main" id="{C341428B-D4DB-2141-36CE-38F44DD816F0}"/>
              </a:ext>
            </a:extLst>
          </p:cNvPr>
          <p:cNvSpPr txBox="1"/>
          <p:nvPr/>
        </p:nvSpPr>
        <p:spPr>
          <a:xfrm>
            <a:off x="6737638" y="4462996"/>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50" name="Oval 49">
            <a:extLst>
              <a:ext uri="{FF2B5EF4-FFF2-40B4-BE49-F238E27FC236}">
                <a16:creationId xmlns:a16="http://schemas.microsoft.com/office/drawing/2014/main" id="{EB051A0E-AB7E-966A-618F-38D61E63F247}"/>
              </a:ext>
            </a:extLst>
          </p:cNvPr>
          <p:cNvSpPr/>
          <p:nvPr/>
        </p:nvSpPr>
        <p:spPr>
          <a:xfrm>
            <a:off x="6356134" y="4443366"/>
            <a:ext cx="285480" cy="285480"/>
          </a:xfrm>
          <a:prstGeom prst="ellipse">
            <a:avLst/>
          </a:prstGeom>
          <a:solidFill>
            <a:schemeClr val="accent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pic>
        <p:nvPicPr>
          <p:cNvPr id="51" name="Picture 50" descr="A picture containing shape&#10;&#10;Description automatically generated">
            <a:extLst>
              <a:ext uri="{FF2B5EF4-FFF2-40B4-BE49-F238E27FC236}">
                <a16:creationId xmlns:a16="http://schemas.microsoft.com/office/drawing/2014/main" id="{CF7FBA23-2B24-17EF-12F2-1C154E520459}"/>
              </a:ext>
            </a:extLst>
          </p:cNvPr>
          <p:cNvPicPr>
            <a:picLocks noChangeAspect="1"/>
          </p:cNvPicPr>
          <p:nvPr/>
        </p:nvPicPr>
        <p:blipFill>
          <a:blip r:embed="rId4"/>
          <a:stretch>
            <a:fillRect/>
          </a:stretch>
        </p:blipFill>
        <p:spPr>
          <a:xfrm>
            <a:off x="6428973" y="4516205"/>
            <a:ext cx="139802" cy="139802"/>
          </a:xfrm>
          <a:prstGeom prst="rect">
            <a:avLst/>
          </a:prstGeom>
          <a:noFill/>
          <a:ln>
            <a:noFill/>
          </a:ln>
        </p:spPr>
      </p:pic>
      <p:sp>
        <p:nvSpPr>
          <p:cNvPr id="52" name="TextBox 51">
            <a:extLst>
              <a:ext uri="{FF2B5EF4-FFF2-40B4-BE49-F238E27FC236}">
                <a16:creationId xmlns:a16="http://schemas.microsoft.com/office/drawing/2014/main" id="{50300970-DDDA-B89C-041A-53D83A4E721D}"/>
              </a:ext>
            </a:extLst>
          </p:cNvPr>
          <p:cNvSpPr txBox="1"/>
          <p:nvPr/>
        </p:nvSpPr>
        <p:spPr>
          <a:xfrm>
            <a:off x="6737638" y="4005819"/>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54" name="TextBox 53">
            <a:extLst>
              <a:ext uri="{FF2B5EF4-FFF2-40B4-BE49-F238E27FC236}">
                <a16:creationId xmlns:a16="http://schemas.microsoft.com/office/drawing/2014/main" id="{770D258A-8761-DE2A-F843-6DA0FF326825}"/>
              </a:ext>
            </a:extLst>
          </p:cNvPr>
          <p:cNvSpPr txBox="1"/>
          <p:nvPr/>
        </p:nvSpPr>
        <p:spPr>
          <a:xfrm>
            <a:off x="6895303" y="4920173"/>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effectLst/>
                <a:uLnTx/>
                <a:uFillTx/>
                <a:latin typeface="Arial" panose="020B0604020202020204" pitchFamily="34" charset="0"/>
                <a:cs typeface="Arial" panose="020B0604020202020204" pitchFamily="34" charset="0"/>
              </a:rPr>
              <a:t>[Insert role]</a:t>
            </a:r>
          </a:p>
        </p:txBody>
      </p:sp>
      <p:sp>
        <p:nvSpPr>
          <p:cNvPr id="56" name="Footer Placeholder 2">
            <a:extLst>
              <a:ext uri="{FF2B5EF4-FFF2-40B4-BE49-F238E27FC236}">
                <a16:creationId xmlns:a16="http://schemas.microsoft.com/office/drawing/2014/main" id="{A19CEF72-BF87-6F3A-6CAB-A0D9ECF9896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3" name="Google Shape;538;p14">
            <a:extLst>
              <a:ext uri="{FF2B5EF4-FFF2-40B4-BE49-F238E27FC236}">
                <a16:creationId xmlns:a16="http://schemas.microsoft.com/office/drawing/2014/main" id="{80FB2605-117D-5EB5-2963-A56EEC9B92C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247222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[Issue tree / Insert action title]</a:t>
            </a:r>
            <a:endParaRPr lang="en-US" dirty="0"/>
          </a:p>
        </p:txBody>
      </p:sp>
      <p:sp>
        <p:nvSpPr>
          <p:cNvPr id="18" name="Subtitle 17">
            <a:extLst>
              <a:ext uri="{FF2B5EF4-FFF2-40B4-BE49-F238E27FC236}">
                <a16:creationId xmlns:a16="http://schemas.microsoft.com/office/drawing/2014/main" id="{F630D8AC-AFAE-8283-20DA-B1B826DF5D93}"/>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97522C66-9352-DBEA-4500-AEB31DF17FC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3135030"/>
            <a:ext cx="1346704" cy="1636406"/>
          </a:xfrm>
          <a:prstGeom prst="rect">
            <a:avLst/>
          </a:prstGeom>
          <a:solidFill>
            <a:schemeClr val="accent1"/>
          </a:solidFill>
          <a:ln w="19050" algn="ctr">
            <a:noFill/>
            <a:miter lim="800000"/>
            <a:headEnd type="none" w="sm" len="sm"/>
            <a:tailEnd type="none" w="sm" len="sm"/>
          </a:ln>
        </p:spPr>
        <p:txBody>
          <a:bodyPr wrap="square" lIns="90000" tIns="90000" rIns="90000" bIns="90000" anchor="ctr"/>
          <a:lstStyle/>
          <a:p>
            <a:pPr algn="ctr">
              <a:defRPr/>
            </a:pPr>
            <a:r>
              <a:rPr lang="en-US" altLang="ja-JP" sz="1200" b="1">
                <a:solidFill>
                  <a:schemeClr val="bg1"/>
                </a:solidFill>
                <a:ea typeface="ＭＳ Ｐゴシック" pitchFamily="50" charset="-128"/>
              </a:rPr>
              <a:t>[Main issue]</a:t>
            </a:r>
            <a:endParaRPr lang="en-GB" altLang="ja-JP" sz="1200" b="1">
              <a:solidFill>
                <a:schemeClr val="bg1"/>
              </a:solidFill>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975740"/>
            <a:ext cx="1138685" cy="1551961"/>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dirty="0">
                <a:solidFill>
                  <a:schemeClr val="bg1"/>
                </a:solidFill>
                <a:ea typeface="ＭＳ Ｐゴシック" pitchFamily="50" charset="-128"/>
              </a:rPr>
              <a:t>[Main drivers of issue]</a:t>
            </a: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378765"/>
            <a:ext cx="1138685" cy="1551600"/>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a:solidFill>
                  <a:schemeClr val="bg1"/>
                </a:solidFill>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751721"/>
            <a:ext cx="745496" cy="1201512"/>
          </a:xfrm>
          <a:prstGeom prst="bentConnector3">
            <a:avLst>
              <a:gd name="adj1" fmla="val 50000"/>
            </a:avLst>
          </a:prstGeom>
          <a:noFill/>
          <a:ln w="12700">
            <a:solidFill>
              <a:schemeClr val="tx1"/>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953233"/>
            <a:ext cx="745496" cy="1201332"/>
          </a:xfrm>
          <a:prstGeom prst="bentConnector3">
            <a:avLst>
              <a:gd name="adj1" fmla="val 50000"/>
            </a:avLst>
          </a:prstGeom>
          <a:noFill/>
          <a:ln w="12700">
            <a:solidFill>
              <a:schemeClr val="tx1"/>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593692"/>
            <a:ext cx="496598" cy="560873"/>
          </a:xfrm>
          <a:prstGeom prst="bentConnector3">
            <a:avLst>
              <a:gd name="adj1" fmla="val 50000"/>
            </a:avLst>
          </a:prstGeom>
          <a:noFill/>
          <a:ln w="12700">
            <a:solidFill>
              <a:schemeClr val="tx1"/>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975740"/>
            <a:ext cx="2693407" cy="431336"/>
          </a:xfrm>
          <a:prstGeom prst="rect">
            <a:avLst/>
          </a:prstGeom>
          <a:solidFill>
            <a:schemeClr val="bg1">
              <a:lumMod val="95000"/>
            </a:schemeClr>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191408"/>
            <a:ext cx="496598" cy="560313"/>
          </a:xfrm>
          <a:prstGeom prst="bentConnector3">
            <a:avLst>
              <a:gd name="adj1" fmla="val 50000"/>
            </a:avLst>
          </a:prstGeom>
          <a:noFill/>
          <a:ln w="12700">
            <a:solidFill>
              <a:schemeClr val="tx1"/>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751721"/>
            <a:ext cx="496598" cy="545239"/>
          </a:xfrm>
          <a:prstGeom prst="bentConnector3">
            <a:avLst>
              <a:gd name="adj1" fmla="val 50000"/>
            </a:avLst>
          </a:prstGeom>
          <a:noFill/>
          <a:ln w="12700">
            <a:solidFill>
              <a:schemeClr val="tx1"/>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484315"/>
            <a:ext cx="2693407" cy="429853"/>
          </a:xfrm>
          <a:prstGeom prst="rect">
            <a:avLst/>
          </a:prstGeom>
          <a:solidFill>
            <a:schemeClr val="bg1">
              <a:lumMod val="95000"/>
            </a:schemeClr>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5154565"/>
            <a:ext cx="496598" cy="544677"/>
          </a:xfrm>
          <a:prstGeom prst="bentConnector3">
            <a:avLst>
              <a:gd name="adj1" fmla="val 50000"/>
            </a:avLst>
          </a:prstGeom>
          <a:noFill/>
          <a:ln w="12700">
            <a:solidFill>
              <a:schemeClr val="tx1"/>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762891"/>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224373"/>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960667"/>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191408"/>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270727"/>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732205"/>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3082033"/>
            <a:ext cx="2693407" cy="429853"/>
          </a:xfrm>
          <a:prstGeom prst="rect">
            <a:avLst/>
          </a:prstGeom>
          <a:solidFill>
            <a:schemeClr val="bg1">
              <a:lumMod val="95000"/>
            </a:schemeClr>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868443"/>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329925"/>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3066219"/>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296960"/>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378765"/>
            <a:ext cx="2693407" cy="429853"/>
          </a:xfrm>
          <a:prstGeom prst="rect">
            <a:avLst/>
          </a:prstGeom>
          <a:solidFill>
            <a:schemeClr val="bg1">
              <a:lumMod val="95000"/>
            </a:schemeClr>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4165175"/>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626657"/>
            <a:ext cx="4040111" cy="395552"/>
          </a:xfrm>
          <a:prstGeom prst="rect">
            <a:avLst/>
          </a:prstGeom>
          <a:solidFill>
            <a:schemeClr val="bg1">
              <a:lumMod val="95000"/>
            </a:schemeClr>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362951"/>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593692"/>
            <a:ext cx="442488" cy="23074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468503"/>
            <a:ext cx="442488" cy="23073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699242"/>
            <a:ext cx="442488" cy="23073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855CBE6-899C-3BB0-E315-4094108405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A519EDA6-E5CC-3C68-FAF5-AD8BA448008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042114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Executive summary</a:t>
            </a:r>
            <a:endParaRPr lang="en-DK" dirty="0"/>
          </a:p>
        </p:txBody>
      </p:sp>
      <p:sp>
        <p:nvSpPr>
          <p:cNvPr id="14" name="Text Placeholder 13">
            <a:extLst>
              <a:ext uri="{FF2B5EF4-FFF2-40B4-BE49-F238E27FC236}">
                <a16:creationId xmlns:a16="http://schemas.microsoft.com/office/drawing/2014/main" id="{430298F2-65EC-A626-EA58-3DC97F3E8B1F}"/>
              </a:ext>
            </a:extLst>
          </p:cNvPr>
          <p:cNvSpPr>
            <a:spLocks noGrp="1"/>
          </p:cNvSpPr>
          <p:nvPr>
            <p:ph type="body" sz="quarter" idx="17"/>
          </p:nvPr>
        </p:nvSpPr>
        <p:spPr/>
        <p:txBody>
          <a:bodyPr/>
          <a:lstStyle/>
          <a:p>
            <a:endParaRPr lang="en-US"/>
          </a:p>
        </p:txBody>
      </p:sp>
      <p:sp>
        <p:nvSpPr>
          <p:cNvPr id="4" name="Rectangle 8">
            <a:extLst>
              <a:ext uri="{FF2B5EF4-FFF2-40B4-BE49-F238E27FC236}">
                <a16:creationId xmlns:a16="http://schemas.microsoft.com/office/drawing/2014/main" id="{0F5BA29A-85B4-5B6F-6E23-7C88BEA5FF21}"/>
              </a:ext>
            </a:extLst>
          </p:cNvPr>
          <p:cNvSpPr/>
          <p:nvPr/>
        </p:nvSpPr>
        <p:spPr>
          <a:xfrm>
            <a:off x="3422179" y="1706562"/>
            <a:ext cx="2480200" cy="1276769"/>
          </a:xfrm>
          <a:prstGeom prst="rect">
            <a:avLst/>
          </a:prstGeom>
          <a:solidFill>
            <a:schemeClr val="accent1"/>
          </a:solidFill>
          <a:effectLst/>
        </p:spPr>
        <p:txBody>
          <a:bodyPr lIns="73152" tIns="73152" rIns="73152" bIns="73152" anchor="ctr"/>
          <a:lstStyle/>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 2]</a:t>
            </a:r>
          </a:p>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[Insert description of </a:t>
            </a:r>
            <a:b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b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a:t>
            </a:r>
          </a:p>
        </p:txBody>
      </p:sp>
      <p:sp>
        <p:nvSpPr>
          <p:cNvPr id="6" name="Rectangle 8">
            <a:extLst>
              <a:ext uri="{FF2B5EF4-FFF2-40B4-BE49-F238E27FC236}">
                <a16:creationId xmlns:a16="http://schemas.microsoft.com/office/drawing/2014/main" id="{81559B63-120F-4AD3-9C63-22110A9FED78}"/>
              </a:ext>
            </a:extLst>
          </p:cNvPr>
          <p:cNvSpPr/>
          <p:nvPr/>
        </p:nvSpPr>
        <p:spPr>
          <a:xfrm>
            <a:off x="6289622" y="1706562"/>
            <a:ext cx="2480200" cy="1276769"/>
          </a:xfrm>
          <a:prstGeom prst="rect">
            <a:avLst/>
          </a:prstGeom>
          <a:solidFill>
            <a:schemeClr val="accent1"/>
          </a:solidFill>
          <a:effectLst/>
        </p:spPr>
        <p:txBody>
          <a:bodyPr lIns="73152" tIns="73152" rIns="73152" bIns="73152" anchor="ctr"/>
          <a:lstStyle/>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 3]</a:t>
            </a:r>
          </a:p>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[Insert description of </a:t>
            </a:r>
            <a:b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b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a:t>
            </a:r>
          </a:p>
        </p:txBody>
      </p:sp>
      <p:sp>
        <p:nvSpPr>
          <p:cNvPr id="3" name="Rectangle 8">
            <a:extLst>
              <a:ext uri="{FF2B5EF4-FFF2-40B4-BE49-F238E27FC236}">
                <a16:creationId xmlns:a16="http://schemas.microsoft.com/office/drawing/2014/main" id="{EA5F5F38-A7A1-B77E-9F60-8D6FA55959B7}"/>
              </a:ext>
            </a:extLst>
          </p:cNvPr>
          <p:cNvSpPr/>
          <p:nvPr/>
        </p:nvSpPr>
        <p:spPr>
          <a:xfrm>
            <a:off x="554736" y="1706562"/>
            <a:ext cx="2480200" cy="1276769"/>
          </a:xfrm>
          <a:prstGeom prst="rect">
            <a:avLst/>
          </a:prstGeom>
          <a:solidFill>
            <a:schemeClr val="accent1"/>
          </a:solidFill>
          <a:effectLst/>
        </p:spPr>
        <p:txBody>
          <a:bodyPr lIns="73152" tIns="73152" rIns="73152" bIns="73152" anchor="ctr"/>
          <a:lstStyle/>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 1]</a:t>
            </a:r>
          </a:p>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[Insert description of </a:t>
            </a:r>
            <a:b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b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a:t>
            </a:r>
          </a:p>
        </p:txBody>
      </p:sp>
      <p:sp>
        <p:nvSpPr>
          <p:cNvPr id="7" name="Rectangle 8">
            <a:extLst>
              <a:ext uri="{FF2B5EF4-FFF2-40B4-BE49-F238E27FC236}">
                <a16:creationId xmlns:a16="http://schemas.microsoft.com/office/drawing/2014/main" id="{307D96DB-FC05-942C-31B2-65927FA6A311}"/>
              </a:ext>
            </a:extLst>
          </p:cNvPr>
          <p:cNvSpPr/>
          <p:nvPr/>
        </p:nvSpPr>
        <p:spPr>
          <a:xfrm>
            <a:off x="9157064" y="1706562"/>
            <a:ext cx="2480200" cy="1276769"/>
          </a:xfrm>
          <a:prstGeom prst="rect">
            <a:avLst/>
          </a:prstGeom>
          <a:solidFill>
            <a:schemeClr val="accent1"/>
          </a:solidFill>
          <a:effectLst/>
        </p:spPr>
        <p:txBody>
          <a:bodyPr lIns="73152" tIns="73152" rIns="73152" bIns="73152" anchor="ctr"/>
          <a:lstStyle/>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 4]</a:t>
            </a:r>
          </a:p>
          <a:p>
            <a:pPr algn="ctr" defTabSz="228554">
              <a:spcAft>
                <a:spcPts val="200"/>
              </a:spcAft>
            </a:pP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[Insert description of </a:t>
            </a:r>
            <a:b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br>
            <a:r>
              <a:rPr lang="en-GB" sz="1400" dirty="0">
                <a:solidFill>
                  <a:schemeClr val="bg1"/>
                </a:solidFill>
                <a:ea typeface="Verdana" panose="020B0604030504040204" pitchFamily="34" charset="0"/>
                <a:cs typeface="Arial" panose="020B0604020202020204" pitchFamily="34" charset="0"/>
                <a:sym typeface="Verdana" panose="020B0604030504040204" pitchFamily="34" charset="0"/>
              </a:rPr>
              <a:t>main takeaway]</a:t>
            </a:r>
          </a:p>
        </p:txBody>
      </p:sp>
      <p:sp>
        <p:nvSpPr>
          <p:cNvPr id="26" name="Rectangle 89">
            <a:extLst>
              <a:ext uri="{FF2B5EF4-FFF2-40B4-BE49-F238E27FC236}">
                <a16:creationId xmlns:a16="http://schemas.microsoft.com/office/drawing/2014/main" id="{4AB74837-2625-1936-3D82-DE68EA97C519}"/>
              </a:ext>
            </a:extLst>
          </p:cNvPr>
          <p:cNvSpPr/>
          <p:nvPr/>
        </p:nvSpPr>
        <p:spPr>
          <a:xfrm>
            <a:off x="552261" y="3220872"/>
            <a:ext cx="11082528" cy="299909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[Supporting information in bullets]</a:t>
            </a:r>
          </a:p>
          <a:p>
            <a:pPr marL="400050" indent="-285750">
              <a:spcAft>
                <a:spcPts val="600"/>
              </a:spcAft>
              <a:buFont typeface="Arial" panose="020B0604020202020204" pitchFamily="34" charset="0"/>
              <a:buChar char="•"/>
            </a:pPr>
            <a:r>
              <a:rPr lang="en-GB" sz="1400" dirty="0">
                <a:solidFill>
                  <a:schemeClr val="tx1"/>
                </a:solidFill>
              </a:rPr>
              <a:t>…</a:t>
            </a:r>
          </a:p>
        </p:txBody>
      </p:sp>
    </p:spTree>
    <p:extLst>
      <p:ext uri="{BB962C8B-B14F-4D97-AF65-F5344CB8AC3E}">
        <p14:creationId xmlns:p14="http://schemas.microsoft.com/office/powerpoint/2010/main" val="6847993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GB" dirty="0"/>
              <a:t>[Decision tree / Insert action title]</a:t>
            </a:r>
            <a:endParaRPr lang="en-DK" dirty="0"/>
          </a:p>
        </p:txBody>
      </p:sp>
      <p:sp>
        <p:nvSpPr>
          <p:cNvPr id="11" name="Subtitle 10">
            <a:extLst>
              <a:ext uri="{FF2B5EF4-FFF2-40B4-BE49-F238E27FC236}">
                <a16:creationId xmlns:a16="http://schemas.microsoft.com/office/drawing/2014/main" id="{055B0177-2E98-B233-C116-04D43528EA3C}"/>
              </a:ext>
            </a:extLst>
          </p:cNvPr>
          <p:cNvSpPr>
            <a:spLocks noGrp="1"/>
          </p:cNvSpPr>
          <p:nvPr>
            <p:ph type="subTitle" idx="1"/>
          </p:nvPr>
        </p:nvSpPr>
        <p:spPr/>
        <p:txBody>
          <a:bodyPr/>
          <a:lstStyle/>
          <a:p>
            <a:endParaRPr lang="en-US" dirty="0"/>
          </a:p>
        </p:txBody>
      </p:sp>
      <p:sp>
        <p:nvSpPr>
          <p:cNvPr id="15" name="Text Placeholder 14">
            <a:extLst>
              <a:ext uri="{FF2B5EF4-FFF2-40B4-BE49-F238E27FC236}">
                <a16:creationId xmlns:a16="http://schemas.microsoft.com/office/drawing/2014/main" id="{3610C5D1-7DE6-80B0-D832-C9BE46AFB8F2}"/>
              </a:ext>
            </a:extLst>
          </p:cNvPr>
          <p:cNvSpPr>
            <a:spLocks noGrp="1"/>
          </p:cNvSpPr>
          <p:nvPr>
            <p:ph type="body" sz="quarter" idx="17"/>
          </p:nvPr>
        </p:nvSpPr>
        <p:spPr/>
        <p:txBody>
          <a:bodyPr/>
          <a:lstStyle/>
          <a:p>
            <a:endParaRPr lang="en-US"/>
          </a:p>
        </p:txBody>
      </p:sp>
      <p:sp>
        <p:nvSpPr>
          <p:cNvPr id="6" name="Rounded Rectangle 33">
            <a:extLst>
              <a:ext uri="{FF2B5EF4-FFF2-40B4-BE49-F238E27FC236}">
                <a16:creationId xmlns:a16="http://schemas.microsoft.com/office/drawing/2014/main" id="{B92C4B8D-FE54-80DE-97BE-AF2A72084E1A}"/>
              </a:ext>
            </a:extLst>
          </p:cNvPr>
          <p:cNvSpPr/>
          <p:nvPr/>
        </p:nvSpPr>
        <p:spPr>
          <a:xfrm>
            <a:off x="4041471" y="1860698"/>
            <a:ext cx="1865600" cy="74145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question]</a:t>
            </a:r>
          </a:p>
        </p:txBody>
      </p:sp>
      <p:sp>
        <p:nvSpPr>
          <p:cNvPr id="7" name="Rounded Rectangle 35">
            <a:extLst>
              <a:ext uri="{FF2B5EF4-FFF2-40B4-BE49-F238E27FC236}">
                <a16:creationId xmlns:a16="http://schemas.microsoft.com/office/drawing/2014/main" id="{3B1F3A3A-A5AC-4DFF-FE21-977B2735175E}"/>
              </a:ext>
            </a:extLst>
          </p:cNvPr>
          <p:cNvSpPr/>
          <p:nvPr/>
        </p:nvSpPr>
        <p:spPr>
          <a:xfrm>
            <a:off x="1870079" y="2984977"/>
            <a:ext cx="1865600" cy="741455"/>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[Question]</a:t>
            </a:r>
          </a:p>
        </p:txBody>
      </p:sp>
      <p:sp>
        <p:nvSpPr>
          <p:cNvPr id="9" name="Rounded Rectangle 37">
            <a:extLst>
              <a:ext uri="{FF2B5EF4-FFF2-40B4-BE49-F238E27FC236}">
                <a16:creationId xmlns:a16="http://schemas.microsoft.com/office/drawing/2014/main" id="{E53D8EEA-EFFD-7FE1-57D9-E36FE1FB2A4D}"/>
              </a:ext>
            </a:extLst>
          </p:cNvPr>
          <p:cNvSpPr/>
          <p:nvPr/>
        </p:nvSpPr>
        <p:spPr>
          <a:xfrm>
            <a:off x="794240" y="4262062"/>
            <a:ext cx="1865600" cy="741455"/>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[Conclusion]</a:t>
            </a:r>
          </a:p>
        </p:txBody>
      </p:sp>
      <p:sp>
        <p:nvSpPr>
          <p:cNvPr id="10" name="Rounded Rectangle 39">
            <a:extLst>
              <a:ext uri="{FF2B5EF4-FFF2-40B4-BE49-F238E27FC236}">
                <a16:creationId xmlns:a16="http://schemas.microsoft.com/office/drawing/2014/main" id="{4D689282-2DD5-A7B1-3502-B894709B4602}"/>
              </a:ext>
            </a:extLst>
          </p:cNvPr>
          <p:cNvSpPr/>
          <p:nvPr/>
        </p:nvSpPr>
        <p:spPr>
          <a:xfrm>
            <a:off x="2945916" y="4262062"/>
            <a:ext cx="1865600" cy="741455"/>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[Conclusion]</a:t>
            </a:r>
          </a:p>
        </p:txBody>
      </p:sp>
      <p:sp>
        <p:nvSpPr>
          <p:cNvPr id="12" name="Rounded Rectangle 41">
            <a:extLst>
              <a:ext uri="{FF2B5EF4-FFF2-40B4-BE49-F238E27FC236}">
                <a16:creationId xmlns:a16="http://schemas.microsoft.com/office/drawing/2014/main" id="{10FB2776-00D5-10D1-1352-B8BE453D43E9}"/>
              </a:ext>
            </a:extLst>
          </p:cNvPr>
          <p:cNvSpPr/>
          <p:nvPr/>
        </p:nvSpPr>
        <p:spPr>
          <a:xfrm>
            <a:off x="6219702" y="2984977"/>
            <a:ext cx="1865600" cy="74145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[Question]</a:t>
            </a:r>
          </a:p>
        </p:txBody>
      </p:sp>
      <p:sp>
        <p:nvSpPr>
          <p:cNvPr id="13" name="Rounded Rectangle 43">
            <a:extLst>
              <a:ext uri="{FF2B5EF4-FFF2-40B4-BE49-F238E27FC236}">
                <a16:creationId xmlns:a16="http://schemas.microsoft.com/office/drawing/2014/main" id="{5EC5A2E1-5569-ED4E-D1F6-2AC0F3D9C9BD}"/>
              </a:ext>
            </a:extLst>
          </p:cNvPr>
          <p:cNvSpPr/>
          <p:nvPr/>
        </p:nvSpPr>
        <p:spPr>
          <a:xfrm>
            <a:off x="5137849" y="4278632"/>
            <a:ext cx="1865600" cy="74145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[Conclusion]</a:t>
            </a:r>
          </a:p>
        </p:txBody>
      </p:sp>
      <p:sp>
        <p:nvSpPr>
          <p:cNvPr id="14" name="Rounded Rectangle 45">
            <a:extLst>
              <a:ext uri="{FF2B5EF4-FFF2-40B4-BE49-F238E27FC236}">
                <a16:creationId xmlns:a16="http://schemas.microsoft.com/office/drawing/2014/main" id="{968CE5C8-32F5-B969-E0E4-D81D06C413B5}"/>
              </a:ext>
            </a:extLst>
          </p:cNvPr>
          <p:cNvSpPr/>
          <p:nvPr/>
        </p:nvSpPr>
        <p:spPr>
          <a:xfrm>
            <a:off x="7291032" y="4262062"/>
            <a:ext cx="1865600" cy="741455"/>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[Conclusion]</a:t>
            </a:r>
          </a:p>
        </p:txBody>
      </p:sp>
      <p:sp>
        <p:nvSpPr>
          <p:cNvPr id="24" name="Text Placeholder 6">
            <a:extLst>
              <a:ext uri="{FF2B5EF4-FFF2-40B4-BE49-F238E27FC236}">
                <a16:creationId xmlns:a16="http://schemas.microsoft.com/office/drawing/2014/main" id="{441B8D9E-C2BE-7D4E-11E1-7EF33FF70556}"/>
              </a:ext>
            </a:extLst>
          </p:cNvPr>
          <p:cNvSpPr txBox="1">
            <a:spLocks/>
          </p:cNvSpPr>
          <p:nvPr/>
        </p:nvSpPr>
        <p:spPr>
          <a:xfrm>
            <a:off x="564246" y="5402485"/>
            <a:ext cx="11073018" cy="705306"/>
          </a:xfrm>
          <a:prstGeom prst="rect">
            <a:avLst/>
          </a:prstGeom>
          <a:solidFill>
            <a:schemeClr val="bg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rPr>
              <a:t>[Insert main conclusion or takeaway]</a:t>
            </a:r>
          </a:p>
        </p:txBody>
      </p:sp>
      <p:sp>
        <p:nvSpPr>
          <p:cNvPr id="30" name="TextBox 29">
            <a:extLst>
              <a:ext uri="{FF2B5EF4-FFF2-40B4-BE49-F238E27FC236}">
                <a16:creationId xmlns:a16="http://schemas.microsoft.com/office/drawing/2014/main" id="{F4D6DBAB-80DC-1C2C-377D-E831EA4B71A3}"/>
              </a:ext>
            </a:extLst>
          </p:cNvPr>
          <p:cNvSpPr txBox="1"/>
          <p:nvPr/>
        </p:nvSpPr>
        <p:spPr>
          <a:xfrm>
            <a:off x="6159711" y="1908260"/>
            <a:ext cx="2149764"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descriptive text, if relevant]</a:t>
            </a:r>
          </a:p>
        </p:txBody>
      </p:sp>
      <p:sp>
        <p:nvSpPr>
          <p:cNvPr id="31" name="TextBox 30">
            <a:extLst>
              <a:ext uri="{FF2B5EF4-FFF2-40B4-BE49-F238E27FC236}">
                <a16:creationId xmlns:a16="http://schemas.microsoft.com/office/drawing/2014/main" id="{8A083F82-E54E-F0D1-C642-55830844E572}"/>
              </a:ext>
            </a:extLst>
          </p:cNvPr>
          <p:cNvSpPr txBox="1"/>
          <p:nvPr/>
        </p:nvSpPr>
        <p:spPr>
          <a:xfrm>
            <a:off x="8381508" y="3032539"/>
            <a:ext cx="2149764"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descriptive text, if relevant]</a:t>
            </a:r>
          </a:p>
        </p:txBody>
      </p:sp>
      <p:sp>
        <p:nvSpPr>
          <p:cNvPr id="32" name="TextBox 31">
            <a:extLst>
              <a:ext uri="{FF2B5EF4-FFF2-40B4-BE49-F238E27FC236}">
                <a16:creationId xmlns:a16="http://schemas.microsoft.com/office/drawing/2014/main" id="{D210D9B2-0A67-ABC8-75CF-A2C6DA03C86C}"/>
              </a:ext>
            </a:extLst>
          </p:cNvPr>
          <p:cNvSpPr txBox="1"/>
          <p:nvPr/>
        </p:nvSpPr>
        <p:spPr>
          <a:xfrm>
            <a:off x="9353977" y="4309624"/>
            <a:ext cx="2149764"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descriptive text, if relevant]</a:t>
            </a:r>
          </a:p>
        </p:txBody>
      </p:sp>
      <p:cxnSp>
        <p:nvCxnSpPr>
          <p:cNvPr id="37" name="Connector: Elbow 36">
            <a:extLst>
              <a:ext uri="{FF2B5EF4-FFF2-40B4-BE49-F238E27FC236}">
                <a16:creationId xmlns:a16="http://schemas.microsoft.com/office/drawing/2014/main" id="{15AFAC4E-C680-FCAF-F84E-2AE0C59564FD}"/>
              </a:ext>
            </a:extLst>
          </p:cNvPr>
          <p:cNvCxnSpPr>
            <a:stCxn id="6" idx="2"/>
            <a:endCxn id="7" idx="0"/>
          </p:cNvCxnSpPr>
          <p:nvPr/>
        </p:nvCxnSpPr>
        <p:spPr>
          <a:xfrm rot="5400000">
            <a:off x="3697163" y="1707869"/>
            <a:ext cx="382824" cy="2171392"/>
          </a:xfrm>
          <a:prstGeom prst="bentConnector3">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3E4E9DC-C227-D24A-8E3A-C681ACFA94EA}"/>
              </a:ext>
            </a:extLst>
          </p:cNvPr>
          <p:cNvCxnSpPr>
            <a:stCxn id="6" idx="2"/>
            <a:endCxn id="12" idx="0"/>
          </p:cNvCxnSpPr>
          <p:nvPr/>
        </p:nvCxnSpPr>
        <p:spPr>
          <a:xfrm rot="16200000" flipH="1">
            <a:off x="5871974" y="1704449"/>
            <a:ext cx="382824" cy="2178231"/>
          </a:xfrm>
          <a:prstGeom prst="bentConnector3">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E1BBF3A-F964-5B41-C27F-7BC7BA98EC22}"/>
              </a:ext>
            </a:extLst>
          </p:cNvPr>
          <p:cNvCxnSpPr>
            <a:cxnSpLocks/>
            <a:stCxn id="7" idx="2"/>
            <a:endCxn id="9" idx="0"/>
          </p:cNvCxnSpPr>
          <p:nvPr/>
        </p:nvCxnSpPr>
        <p:spPr>
          <a:xfrm rot="5400000">
            <a:off x="1997145" y="3456328"/>
            <a:ext cx="535630" cy="1075839"/>
          </a:xfrm>
          <a:prstGeom prst="bentConnector3">
            <a:avLst>
              <a:gd name="adj1" fmla="val 63477"/>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7A5D2EF-B4E1-51AB-AAF9-5BBF3BC19E13}"/>
              </a:ext>
            </a:extLst>
          </p:cNvPr>
          <p:cNvCxnSpPr>
            <a:cxnSpLocks/>
            <a:stCxn id="7" idx="2"/>
            <a:endCxn id="10" idx="0"/>
          </p:cNvCxnSpPr>
          <p:nvPr/>
        </p:nvCxnSpPr>
        <p:spPr>
          <a:xfrm rot="16200000" flipH="1">
            <a:off x="3072982" y="3456328"/>
            <a:ext cx="535630" cy="1075837"/>
          </a:xfrm>
          <a:prstGeom prst="bentConnector3">
            <a:avLst>
              <a:gd name="adj1" fmla="val 63879"/>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6E27140-A7F0-3CF9-649C-605CA1155FF2}"/>
              </a:ext>
            </a:extLst>
          </p:cNvPr>
          <p:cNvCxnSpPr>
            <a:cxnSpLocks/>
            <a:stCxn id="12" idx="2"/>
            <a:endCxn id="13" idx="0"/>
          </p:cNvCxnSpPr>
          <p:nvPr/>
        </p:nvCxnSpPr>
        <p:spPr>
          <a:xfrm rot="5400000">
            <a:off x="6335476" y="3461606"/>
            <a:ext cx="552200" cy="1081853"/>
          </a:xfrm>
          <a:prstGeom prst="bentConnector3">
            <a:avLst>
              <a:gd name="adj1" fmla="val 63463"/>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C5066D86-E80E-AF92-973D-8B7744AFEC5C}"/>
              </a:ext>
            </a:extLst>
          </p:cNvPr>
          <p:cNvCxnSpPr>
            <a:cxnSpLocks/>
            <a:stCxn id="12" idx="2"/>
            <a:endCxn id="14" idx="0"/>
          </p:cNvCxnSpPr>
          <p:nvPr/>
        </p:nvCxnSpPr>
        <p:spPr>
          <a:xfrm rot="16200000" flipH="1">
            <a:off x="7420352" y="3458582"/>
            <a:ext cx="535630" cy="1071330"/>
          </a:xfrm>
          <a:prstGeom prst="bentConnector3">
            <a:avLst>
              <a:gd name="adj1" fmla="val 65267"/>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06D07998-B601-2D19-A4B3-18C00C1B45E5}"/>
              </a:ext>
            </a:extLst>
          </p:cNvPr>
          <p:cNvSpPr/>
          <p:nvPr/>
        </p:nvSpPr>
        <p:spPr>
          <a:xfrm rot="5400000">
            <a:off x="5957768" y="-359070"/>
            <a:ext cx="266949" cy="1107301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TextBox 17">
            <a:extLst>
              <a:ext uri="{FF2B5EF4-FFF2-40B4-BE49-F238E27FC236}">
                <a16:creationId xmlns:a16="http://schemas.microsoft.com/office/drawing/2014/main" id="{F728F4A1-03BE-1700-DE34-DFC9B5FB0315}"/>
              </a:ext>
            </a:extLst>
          </p:cNvPr>
          <p:cNvSpPr txBox="1"/>
          <p:nvPr/>
        </p:nvSpPr>
        <p:spPr>
          <a:xfrm>
            <a:off x="4482144" y="2602152"/>
            <a:ext cx="478971" cy="217715"/>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19" name="TextBox 18">
            <a:extLst>
              <a:ext uri="{FF2B5EF4-FFF2-40B4-BE49-F238E27FC236}">
                <a16:creationId xmlns:a16="http://schemas.microsoft.com/office/drawing/2014/main" id="{7E345FB9-2FAB-1C67-2656-D66069387277}"/>
              </a:ext>
            </a:extLst>
          </p:cNvPr>
          <p:cNvSpPr txBox="1"/>
          <p:nvPr/>
        </p:nvSpPr>
        <p:spPr>
          <a:xfrm>
            <a:off x="2563392" y="2598138"/>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Yes</a:t>
            </a:r>
          </a:p>
        </p:txBody>
      </p:sp>
      <p:sp>
        <p:nvSpPr>
          <p:cNvPr id="20" name="TextBox 19">
            <a:extLst>
              <a:ext uri="{FF2B5EF4-FFF2-40B4-BE49-F238E27FC236}">
                <a16:creationId xmlns:a16="http://schemas.microsoft.com/office/drawing/2014/main" id="{4F7EE8C8-B817-29E5-312E-83A93AE5763E}"/>
              </a:ext>
            </a:extLst>
          </p:cNvPr>
          <p:cNvSpPr txBox="1"/>
          <p:nvPr/>
        </p:nvSpPr>
        <p:spPr>
          <a:xfrm>
            <a:off x="1487553"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Yes</a:t>
            </a:r>
          </a:p>
        </p:txBody>
      </p:sp>
      <p:sp>
        <p:nvSpPr>
          <p:cNvPr id="21" name="TextBox 20">
            <a:extLst>
              <a:ext uri="{FF2B5EF4-FFF2-40B4-BE49-F238E27FC236}">
                <a16:creationId xmlns:a16="http://schemas.microsoft.com/office/drawing/2014/main" id="{2030C65E-1DA3-7C74-3F5C-00ABD5C3DAEC}"/>
              </a:ext>
            </a:extLst>
          </p:cNvPr>
          <p:cNvSpPr txBox="1"/>
          <p:nvPr/>
        </p:nvSpPr>
        <p:spPr>
          <a:xfrm>
            <a:off x="5841686"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Yes</a:t>
            </a:r>
          </a:p>
        </p:txBody>
      </p:sp>
      <p:sp>
        <p:nvSpPr>
          <p:cNvPr id="22" name="TextBox 21">
            <a:extLst>
              <a:ext uri="{FF2B5EF4-FFF2-40B4-BE49-F238E27FC236}">
                <a16:creationId xmlns:a16="http://schemas.microsoft.com/office/drawing/2014/main" id="{03751692-A18B-9653-E870-65C1CB7CF1C3}"/>
              </a:ext>
            </a:extLst>
          </p:cNvPr>
          <p:cNvSpPr txBox="1"/>
          <p:nvPr/>
        </p:nvSpPr>
        <p:spPr>
          <a:xfrm>
            <a:off x="3639230"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No</a:t>
            </a:r>
          </a:p>
        </p:txBody>
      </p:sp>
      <p:sp>
        <p:nvSpPr>
          <p:cNvPr id="23" name="TextBox 22">
            <a:extLst>
              <a:ext uri="{FF2B5EF4-FFF2-40B4-BE49-F238E27FC236}">
                <a16:creationId xmlns:a16="http://schemas.microsoft.com/office/drawing/2014/main" id="{8BF11BF2-2045-7BA8-E8F3-98BB82980F18}"/>
              </a:ext>
            </a:extLst>
          </p:cNvPr>
          <p:cNvSpPr txBox="1"/>
          <p:nvPr/>
        </p:nvSpPr>
        <p:spPr>
          <a:xfrm>
            <a:off x="6913016" y="2598138"/>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No</a:t>
            </a:r>
          </a:p>
        </p:txBody>
      </p:sp>
      <p:sp>
        <p:nvSpPr>
          <p:cNvPr id="25" name="TextBox 24">
            <a:extLst>
              <a:ext uri="{FF2B5EF4-FFF2-40B4-BE49-F238E27FC236}">
                <a16:creationId xmlns:a16="http://schemas.microsoft.com/office/drawing/2014/main" id="{8AF74A9A-A0B5-4793-C262-C678C97D2776}"/>
              </a:ext>
            </a:extLst>
          </p:cNvPr>
          <p:cNvSpPr txBox="1"/>
          <p:nvPr/>
        </p:nvSpPr>
        <p:spPr>
          <a:xfrm>
            <a:off x="7984346"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bg1">
                    <a:lumMod val="65000"/>
                  </a:schemeClr>
                </a:solidFill>
              </a:rPr>
              <a:t>No</a:t>
            </a:r>
          </a:p>
        </p:txBody>
      </p:sp>
      <p:sp>
        <p:nvSpPr>
          <p:cNvPr id="3" name="Google Shape;507;p14">
            <a:extLst>
              <a:ext uri="{FF2B5EF4-FFF2-40B4-BE49-F238E27FC236}">
                <a16:creationId xmlns:a16="http://schemas.microsoft.com/office/drawing/2014/main" id="{3C072BD6-20BF-095C-0458-C14C44D6066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3B27B6CF-4807-38B7-165E-582CCF9E0A5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6812144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[Three state process slide / Insert action title]</a:t>
            </a:r>
            <a:endParaRPr lang="en-DK" dirty="0"/>
          </a:p>
        </p:txBody>
      </p:sp>
      <p:sp>
        <p:nvSpPr>
          <p:cNvPr id="2" name="Subtitle 1">
            <a:extLst>
              <a:ext uri="{FF2B5EF4-FFF2-40B4-BE49-F238E27FC236}">
                <a16:creationId xmlns:a16="http://schemas.microsoft.com/office/drawing/2014/main" id="{0F0BDE14-DBAB-F1B1-916C-2685E58C2E7E}"/>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83B04FDC-54DD-6CFB-33B3-882556008FD8}"/>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3198C30-633F-6F4E-A840-2F05324CC91F}"/>
              </a:ext>
            </a:extLst>
          </p:cNvPr>
          <p:cNvSpPr/>
          <p:nvPr/>
        </p:nvSpPr>
        <p:spPr>
          <a:xfrm>
            <a:off x="554736" y="3428999"/>
            <a:ext cx="3384898" cy="2595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[Main description]</a:t>
            </a:r>
            <a:br>
              <a:rPr lang="en-GB" sz="1600" b="1" dirty="0">
                <a:solidFill>
                  <a:schemeClr val="tx1"/>
                </a:solidFill>
              </a:rPr>
            </a:br>
            <a:endParaRPr lang="en-GB" sz="1600" b="1" dirty="0">
              <a:solidFill>
                <a:schemeClr val="tx1"/>
              </a:solidFill>
            </a:endParaRP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a:t>
            </a:r>
          </a:p>
        </p:txBody>
      </p:sp>
      <p:sp>
        <p:nvSpPr>
          <p:cNvPr id="62" name="Rectangle 61">
            <a:extLst>
              <a:ext uri="{FF2B5EF4-FFF2-40B4-BE49-F238E27FC236}">
                <a16:creationId xmlns:a16="http://schemas.microsoft.com/office/drawing/2014/main" id="{4C531255-DF1C-3E42-8BAA-286804DF1737}"/>
              </a:ext>
            </a:extLst>
          </p:cNvPr>
          <p:cNvSpPr/>
          <p:nvPr/>
        </p:nvSpPr>
        <p:spPr>
          <a:xfrm>
            <a:off x="4405488" y="3428999"/>
            <a:ext cx="3384898" cy="2595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[Main description]</a:t>
            </a:r>
            <a:br>
              <a:rPr lang="en-GB" sz="1600" b="1" dirty="0">
                <a:solidFill>
                  <a:schemeClr val="tx1"/>
                </a:solidFill>
              </a:rPr>
            </a:br>
            <a:endParaRPr lang="en-GB" sz="1600" b="1" dirty="0">
              <a:solidFill>
                <a:schemeClr val="tx1"/>
              </a:solidFill>
            </a:endParaRP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a:t>
            </a:r>
          </a:p>
        </p:txBody>
      </p:sp>
      <p:sp>
        <p:nvSpPr>
          <p:cNvPr id="63" name="Rectangle 62">
            <a:extLst>
              <a:ext uri="{FF2B5EF4-FFF2-40B4-BE49-F238E27FC236}">
                <a16:creationId xmlns:a16="http://schemas.microsoft.com/office/drawing/2014/main" id="{9CC1753E-B431-DE4E-91B8-F83CC622391B}"/>
              </a:ext>
            </a:extLst>
          </p:cNvPr>
          <p:cNvSpPr/>
          <p:nvPr/>
        </p:nvSpPr>
        <p:spPr>
          <a:xfrm>
            <a:off x="8256239" y="3428999"/>
            <a:ext cx="3384898" cy="2595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[Main description]</a:t>
            </a:r>
            <a:br>
              <a:rPr lang="en-GB" sz="1600" b="1" dirty="0">
                <a:solidFill>
                  <a:schemeClr val="tx1"/>
                </a:solidFill>
              </a:rPr>
            </a:br>
            <a:endParaRPr lang="en-GB" sz="1600" b="1" dirty="0">
              <a:solidFill>
                <a:schemeClr val="tx1"/>
              </a:solidFill>
            </a:endParaRP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[Key facts and data points]</a:t>
            </a:r>
          </a:p>
          <a:p>
            <a:pPr marL="285750" indent="-285750">
              <a:spcAft>
                <a:spcPts val="600"/>
              </a:spcAft>
              <a:buFont typeface="Arial" panose="020B0604020202020204" pitchFamily="34" charset="0"/>
              <a:buChar char="•"/>
            </a:pPr>
            <a:r>
              <a:rPr lang="en-GB" sz="1600" dirty="0">
                <a:solidFill>
                  <a:schemeClr val="tx1"/>
                </a:solidFill>
              </a:rPr>
              <a:t>…</a:t>
            </a:r>
          </a:p>
        </p:txBody>
      </p:sp>
      <p:sp>
        <p:nvSpPr>
          <p:cNvPr id="13" name="Rectangle 12">
            <a:extLst>
              <a:ext uri="{FF2B5EF4-FFF2-40B4-BE49-F238E27FC236}">
                <a16:creationId xmlns:a16="http://schemas.microsoft.com/office/drawing/2014/main" id="{B98FCCB9-7628-754C-A890-FB430FEA0E5A}"/>
              </a:ext>
            </a:extLst>
          </p:cNvPr>
          <p:cNvSpPr/>
          <p:nvPr/>
        </p:nvSpPr>
        <p:spPr>
          <a:xfrm>
            <a:off x="554736" y="2762654"/>
            <a:ext cx="3384898" cy="4990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Where we were</a:t>
            </a:r>
          </a:p>
        </p:txBody>
      </p:sp>
      <p:sp>
        <p:nvSpPr>
          <p:cNvPr id="64" name="Rectangle 63">
            <a:extLst>
              <a:ext uri="{FF2B5EF4-FFF2-40B4-BE49-F238E27FC236}">
                <a16:creationId xmlns:a16="http://schemas.microsoft.com/office/drawing/2014/main" id="{3481562F-75A2-2044-B6E6-44FE9C055BAD}"/>
              </a:ext>
            </a:extLst>
          </p:cNvPr>
          <p:cNvSpPr/>
          <p:nvPr/>
        </p:nvSpPr>
        <p:spPr>
          <a:xfrm>
            <a:off x="4405488" y="2444980"/>
            <a:ext cx="3384898" cy="8112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Where we are</a:t>
            </a:r>
          </a:p>
        </p:txBody>
      </p:sp>
      <p:sp>
        <p:nvSpPr>
          <p:cNvPr id="65" name="Rectangle 64">
            <a:extLst>
              <a:ext uri="{FF2B5EF4-FFF2-40B4-BE49-F238E27FC236}">
                <a16:creationId xmlns:a16="http://schemas.microsoft.com/office/drawing/2014/main" id="{57D3F858-8010-484B-9C7E-D066F23973B7}"/>
              </a:ext>
            </a:extLst>
          </p:cNvPr>
          <p:cNvSpPr/>
          <p:nvPr/>
        </p:nvSpPr>
        <p:spPr>
          <a:xfrm>
            <a:off x="8256239" y="2031999"/>
            <a:ext cx="3384898" cy="1224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Where we aspire to be</a:t>
            </a:r>
          </a:p>
        </p:txBody>
      </p:sp>
      <p:sp>
        <p:nvSpPr>
          <p:cNvPr id="4" name="Google Shape;507;p14">
            <a:extLst>
              <a:ext uri="{FF2B5EF4-FFF2-40B4-BE49-F238E27FC236}">
                <a16:creationId xmlns:a16="http://schemas.microsoft.com/office/drawing/2014/main" id="{8520DC14-E5D4-1793-E113-58AB904C691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2BB5C310-D1AA-92BC-36CC-09AF30975AC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8096038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rmAutofit/>
          </a:bodyPr>
          <a:lstStyle/>
          <a:p>
            <a:r>
              <a:rPr lang="en-GB" dirty="0"/>
              <a:t>[Process overview / Insert action title]</a:t>
            </a:r>
            <a:endParaRPr lang="en-DK" dirty="0"/>
          </a:p>
        </p:txBody>
      </p:sp>
      <p:sp>
        <p:nvSpPr>
          <p:cNvPr id="3" name="Subtitle 2">
            <a:extLst>
              <a:ext uri="{FF2B5EF4-FFF2-40B4-BE49-F238E27FC236}">
                <a16:creationId xmlns:a16="http://schemas.microsoft.com/office/drawing/2014/main" id="{9E51A23D-5C1B-E48A-67C6-DFEC35AA8DD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52E2622-0C54-A9FE-E71D-7582E965F730}"/>
              </a:ext>
            </a:extLst>
          </p:cNvPr>
          <p:cNvSpPr>
            <a:spLocks noGrp="1"/>
          </p:cNvSpPr>
          <p:nvPr>
            <p:ph type="body" sz="quarter" idx="17"/>
          </p:nvPr>
        </p:nvSpPr>
        <p:spPr/>
        <p:txBody>
          <a:bodyPr/>
          <a:lstStyle/>
          <a:p>
            <a:endParaRPr lang="en-US"/>
          </a:p>
        </p:txBody>
      </p:sp>
      <p:sp>
        <p:nvSpPr>
          <p:cNvPr id="29" name="Chevron 10">
            <a:extLst>
              <a:ext uri="{FF2B5EF4-FFF2-40B4-BE49-F238E27FC236}">
                <a16:creationId xmlns:a16="http://schemas.microsoft.com/office/drawing/2014/main" id="{4ADA10AC-CC54-E486-CAAD-0A92BC06276B}"/>
              </a:ext>
            </a:extLst>
          </p:cNvPr>
          <p:cNvSpPr/>
          <p:nvPr/>
        </p:nvSpPr>
        <p:spPr bwMode="auto">
          <a:xfrm>
            <a:off x="2763458"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2" name="Chevron 17">
            <a:extLst>
              <a:ext uri="{FF2B5EF4-FFF2-40B4-BE49-F238E27FC236}">
                <a16:creationId xmlns:a16="http://schemas.microsoft.com/office/drawing/2014/main" id="{8C73411B-16FE-D653-45AE-3DC70B290A50}"/>
              </a:ext>
            </a:extLst>
          </p:cNvPr>
          <p:cNvSpPr/>
          <p:nvPr/>
        </p:nvSpPr>
        <p:spPr bwMode="auto">
          <a:xfrm>
            <a:off x="7202316"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3" name="Chevron 103">
            <a:extLst>
              <a:ext uri="{FF2B5EF4-FFF2-40B4-BE49-F238E27FC236}">
                <a16:creationId xmlns:a16="http://schemas.microsoft.com/office/drawing/2014/main" id="{9336FA72-44B6-DBEF-B1C7-829B2BAD3ECA}"/>
              </a:ext>
            </a:extLst>
          </p:cNvPr>
          <p:cNvSpPr/>
          <p:nvPr/>
        </p:nvSpPr>
        <p:spPr bwMode="auto">
          <a:xfrm>
            <a:off x="9421744" y="2287724"/>
            <a:ext cx="2351155" cy="734607"/>
          </a:xfrm>
          <a:prstGeom prst="chevron">
            <a:avLst>
              <a:gd name="adj" fmla="val 31818"/>
            </a:avLst>
          </a:prstGeom>
          <a:solidFill>
            <a:schemeClr val="accent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4" name="Chevron 167">
            <a:extLst>
              <a:ext uri="{FF2B5EF4-FFF2-40B4-BE49-F238E27FC236}">
                <a16:creationId xmlns:a16="http://schemas.microsoft.com/office/drawing/2014/main" id="{6CDCA47A-65B2-E8EC-DF63-7070668C417D}"/>
              </a:ext>
            </a:extLst>
          </p:cNvPr>
          <p:cNvSpPr/>
          <p:nvPr/>
        </p:nvSpPr>
        <p:spPr bwMode="auto">
          <a:xfrm>
            <a:off x="544029"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5" name="Rectangle 34">
            <a:extLst>
              <a:ext uri="{FF2B5EF4-FFF2-40B4-BE49-F238E27FC236}">
                <a16:creationId xmlns:a16="http://schemas.microsoft.com/office/drawing/2014/main" id="{109EB36B-4A03-9A7A-8522-53D0D4E6E039}"/>
              </a:ext>
            </a:extLst>
          </p:cNvPr>
          <p:cNvSpPr/>
          <p:nvPr/>
        </p:nvSpPr>
        <p:spPr>
          <a:xfrm>
            <a:off x="544029"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36" name="Rectangle 35">
            <a:extLst>
              <a:ext uri="{FF2B5EF4-FFF2-40B4-BE49-F238E27FC236}">
                <a16:creationId xmlns:a16="http://schemas.microsoft.com/office/drawing/2014/main" id="{DFD13808-41D0-6F49-DF46-E9D58B181A99}"/>
              </a:ext>
            </a:extLst>
          </p:cNvPr>
          <p:cNvSpPr/>
          <p:nvPr/>
        </p:nvSpPr>
        <p:spPr>
          <a:xfrm>
            <a:off x="9421744"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37" name="Rectangle 36">
            <a:extLst>
              <a:ext uri="{FF2B5EF4-FFF2-40B4-BE49-F238E27FC236}">
                <a16:creationId xmlns:a16="http://schemas.microsoft.com/office/drawing/2014/main" id="{3CC35204-2B09-D01A-CE29-324046709419}"/>
              </a:ext>
            </a:extLst>
          </p:cNvPr>
          <p:cNvSpPr/>
          <p:nvPr/>
        </p:nvSpPr>
        <p:spPr>
          <a:xfrm>
            <a:off x="2763458"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45" name="Rectangle 44">
            <a:extLst>
              <a:ext uri="{FF2B5EF4-FFF2-40B4-BE49-F238E27FC236}">
                <a16:creationId xmlns:a16="http://schemas.microsoft.com/office/drawing/2014/main" id="{016B8475-4B9C-2AA7-66BE-1CC8073E3E7D}"/>
              </a:ext>
            </a:extLst>
          </p:cNvPr>
          <p:cNvSpPr/>
          <p:nvPr/>
        </p:nvSpPr>
        <p:spPr>
          <a:xfrm>
            <a:off x="7202316"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48" name="TextBox 47">
            <a:extLst>
              <a:ext uri="{FF2B5EF4-FFF2-40B4-BE49-F238E27FC236}">
                <a16:creationId xmlns:a16="http://schemas.microsoft.com/office/drawing/2014/main" id="{4F346B25-174B-47AA-38A3-90F41F3D68D8}"/>
              </a:ext>
            </a:extLst>
          </p:cNvPr>
          <p:cNvSpPr txBox="1"/>
          <p:nvPr/>
        </p:nvSpPr>
        <p:spPr>
          <a:xfrm>
            <a:off x="467806" y="1915669"/>
            <a:ext cx="13491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Phase 1</a:t>
            </a:r>
          </a:p>
        </p:txBody>
      </p:sp>
      <p:sp>
        <p:nvSpPr>
          <p:cNvPr id="49" name="TextBox 48">
            <a:extLst>
              <a:ext uri="{FF2B5EF4-FFF2-40B4-BE49-F238E27FC236}">
                <a16:creationId xmlns:a16="http://schemas.microsoft.com/office/drawing/2014/main" id="{933FD1C5-33D6-7729-71CF-80A00ED1AC0E}"/>
              </a:ext>
            </a:extLst>
          </p:cNvPr>
          <p:cNvSpPr txBox="1"/>
          <p:nvPr/>
        </p:nvSpPr>
        <p:spPr>
          <a:xfrm>
            <a:off x="2763458" y="1915669"/>
            <a:ext cx="1349119" cy="307777"/>
          </a:xfrm>
          <a:prstGeom prst="rect">
            <a:avLst/>
          </a:prstGeom>
          <a:noFill/>
        </p:spPr>
        <p:txBody>
          <a:bodyPr wrap="square" rtlCol="0">
            <a:spAutoFit/>
          </a:bodyPr>
          <a:lstStyle/>
          <a:p>
            <a:pPr lvl="0">
              <a:defRPr/>
            </a:pPr>
            <a:r>
              <a:rPr lang="en-GB" sz="1400" b="1" dirty="0"/>
              <a:t>Phase 2</a:t>
            </a:r>
          </a:p>
        </p:txBody>
      </p:sp>
      <p:sp>
        <p:nvSpPr>
          <p:cNvPr id="51" name="TextBox 50">
            <a:extLst>
              <a:ext uri="{FF2B5EF4-FFF2-40B4-BE49-F238E27FC236}">
                <a16:creationId xmlns:a16="http://schemas.microsoft.com/office/drawing/2014/main" id="{1AA9B87F-D59E-E6EC-0B87-53C15B352473}"/>
              </a:ext>
            </a:extLst>
          </p:cNvPr>
          <p:cNvSpPr txBox="1"/>
          <p:nvPr/>
        </p:nvSpPr>
        <p:spPr>
          <a:xfrm>
            <a:off x="7202316" y="1915669"/>
            <a:ext cx="1349119" cy="307777"/>
          </a:xfrm>
          <a:prstGeom prst="rect">
            <a:avLst/>
          </a:prstGeom>
          <a:noFill/>
        </p:spPr>
        <p:txBody>
          <a:bodyPr wrap="square" rtlCol="0">
            <a:spAutoFit/>
          </a:bodyPr>
          <a:lstStyle/>
          <a:p>
            <a:pPr lvl="0">
              <a:defRPr/>
            </a:pPr>
            <a:r>
              <a:rPr lang="en-GB" sz="1400" b="1" dirty="0"/>
              <a:t>Phase 4</a:t>
            </a:r>
          </a:p>
        </p:txBody>
      </p:sp>
      <p:sp>
        <p:nvSpPr>
          <p:cNvPr id="52" name="TextBox 51">
            <a:extLst>
              <a:ext uri="{FF2B5EF4-FFF2-40B4-BE49-F238E27FC236}">
                <a16:creationId xmlns:a16="http://schemas.microsoft.com/office/drawing/2014/main" id="{3B82553D-0DFD-A732-7B68-6C6C129112EE}"/>
              </a:ext>
            </a:extLst>
          </p:cNvPr>
          <p:cNvSpPr txBox="1"/>
          <p:nvPr/>
        </p:nvSpPr>
        <p:spPr>
          <a:xfrm>
            <a:off x="9421744" y="1915669"/>
            <a:ext cx="1349119" cy="307777"/>
          </a:xfrm>
          <a:prstGeom prst="rect">
            <a:avLst/>
          </a:prstGeom>
          <a:noFill/>
        </p:spPr>
        <p:txBody>
          <a:bodyPr wrap="square" rtlCol="0">
            <a:spAutoFit/>
          </a:bodyPr>
          <a:lstStyle/>
          <a:p>
            <a:pPr lvl="0">
              <a:defRPr/>
            </a:pPr>
            <a:r>
              <a:rPr lang="en-GB" sz="1400" b="1" dirty="0"/>
              <a:t>Phase 5</a:t>
            </a:r>
          </a:p>
        </p:txBody>
      </p:sp>
      <p:sp>
        <p:nvSpPr>
          <p:cNvPr id="31" name="Chevron 14">
            <a:extLst>
              <a:ext uri="{FF2B5EF4-FFF2-40B4-BE49-F238E27FC236}">
                <a16:creationId xmlns:a16="http://schemas.microsoft.com/office/drawing/2014/main" id="{B9C5049E-F03D-32F7-9C0F-3C150C9F0E76}"/>
              </a:ext>
            </a:extLst>
          </p:cNvPr>
          <p:cNvSpPr/>
          <p:nvPr/>
        </p:nvSpPr>
        <p:spPr bwMode="auto">
          <a:xfrm>
            <a:off x="4982887"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44" name="Rectangle 43">
            <a:extLst>
              <a:ext uri="{FF2B5EF4-FFF2-40B4-BE49-F238E27FC236}">
                <a16:creationId xmlns:a16="http://schemas.microsoft.com/office/drawing/2014/main" id="{B7D3654B-8EB7-5DC6-D9B1-0D9A9B3D5B8D}"/>
              </a:ext>
            </a:extLst>
          </p:cNvPr>
          <p:cNvSpPr/>
          <p:nvPr/>
        </p:nvSpPr>
        <p:spPr>
          <a:xfrm>
            <a:off x="4982887"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50" name="TextBox 49">
            <a:extLst>
              <a:ext uri="{FF2B5EF4-FFF2-40B4-BE49-F238E27FC236}">
                <a16:creationId xmlns:a16="http://schemas.microsoft.com/office/drawing/2014/main" id="{9474B00B-7AE9-9E9A-8F9C-96174EB6E937}"/>
              </a:ext>
            </a:extLst>
          </p:cNvPr>
          <p:cNvSpPr txBox="1"/>
          <p:nvPr/>
        </p:nvSpPr>
        <p:spPr>
          <a:xfrm>
            <a:off x="4929061" y="1915669"/>
            <a:ext cx="1349119" cy="307777"/>
          </a:xfrm>
          <a:prstGeom prst="rect">
            <a:avLst/>
          </a:prstGeom>
          <a:noFill/>
        </p:spPr>
        <p:txBody>
          <a:bodyPr wrap="square" rtlCol="0">
            <a:spAutoFit/>
          </a:bodyPr>
          <a:lstStyle/>
          <a:p>
            <a:pPr lvl="0">
              <a:defRPr/>
            </a:pPr>
            <a:r>
              <a:rPr lang="en-GB" sz="1400" b="1" dirty="0"/>
              <a:t>Phase 3</a:t>
            </a:r>
          </a:p>
        </p:txBody>
      </p:sp>
      <p:sp>
        <p:nvSpPr>
          <p:cNvPr id="5" name="Google Shape;507;p14">
            <a:extLst>
              <a:ext uri="{FF2B5EF4-FFF2-40B4-BE49-F238E27FC236}">
                <a16:creationId xmlns:a16="http://schemas.microsoft.com/office/drawing/2014/main" id="{E267BE38-A031-931A-3DED-69C74A40165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6258F9C9-D8BA-ECE4-6EC5-ABB131D7CE5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6182033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rmAutofit/>
          </a:bodyPr>
          <a:lstStyle/>
          <a:p>
            <a:r>
              <a:rPr lang="en-GB" dirty="0"/>
              <a:t>[Process overview with highlight / Insert action title]</a:t>
            </a:r>
            <a:endParaRPr lang="en-DK" dirty="0"/>
          </a:p>
        </p:txBody>
      </p:sp>
      <p:sp>
        <p:nvSpPr>
          <p:cNvPr id="3" name="Subtitle 2">
            <a:extLst>
              <a:ext uri="{FF2B5EF4-FFF2-40B4-BE49-F238E27FC236}">
                <a16:creationId xmlns:a16="http://schemas.microsoft.com/office/drawing/2014/main" id="{9E51A23D-5C1B-E48A-67C6-DFEC35AA8DD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52E2622-0C54-A9FE-E71D-7582E965F730}"/>
              </a:ext>
            </a:extLst>
          </p:cNvPr>
          <p:cNvSpPr>
            <a:spLocks noGrp="1"/>
          </p:cNvSpPr>
          <p:nvPr>
            <p:ph type="body" sz="quarter" idx="17"/>
          </p:nvPr>
        </p:nvSpPr>
        <p:spPr/>
        <p:txBody>
          <a:bodyPr/>
          <a:lstStyle/>
          <a:p>
            <a:endParaRPr lang="en-US"/>
          </a:p>
        </p:txBody>
      </p:sp>
      <p:sp>
        <p:nvSpPr>
          <p:cNvPr id="29" name="Chevron 10">
            <a:extLst>
              <a:ext uri="{FF2B5EF4-FFF2-40B4-BE49-F238E27FC236}">
                <a16:creationId xmlns:a16="http://schemas.microsoft.com/office/drawing/2014/main" id="{4ADA10AC-CC54-E486-CAAD-0A92BC06276B}"/>
              </a:ext>
            </a:extLst>
          </p:cNvPr>
          <p:cNvSpPr/>
          <p:nvPr/>
        </p:nvSpPr>
        <p:spPr bwMode="auto">
          <a:xfrm>
            <a:off x="2763458"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2" name="Chevron 17">
            <a:extLst>
              <a:ext uri="{FF2B5EF4-FFF2-40B4-BE49-F238E27FC236}">
                <a16:creationId xmlns:a16="http://schemas.microsoft.com/office/drawing/2014/main" id="{8C73411B-16FE-D653-45AE-3DC70B290A50}"/>
              </a:ext>
            </a:extLst>
          </p:cNvPr>
          <p:cNvSpPr/>
          <p:nvPr/>
        </p:nvSpPr>
        <p:spPr bwMode="auto">
          <a:xfrm>
            <a:off x="7202316"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3" name="Chevron 103">
            <a:extLst>
              <a:ext uri="{FF2B5EF4-FFF2-40B4-BE49-F238E27FC236}">
                <a16:creationId xmlns:a16="http://schemas.microsoft.com/office/drawing/2014/main" id="{9336FA72-44B6-DBEF-B1C7-829B2BAD3ECA}"/>
              </a:ext>
            </a:extLst>
          </p:cNvPr>
          <p:cNvSpPr/>
          <p:nvPr/>
        </p:nvSpPr>
        <p:spPr bwMode="auto">
          <a:xfrm>
            <a:off x="9421744" y="2287724"/>
            <a:ext cx="2351155" cy="734607"/>
          </a:xfrm>
          <a:prstGeom prst="chevron">
            <a:avLst>
              <a:gd name="adj" fmla="val 31818"/>
            </a:avLst>
          </a:prstGeom>
          <a:solidFill>
            <a:schemeClr val="accent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4" name="Chevron 167">
            <a:extLst>
              <a:ext uri="{FF2B5EF4-FFF2-40B4-BE49-F238E27FC236}">
                <a16:creationId xmlns:a16="http://schemas.microsoft.com/office/drawing/2014/main" id="{6CDCA47A-65B2-E8EC-DF63-7070668C417D}"/>
              </a:ext>
            </a:extLst>
          </p:cNvPr>
          <p:cNvSpPr/>
          <p:nvPr/>
        </p:nvSpPr>
        <p:spPr bwMode="auto">
          <a:xfrm>
            <a:off x="544029"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35" name="Rectangle 34">
            <a:extLst>
              <a:ext uri="{FF2B5EF4-FFF2-40B4-BE49-F238E27FC236}">
                <a16:creationId xmlns:a16="http://schemas.microsoft.com/office/drawing/2014/main" id="{109EB36B-4A03-9A7A-8522-53D0D4E6E039}"/>
              </a:ext>
            </a:extLst>
          </p:cNvPr>
          <p:cNvSpPr/>
          <p:nvPr/>
        </p:nvSpPr>
        <p:spPr>
          <a:xfrm>
            <a:off x="544029"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36" name="Rectangle 35">
            <a:extLst>
              <a:ext uri="{FF2B5EF4-FFF2-40B4-BE49-F238E27FC236}">
                <a16:creationId xmlns:a16="http://schemas.microsoft.com/office/drawing/2014/main" id="{DFD13808-41D0-6F49-DF46-E9D58B181A99}"/>
              </a:ext>
            </a:extLst>
          </p:cNvPr>
          <p:cNvSpPr/>
          <p:nvPr/>
        </p:nvSpPr>
        <p:spPr>
          <a:xfrm>
            <a:off x="9421744"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37" name="Rectangle 36">
            <a:extLst>
              <a:ext uri="{FF2B5EF4-FFF2-40B4-BE49-F238E27FC236}">
                <a16:creationId xmlns:a16="http://schemas.microsoft.com/office/drawing/2014/main" id="{3CC35204-2B09-D01A-CE29-324046709419}"/>
              </a:ext>
            </a:extLst>
          </p:cNvPr>
          <p:cNvSpPr/>
          <p:nvPr/>
        </p:nvSpPr>
        <p:spPr>
          <a:xfrm>
            <a:off x="2763458"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45" name="Rectangle 44">
            <a:extLst>
              <a:ext uri="{FF2B5EF4-FFF2-40B4-BE49-F238E27FC236}">
                <a16:creationId xmlns:a16="http://schemas.microsoft.com/office/drawing/2014/main" id="{016B8475-4B9C-2AA7-66BE-1CC8073E3E7D}"/>
              </a:ext>
            </a:extLst>
          </p:cNvPr>
          <p:cNvSpPr/>
          <p:nvPr/>
        </p:nvSpPr>
        <p:spPr>
          <a:xfrm>
            <a:off x="7202316"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48" name="TextBox 47">
            <a:extLst>
              <a:ext uri="{FF2B5EF4-FFF2-40B4-BE49-F238E27FC236}">
                <a16:creationId xmlns:a16="http://schemas.microsoft.com/office/drawing/2014/main" id="{4F346B25-174B-47AA-38A3-90F41F3D68D8}"/>
              </a:ext>
            </a:extLst>
          </p:cNvPr>
          <p:cNvSpPr txBox="1"/>
          <p:nvPr/>
        </p:nvSpPr>
        <p:spPr>
          <a:xfrm>
            <a:off x="467806" y="1915669"/>
            <a:ext cx="13491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Phase 1</a:t>
            </a:r>
          </a:p>
        </p:txBody>
      </p:sp>
      <p:sp>
        <p:nvSpPr>
          <p:cNvPr id="49" name="TextBox 48">
            <a:extLst>
              <a:ext uri="{FF2B5EF4-FFF2-40B4-BE49-F238E27FC236}">
                <a16:creationId xmlns:a16="http://schemas.microsoft.com/office/drawing/2014/main" id="{933FD1C5-33D6-7729-71CF-80A00ED1AC0E}"/>
              </a:ext>
            </a:extLst>
          </p:cNvPr>
          <p:cNvSpPr txBox="1"/>
          <p:nvPr/>
        </p:nvSpPr>
        <p:spPr>
          <a:xfrm>
            <a:off x="2763458" y="1915669"/>
            <a:ext cx="1349119" cy="307777"/>
          </a:xfrm>
          <a:prstGeom prst="rect">
            <a:avLst/>
          </a:prstGeom>
          <a:noFill/>
        </p:spPr>
        <p:txBody>
          <a:bodyPr wrap="square" rtlCol="0">
            <a:spAutoFit/>
          </a:bodyPr>
          <a:lstStyle/>
          <a:p>
            <a:pPr lvl="0">
              <a:defRPr/>
            </a:pPr>
            <a:r>
              <a:rPr lang="en-GB" sz="1400" b="1" dirty="0"/>
              <a:t>Phase 2</a:t>
            </a:r>
          </a:p>
        </p:txBody>
      </p:sp>
      <p:sp>
        <p:nvSpPr>
          <p:cNvPr id="51" name="TextBox 50">
            <a:extLst>
              <a:ext uri="{FF2B5EF4-FFF2-40B4-BE49-F238E27FC236}">
                <a16:creationId xmlns:a16="http://schemas.microsoft.com/office/drawing/2014/main" id="{1AA9B87F-D59E-E6EC-0B87-53C15B352473}"/>
              </a:ext>
            </a:extLst>
          </p:cNvPr>
          <p:cNvSpPr txBox="1"/>
          <p:nvPr/>
        </p:nvSpPr>
        <p:spPr>
          <a:xfrm>
            <a:off x="7202316" y="1915669"/>
            <a:ext cx="1349119" cy="307777"/>
          </a:xfrm>
          <a:prstGeom prst="rect">
            <a:avLst/>
          </a:prstGeom>
          <a:noFill/>
        </p:spPr>
        <p:txBody>
          <a:bodyPr wrap="square" rtlCol="0">
            <a:spAutoFit/>
          </a:bodyPr>
          <a:lstStyle/>
          <a:p>
            <a:pPr lvl="0">
              <a:defRPr/>
            </a:pPr>
            <a:r>
              <a:rPr lang="en-GB" sz="1400" b="1" dirty="0"/>
              <a:t>Phase 4</a:t>
            </a:r>
          </a:p>
        </p:txBody>
      </p:sp>
      <p:sp>
        <p:nvSpPr>
          <p:cNvPr id="52" name="TextBox 51">
            <a:extLst>
              <a:ext uri="{FF2B5EF4-FFF2-40B4-BE49-F238E27FC236}">
                <a16:creationId xmlns:a16="http://schemas.microsoft.com/office/drawing/2014/main" id="{3B82553D-0DFD-A732-7B68-6C6C129112EE}"/>
              </a:ext>
            </a:extLst>
          </p:cNvPr>
          <p:cNvSpPr txBox="1"/>
          <p:nvPr/>
        </p:nvSpPr>
        <p:spPr>
          <a:xfrm>
            <a:off x="9421744" y="1915669"/>
            <a:ext cx="1349119" cy="307777"/>
          </a:xfrm>
          <a:prstGeom prst="rect">
            <a:avLst/>
          </a:prstGeom>
          <a:noFill/>
        </p:spPr>
        <p:txBody>
          <a:bodyPr wrap="square" rtlCol="0">
            <a:spAutoFit/>
          </a:bodyPr>
          <a:lstStyle/>
          <a:p>
            <a:pPr lvl="0">
              <a:defRPr/>
            </a:pPr>
            <a:r>
              <a:rPr lang="en-GB" sz="1400" b="1" dirty="0"/>
              <a:t>Phase 5</a:t>
            </a:r>
          </a:p>
        </p:txBody>
      </p:sp>
      <p:sp>
        <p:nvSpPr>
          <p:cNvPr id="5" name="Rectangle 4">
            <a:extLst>
              <a:ext uri="{FF2B5EF4-FFF2-40B4-BE49-F238E27FC236}">
                <a16:creationId xmlns:a16="http://schemas.microsoft.com/office/drawing/2014/main" id="{5DD035A9-7260-0779-3ADF-697DC059EFDD}"/>
              </a:ext>
            </a:extLst>
          </p:cNvPr>
          <p:cNvSpPr/>
          <p:nvPr/>
        </p:nvSpPr>
        <p:spPr>
          <a:xfrm>
            <a:off x="436418" y="1915669"/>
            <a:ext cx="4783282" cy="4186551"/>
          </a:xfrm>
          <a:prstGeom prst="rect">
            <a:avLst/>
          </a:prstGeom>
          <a:solidFill>
            <a:srgbClr val="FFFFFF">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80FD4FF6-1D32-6B38-6B04-D71A5A5B57F1}"/>
              </a:ext>
            </a:extLst>
          </p:cNvPr>
          <p:cNvSpPr/>
          <p:nvPr/>
        </p:nvSpPr>
        <p:spPr>
          <a:xfrm>
            <a:off x="7072913" y="1704883"/>
            <a:ext cx="4783282" cy="4422062"/>
          </a:xfrm>
          <a:prstGeom prst="rect">
            <a:avLst/>
          </a:prstGeom>
          <a:solidFill>
            <a:srgbClr val="FFFFFF">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31" name="Chevron 14">
            <a:extLst>
              <a:ext uri="{FF2B5EF4-FFF2-40B4-BE49-F238E27FC236}">
                <a16:creationId xmlns:a16="http://schemas.microsoft.com/office/drawing/2014/main" id="{B9C5049E-F03D-32F7-9C0F-3C150C9F0E76}"/>
              </a:ext>
            </a:extLst>
          </p:cNvPr>
          <p:cNvSpPr/>
          <p:nvPr/>
        </p:nvSpPr>
        <p:spPr bwMode="auto">
          <a:xfrm>
            <a:off x="4982887" y="2287724"/>
            <a:ext cx="2351155" cy="734607"/>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[Insert phase name]</a:t>
            </a:r>
          </a:p>
        </p:txBody>
      </p:sp>
      <p:sp>
        <p:nvSpPr>
          <p:cNvPr id="44" name="Rectangle 43">
            <a:extLst>
              <a:ext uri="{FF2B5EF4-FFF2-40B4-BE49-F238E27FC236}">
                <a16:creationId xmlns:a16="http://schemas.microsoft.com/office/drawing/2014/main" id="{B7D3654B-8EB7-5DC6-D9B1-0D9A9B3D5B8D}"/>
              </a:ext>
            </a:extLst>
          </p:cNvPr>
          <p:cNvSpPr/>
          <p:nvPr/>
        </p:nvSpPr>
        <p:spPr>
          <a:xfrm>
            <a:off x="4982887"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t>[Insert key activity]</a:t>
            </a:r>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[Insert key activity]</a:t>
            </a:r>
            <a:endParaRPr lang="en-US" sz="1200" dirty="0"/>
          </a:p>
          <a:p>
            <a:pPr marL="169863" indent="-169863">
              <a:spcBef>
                <a:spcPts val="400"/>
              </a:spcBef>
              <a:spcAft>
                <a:spcPts val="400"/>
              </a:spcAft>
              <a:buFont typeface="+mj-lt"/>
              <a:buAutoNum type="arabicPeriod"/>
              <a:defRPr/>
            </a:pPr>
            <a:r>
              <a:rPr lang="en-GB" sz="1200" dirty="0"/>
              <a:t>…</a:t>
            </a:r>
            <a:endParaRPr lang="en-US" sz="1200" dirty="0"/>
          </a:p>
        </p:txBody>
      </p:sp>
      <p:sp>
        <p:nvSpPr>
          <p:cNvPr id="50" name="TextBox 49">
            <a:extLst>
              <a:ext uri="{FF2B5EF4-FFF2-40B4-BE49-F238E27FC236}">
                <a16:creationId xmlns:a16="http://schemas.microsoft.com/office/drawing/2014/main" id="{9474B00B-7AE9-9E9A-8F9C-96174EB6E937}"/>
              </a:ext>
            </a:extLst>
          </p:cNvPr>
          <p:cNvSpPr txBox="1"/>
          <p:nvPr/>
        </p:nvSpPr>
        <p:spPr>
          <a:xfrm>
            <a:off x="4929061" y="1915669"/>
            <a:ext cx="1349119" cy="307777"/>
          </a:xfrm>
          <a:prstGeom prst="rect">
            <a:avLst/>
          </a:prstGeom>
          <a:noFill/>
        </p:spPr>
        <p:txBody>
          <a:bodyPr wrap="square" rtlCol="0">
            <a:spAutoFit/>
          </a:bodyPr>
          <a:lstStyle/>
          <a:p>
            <a:pPr lvl="0">
              <a:defRPr/>
            </a:pPr>
            <a:r>
              <a:rPr lang="en-GB" sz="1400" b="1" dirty="0"/>
              <a:t>Phase 3</a:t>
            </a:r>
          </a:p>
        </p:txBody>
      </p:sp>
      <p:sp>
        <p:nvSpPr>
          <p:cNvPr id="7" name="Google Shape;507;p14">
            <a:extLst>
              <a:ext uri="{FF2B5EF4-FFF2-40B4-BE49-F238E27FC236}">
                <a16:creationId xmlns:a16="http://schemas.microsoft.com/office/drawing/2014/main" id="{B2446B3F-1627-E9E4-A9F6-C9768B8C483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779ED706-ECCB-9F32-889C-D68B3D7EC8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8705612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GB" dirty="0"/>
              <a:t>[Process overview / Insert action title]</a:t>
            </a:r>
            <a:endParaRPr lang="en-DK" dirty="0"/>
          </a:p>
        </p:txBody>
      </p:sp>
      <p:sp>
        <p:nvSpPr>
          <p:cNvPr id="9" name="Subtitle 8">
            <a:extLst>
              <a:ext uri="{FF2B5EF4-FFF2-40B4-BE49-F238E27FC236}">
                <a16:creationId xmlns:a16="http://schemas.microsoft.com/office/drawing/2014/main" id="{ABC8C94F-4ACD-4959-A43D-3432AF5AA125}"/>
              </a:ext>
            </a:extLst>
          </p:cNvPr>
          <p:cNvSpPr>
            <a:spLocks noGrp="1"/>
          </p:cNvSpPr>
          <p:nvPr>
            <p:ph type="subTitle" idx="1"/>
          </p:nvPr>
        </p:nvSpPr>
        <p:spPr/>
        <p:txBody>
          <a:bodyPr/>
          <a:lstStyle/>
          <a:p>
            <a:endParaRPr lang="en-GB"/>
          </a:p>
        </p:txBody>
      </p:sp>
      <p:sp>
        <p:nvSpPr>
          <p:cNvPr id="10" name="Text Placeholder 9">
            <a:extLst>
              <a:ext uri="{FF2B5EF4-FFF2-40B4-BE49-F238E27FC236}">
                <a16:creationId xmlns:a16="http://schemas.microsoft.com/office/drawing/2014/main" id="{340E2B8E-474D-2352-5714-7E9000CC4A9A}"/>
              </a:ext>
            </a:extLst>
          </p:cNvPr>
          <p:cNvSpPr>
            <a:spLocks noGrp="1"/>
          </p:cNvSpPr>
          <p:nvPr>
            <p:ph type="body" sz="quarter" idx="17"/>
          </p:nvPr>
        </p:nvSpPr>
        <p:spPr/>
        <p:txBody>
          <a:bodyPr/>
          <a:lstStyle/>
          <a:p>
            <a:endParaRPr lang="en-GB"/>
          </a:p>
        </p:txBody>
      </p:sp>
      <p:sp>
        <p:nvSpPr>
          <p:cNvPr id="7" name="Chevron 10">
            <a:extLst>
              <a:ext uri="{FF2B5EF4-FFF2-40B4-BE49-F238E27FC236}">
                <a16:creationId xmlns:a16="http://schemas.microsoft.com/office/drawing/2014/main" id="{A75BF882-9AF6-E188-5B60-ADAB3979420D}"/>
              </a:ext>
            </a:extLst>
          </p:cNvPr>
          <p:cNvSpPr/>
          <p:nvPr/>
        </p:nvSpPr>
        <p:spPr bwMode="auto">
          <a:xfrm>
            <a:off x="2714151" y="2447058"/>
            <a:ext cx="2412752" cy="1241289"/>
          </a:xfrm>
          <a:prstGeom prst="chevron">
            <a:avLst>
              <a:gd name="adj" fmla="val 31818"/>
            </a:avLst>
          </a:prstGeom>
          <a:solidFill>
            <a:schemeClr val="accent2"/>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Phase 2</a:t>
            </a:r>
          </a:p>
          <a:p>
            <a:pPr algn="ctr" defTabSz="623853" fontAlgn="base">
              <a:spcBef>
                <a:spcPts val="600"/>
              </a:spcBef>
              <a:spcAft>
                <a:spcPts val="600"/>
              </a:spcAft>
              <a:buClr>
                <a:srgbClr val="000000"/>
              </a:buClr>
            </a:pPr>
            <a:r>
              <a:rPr lang="en-US" sz="1400" dirty="0">
                <a:solidFill>
                  <a:schemeClr val="bg1"/>
                </a:solidFill>
                <a:cs typeface="Times New Roman" pitchFamily="18" charset="0"/>
              </a:rPr>
              <a:t>[Insert main description]</a:t>
            </a:r>
          </a:p>
        </p:txBody>
      </p:sp>
      <p:sp>
        <p:nvSpPr>
          <p:cNvPr id="8" name="Chevron 17">
            <a:extLst>
              <a:ext uri="{FF2B5EF4-FFF2-40B4-BE49-F238E27FC236}">
                <a16:creationId xmlns:a16="http://schemas.microsoft.com/office/drawing/2014/main" id="{388393C5-3CEB-671A-75D4-EABF9E7B87A0}"/>
              </a:ext>
            </a:extLst>
          </p:cNvPr>
          <p:cNvSpPr/>
          <p:nvPr/>
        </p:nvSpPr>
        <p:spPr bwMode="auto">
          <a:xfrm>
            <a:off x="7054393" y="2447058"/>
            <a:ext cx="2412752" cy="1241289"/>
          </a:xfrm>
          <a:prstGeom prst="chevron">
            <a:avLst>
              <a:gd name="adj" fmla="val 31818"/>
            </a:avLst>
          </a:prstGeom>
          <a:solidFill>
            <a:schemeClr val="accent5"/>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Phase 4</a:t>
            </a:r>
          </a:p>
          <a:p>
            <a:pPr algn="ctr" defTabSz="623853" fontAlgn="base">
              <a:spcBef>
                <a:spcPts val="600"/>
              </a:spcBef>
              <a:spcAft>
                <a:spcPts val="600"/>
              </a:spcAft>
              <a:buClr>
                <a:srgbClr val="000000"/>
              </a:buClr>
            </a:pPr>
            <a:r>
              <a:rPr lang="en-US" sz="1400" dirty="0">
                <a:cs typeface="Times New Roman" pitchFamily="18" charset="0"/>
              </a:rPr>
              <a:t>[Insert main description]</a:t>
            </a:r>
          </a:p>
        </p:txBody>
      </p:sp>
      <p:sp>
        <p:nvSpPr>
          <p:cNvPr id="11" name="Chevron 103">
            <a:extLst>
              <a:ext uri="{FF2B5EF4-FFF2-40B4-BE49-F238E27FC236}">
                <a16:creationId xmlns:a16="http://schemas.microsoft.com/office/drawing/2014/main" id="{25F3265B-4327-73AB-3DF1-0E7BCF95336C}"/>
              </a:ext>
            </a:extLst>
          </p:cNvPr>
          <p:cNvSpPr/>
          <p:nvPr/>
        </p:nvSpPr>
        <p:spPr bwMode="auto">
          <a:xfrm>
            <a:off x="9224512" y="2447058"/>
            <a:ext cx="2412752" cy="1241289"/>
          </a:xfrm>
          <a:prstGeom prst="chevron">
            <a:avLst>
              <a:gd name="adj" fmla="val 31818"/>
            </a:avLst>
          </a:prstGeom>
          <a:solidFill>
            <a:schemeClr val="bg1">
              <a:lumMod val="75000"/>
            </a:schemeClr>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Phase 5</a:t>
            </a:r>
          </a:p>
          <a:p>
            <a:pPr algn="ctr" defTabSz="623853" fontAlgn="base">
              <a:spcBef>
                <a:spcPts val="600"/>
              </a:spcBef>
              <a:spcAft>
                <a:spcPts val="600"/>
              </a:spcAft>
              <a:buClr>
                <a:srgbClr val="000000"/>
              </a:buClr>
            </a:pPr>
            <a:r>
              <a:rPr lang="en-US" sz="1400" dirty="0">
                <a:cs typeface="Times New Roman" pitchFamily="18" charset="0"/>
              </a:rPr>
              <a:t>[Insert main description]</a:t>
            </a:r>
          </a:p>
        </p:txBody>
      </p:sp>
      <p:sp>
        <p:nvSpPr>
          <p:cNvPr id="12" name="Chevron 167">
            <a:extLst>
              <a:ext uri="{FF2B5EF4-FFF2-40B4-BE49-F238E27FC236}">
                <a16:creationId xmlns:a16="http://schemas.microsoft.com/office/drawing/2014/main" id="{FE2736B5-83DD-79C7-6027-CA9D0BD0F792}"/>
              </a:ext>
            </a:extLst>
          </p:cNvPr>
          <p:cNvSpPr/>
          <p:nvPr/>
        </p:nvSpPr>
        <p:spPr bwMode="auto">
          <a:xfrm>
            <a:off x="544030" y="2447058"/>
            <a:ext cx="2412752" cy="1241289"/>
          </a:xfrm>
          <a:prstGeom prst="homePlate">
            <a:avLst>
              <a:gd name="adj" fmla="val 3294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Phase 1</a:t>
            </a:r>
          </a:p>
          <a:p>
            <a:pPr algn="ctr" defTabSz="623853" fontAlgn="base">
              <a:spcBef>
                <a:spcPts val="600"/>
              </a:spcBef>
              <a:spcAft>
                <a:spcPts val="600"/>
              </a:spcAft>
              <a:buClr>
                <a:srgbClr val="000000"/>
              </a:buClr>
            </a:pPr>
            <a:r>
              <a:rPr lang="en-US" sz="1400" dirty="0">
                <a:solidFill>
                  <a:schemeClr val="bg1"/>
                </a:solidFill>
                <a:cs typeface="Times New Roman" pitchFamily="18" charset="0"/>
              </a:rPr>
              <a:t>[Insert main </a:t>
            </a:r>
            <a:br>
              <a:rPr lang="en-US" sz="1400" dirty="0">
                <a:solidFill>
                  <a:schemeClr val="bg1"/>
                </a:solidFill>
                <a:cs typeface="Times New Roman" pitchFamily="18" charset="0"/>
              </a:rPr>
            </a:br>
            <a:r>
              <a:rPr lang="en-US" sz="1400" dirty="0">
                <a:solidFill>
                  <a:schemeClr val="bg1"/>
                </a:solidFill>
                <a:cs typeface="Times New Roman" pitchFamily="18" charset="0"/>
              </a:rPr>
              <a:t>description]</a:t>
            </a:r>
          </a:p>
        </p:txBody>
      </p:sp>
      <p:sp>
        <p:nvSpPr>
          <p:cNvPr id="13" name="Rectangle 12">
            <a:extLst>
              <a:ext uri="{FF2B5EF4-FFF2-40B4-BE49-F238E27FC236}">
                <a16:creationId xmlns:a16="http://schemas.microsoft.com/office/drawing/2014/main" id="{4BDD4556-F619-2128-515E-E709604CDF6D}"/>
              </a:ext>
            </a:extLst>
          </p:cNvPr>
          <p:cNvSpPr/>
          <p:nvPr/>
        </p:nvSpPr>
        <p:spPr>
          <a:xfrm>
            <a:off x="544029"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14" name="Rectangle 13">
            <a:extLst>
              <a:ext uri="{FF2B5EF4-FFF2-40B4-BE49-F238E27FC236}">
                <a16:creationId xmlns:a16="http://schemas.microsoft.com/office/drawing/2014/main" id="{08C3D787-C96D-91C0-FFD9-439674B8E910}"/>
              </a:ext>
            </a:extLst>
          </p:cNvPr>
          <p:cNvSpPr/>
          <p:nvPr/>
        </p:nvSpPr>
        <p:spPr>
          <a:xfrm>
            <a:off x="9224512"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15" name="Rectangle 14">
            <a:extLst>
              <a:ext uri="{FF2B5EF4-FFF2-40B4-BE49-F238E27FC236}">
                <a16:creationId xmlns:a16="http://schemas.microsoft.com/office/drawing/2014/main" id="{C6148356-9829-7254-8A9E-CB39A559BEDD}"/>
              </a:ext>
            </a:extLst>
          </p:cNvPr>
          <p:cNvSpPr/>
          <p:nvPr/>
        </p:nvSpPr>
        <p:spPr>
          <a:xfrm>
            <a:off x="2714151"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16" name="Rectangle 15">
            <a:extLst>
              <a:ext uri="{FF2B5EF4-FFF2-40B4-BE49-F238E27FC236}">
                <a16:creationId xmlns:a16="http://schemas.microsoft.com/office/drawing/2014/main" id="{E39C9EC8-D507-0BB8-23AA-EC3BD5A22CCE}"/>
              </a:ext>
            </a:extLst>
          </p:cNvPr>
          <p:cNvSpPr/>
          <p:nvPr/>
        </p:nvSpPr>
        <p:spPr>
          <a:xfrm>
            <a:off x="7054393"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21" name="Chevron 14">
            <a:extLst>
              <a:ext uri="{FF2B5EF4-FFF2-40B4-BE49-F238E27FC236}">
                <a16:creationId xmlns:a16="http://schemas.microsoft.com/office/drawing/2014/main" id="{B71C15CE-B5BC-8EB9-E571-E9A6B455C355}"/>
              </a:ext>
            </a:extLst>
          </p:cNvPr>
          <p:cNvSpPr/>
          <p:nvPr/>
        </p:nvSpPr>
        <p:spPr bwMode="auto">
          <a:xfrm>
            <a:off x="4884272" y="2447058"/>
            <a:ext cx="2412752" cy="1241289"/>
          </a:xfrm>
          <a:prstGeom prst="chevron">
            <a:avLst>
              <a:gd name="adj" fmla="val 31818"/>
            </a:avLst>
          </a:prstGeom>
          <a:solidFill>
            <a:schemeClr val="accent4"/>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Phase 3</a:t>
            </a:r>
          </a:p>
          <a:p>
            <a:pPr algn="ctr" defTabSz="623853" fontAlgn="base">
              <a:spcBef>
                <a:spcPts val="600"/>
              </a:spcBef>
              <a:spcAft>
                <a:spcPts val="600"/>
              </a:spcAft>
              <a:buClr>
                <a:srgbClr val="000000"/>
              </a:buClr>
            </a:pPr>
            <a:r>
              <a:rPr lang="en-US" sz="1400" dirty="0">
                <a:solidFill>
                  <a:schemeClr val="bg1"/>
                </a:solidFill>
                <a:cs typeface="Times New Roman" pitchFamily="18" charset="0"/>
              </a:rPr>
              <a:t>[Insert main description]</a:t>
            </a:r>
          </a:p>
        </p:txBody>
      </p:sp>
      <p:sp>
        <p:nvSpPr>
          <p:cNvPr id="22" name="Rectangle 21">
            <a:extLst>
              <a:ext uri="{FF2B5EF4-FFF2-40B4-BE49-F238E27FC236}">
                <a16:creationId xmlns:a16="http://schemas.microsoft.com/office/drawing/2014/main" id="{0CE18A9B-3167-E967-7A23-3F59F402094A}"/>
              </a:ext>
            </a:extLst>
          </p:cNvPr>
          <p:cNvSpPr/>
          <p:nvPr/>
        </p:nvSpPr>
        <p:spPr>
          <a:xfrm>
            <a:off x="4884272" y="3741246"/>
            <a:ext cx="2086201" cy="461665"/>
          </a:xfrm>
          <a:prstGeom prst="rect">
            <a:avLst/>
          </a:prstGeom>
          <a:effectLst/>
        </p:spPr>
        <p:txBody>
          <a:bodyPr wrap="square" lIns="0">
            <a:spAutoFit/>
          </a:bodyPr>
          <a:lstStyle/>
          <a:p>
            <a:pPr>
              <a:spcBef>
                <a:spcPts val="400"/>
              </a:spcBef>
              <a:spcAft>
                <a:spcPts val="400"/>
              </a:spcAft>
              <a:defRPr/>
            </a:pPr>
            <a:r>
              <a:rPr lang="en-GB" sz="1200" dirty="0"/>
              <a:t>[Insert longer text description]</a:t>
            </a:r>
            <a:endParaRPr lang="en-US" sz="1200" dirty="0"/>
          </a:p>
        </p:txBody>
      </p:sp>
      <p:sp>
        <p:nvSpPr>
          <p:cNvPr id="3" name="Google Shape;507;p14">
            <a:extLst>
              <a:ext uri="{FF2B5EF4-FFF2-40B4-BE49-F238E27FC236}">
                <a16:creationId xmlns:a16="http://schemas.microsoft.com/office/drawing/2014/main" id="{C03F1897-1CF8-13C5-A574-97D74921E7B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6C2C5634-CE14-0540-F0EC-58CE4CD8E2B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7020884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GB" dirty="0"/>
              <a:t>[Linear process overview / Insert action title]</a:t>
            </a:r>
            <a:endParaRPr lang="en-DK" dirty="0"/>
          </a:p>
        </p:txBody>
      </p:sp>
      <p:sp>
        <p:nvSpPr>
          <p:cNvPr id="12" name="Subtitle 11">
            <a:extLst>
              <a:ext uri="{FF2B5EF4-FFF2-40B4-BE49-F238E27FC236}">
                <a16:creationId xmlns:a16="http://schemas.microsoft.com/office/drawing/2014/main" id="{01B69362-D3B4-C83B-C78A-803A6620A130}"/>
              </a:ext>
            </a:extLst>
          </p:cNvPr>
          <p:cNvSpPr>
            <a:spLocks noGrp="1"/>
          </p:cNvSpPr>
          <p:nvPr>
            <p:ph type="subTitle" idx="1"/>
          </p:nvPr>
        </p:nvSpPr>
        <p:spPr/>
        <p:txBody>
          <a:bodyPr/>
          <a:lstStyle/>
          <a:p>
            <a:endParaRPr lang="en-US"/>
          </a:p>
        </p:txBody>
      </p:sp>
      <p:sp>
        <p:nvSpPr>
          <p:cNvPr id="13" name="Text Placeholder 12">
            <a:extLst>
              <a:ext uri="{FF2B5EF4-FFF2-40B4-BE49-F238E27FC236}">
                <a16:creationId xmlns:a16="http://schemas.microsoft.com/office/drawing/2014/main" id="{0ACF5757-CE42-416A-2726-2742F1A37F93}"/>
              </a:ext>
            </a:extLst>
          </p:cNvPr>
          <p:cNvSpPr>
            <a:spLocks noGrp="1"/>
          </p:cNvSpPr>
          <p:nvPr>
            <p:ph type="body" sz="quarter" idx="17"/>
          </p:nvPr>
        </p:nvSpPr>
        <p:spPr/>
        <p:txBody>
          <a:bodyPr/>
          <a:lstStyle/>
          <a:p>
            <a:endParaRPr lang="en-US"/>
          </a:p>
        </p:txBody>
      </p:sp>
      <p:sp>
        <p:nvSpPr>
          <p:cNvPr id="26" name="Subtitle 2">
            <a:extLst>
              <a:ext uri="{FF2B5EF4-FFF2-40B4-BE49-F238E27FC236}">
                <a16:creationId xmlns:a16="http://schemas.microsoft.com/office/drawing/2014/main" id="{EB049119-EE3D-B082-040E-C0D8FEF063D6}"/>
              </a:ext>
            </a:extLst>
          </p:cNvPr>
          <p:cNvSpPr txBox="1">
            <a:spLocks/>
          </p:cNvSpPr>
          <p:nvPr/>
        </p:nvSpPr>
        <p:spPr>
          <a:xfrm>
            <a:off x="554736"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49" name="Line 1">
            <a:extLst>
              <a:ext uri="{FF2B5EF4-FFF2-40B4-BE49-F238E27FC236}">
                <a16:creationId xmlns:a16="http://schemas.microsoft.com/office/drawing/2014/main" id="{6B234AB0-2616-8125-F951-66BDD5A7FB06}"/>
              </a:ext>
            </a:extLst>
          </p:cNvPr>
          <p:cNvSpPr>
            <a:spLocks/>
          </p:cNvSpPr>
          <p:nvPr/>
        </p:nvSpPr>
        <p:spPr bwMode="auto">
          <a:xfrm>
            <a:off x="554736"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6" name="Line 1">
            <a:extLst>
              <a:ext uri="{FF2B5EF4-FFF2-40B4-BE49-F238E27FC236}">
                <a16:creationId xmlns:a16="http://schemas.microsoft.com/office/drawing/2014/main" id="{21142C2D-4FD5-7978-2CEE-0E810258FAEE}"/>
              </a:ext>
            </a:extLst>
          </p:cNvPr>
          <p:cNvSpPr>
            <a:spLocks/>
          </p:cNvSpPr>
          <p:nvPr/>
        </p:nvSpPr>
        <p:spPr bwMode="auto">
          <a:xfrm>
            <a:off x="2796157"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7" name="Line 1">
            <a:extLst>
              <a:ext uri="{FF2B5EF4-FFF2-40B4-BE49-F238E27FC236}">
                <a16:creationId xmlns:a16="http://schemas.microsoft.com/office/drawing/2014/main" id="{8F64D42F-28CC-DAD7-A29E-AD26EC0D8041}"/>
              </a:ext>
            </a:extLst>
          </p:cNvPr>
          <p:cNvSpPr>
            <a:spLocks/>
          </p:cNvSpPr>
          <p:nvPr/>
        </p:nvSpPr>
        <p:spPr bwMode="auto">
          <a:xfrm>
            <a:off x="5037578"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10" name="Line 1">
            <a:extLst>
              <a:ext uri="{FF2B5EF4-FFF2-40B4-BE49-F238E27FC236}">
                <a16:creationId xmlns:a16="http://schemas.microsoft.com/office/drawing/2014/main" id="{B28FC102-E0EA-791A-546E-5863A7408344}"/>
              </a:ext>
            </a:extLst>
          </p:cNvPr>
          <p:cNvSpPr>
            <a:spLocks/>
          </p:cNvSpPr>
          <p:nvPr/>
        </p:nvSpPr>
        <p:spPr bwMode="auto">
          <a:xfrm>
            <a:off x="9520420"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11" name="Line 1">
            <a:extLst>
              <a:ext uri="{FF2B5EF4-FFF2-40B4-BE49-F238E27FC236}">
                <a16:creationId xmlns:a16="http://schemas.microsoft.com/office/drawing/2014/main" id="{8C4E85AE-C91D-4317-A46C-E2846986DBB5}"/>
              </a:ext>
            </a:extLst>
          </p:cNvPr>
          <p:cNvSpPr>
            <a:spLocks/>
          </p:cNvSpPr>
          <p:nvPr/>
        </p:nvSpPr>
        <p:spPr bwMode="auto">
          <a:xfrm>
            <a:off x="7278999" y="2543395"/>
            <a:ext cx="2116844" cy="1702061"/>
          </a:xfrm>
          <a:prstGeom prst="rightArrow">
            <a:avLst/>
          </a:prstGeom>
          <a:solidFill>
            <a:schemeClr val="accent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[Main description]</a:t>
            </a:r>
          </a:p>
        </p:txBody>
      </p:sp>
      <p:sp>
        <p:nvSpPr>
          <p:cNvPr id="35" name="Oval 1">
            <a:extLst>
              <a:ext uri="{FF2B5EF4-FFF2-40B4-BE49-F238E27FC236}">
                <a16:creationId xmlns:a16="http://schemas.microsoft.com/office/drawing/2014/main" id="{E5CBCC34-AB9C-AE1F-C45E-4EC8F560C4C3}"/>
              </a:ext>
            </a:extLst>
          </p:cNvPr>
          <p:cNvSpPr>
            <a:spLocks noChangeArrowheads="1"/>
          </p:cNvSpPr>
          <p:nvPr/>
        </p:nvSpPr>
        <p:spPr bwMode="auto">
          <a:xfrm>
            <a:off x="7278999"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4</a:t>
            </a:r>
          </a:p>
        </p:txBody>
      </p:sp>
      <p:sp>
        <p:nvSpPr>
          <p:cNvPr id="40" name="Oval 1">
            <a:extLst>
              <a:ext uri="{FF2B5EF4-FFF2-40B4-BE49-F238E27FC236}">
                <a16:creationId xmlns:a16="http://schemas.microsoft.com/office/drawing/2014/main" id="{1715B804-CA14-8B19-0EEC-42B073E9FC04}"/>
              </a:ext>
            </a:extLst>
          </p:cNvPr>
          <p:cNvSpPr>
            <a:spLocks noChangeArrowheads="1"/>
          </p:cNvSpPr>
          <p:nvPr/>
        </p:nvSpPr>
        <p:spPr bwMode="auto">
          <a:xfrm>
            <a:off x="5037578"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3</a:t>
            </a:r>
          </a:p>
        </p:txBody>
      </p:sp>
      <p:sp>
        <p:nvSpPr>
          <p:cNvPr id="45" name="Oval 1">
            <a:extLst>
              <a:ext uri="{FF2B5EF4-FFF2-40B4-BE49-F238E27FC236}">
                <a16:creationId xmlns:a16="http://schemas.microsoft.com/office/drawing/2014/main" id="{3E045975-4E3C-1057-9F86-F157F9EEAE02}"/>
              </a:ext>
            </a:extLst>
          </p:cNvPr>
          <p:cNvSpPr>
            <a:spLocks noChangeArrowheads="1"/>
          </p:cNvSpPr>
          <p:nvPr/>
        </p:nvSpPr>
        <p:spPr bwMode="auto">
          <a:xfrm>
            <a:off x="2796157"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2</a:t>
            </a:r>
          </a:p>
        </p:txBody>
      </p:sp>
      <p:sp>
        <p:nvSpPr>
          <p:cNvPr id="50" name="Oval 1">
            <a:extLst>
              <a:ext uri="{FF2B5EF4-FFF2-40B4-BE49-F238E27FC236}">
                <a16:creationId xmlns:a16="http://schemas.microsoft.com/office/drawing/2014/main" id="{F87B9DD4-9158-541E-D909-12CED0B69205}"/>
              </a:ext>
            </a:extLst>
          </p:cNvPr>
          <p:cNvSpPr>
            <a:spLocks noChangeArrowheads="1"/>
          </p:cNvSpPr>
          <p:nvPr/>
        </p:nvSpPr>
        <p:spPr bwMode="auto">
          <a:xfrm>
            <a:off x="554736"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1</a:t>
            </a:r>
          </a:p>
        </p:txBody>
      </p:sp>
      <p:sp>
        <p:nvSpPr>
          <p:cNvPr id="55" name="Oval 1">
            <a:extLst>
              <a:ext uri="{FF2B5EF4-FFF2-40B4-BE49-F238E27FC236}">
                <a16:creationId xmlns:a16="http://schemas.microsoft.com/office/drawing/2014/main" id="{39F042B8-9120-78AB-D26B-0C7E2C451AB0}"/>
              </a:ext>
            </a:extLst>
          </p:cNvPr>
          <p:cNvSpPr>
            <a:spLocks noChangeArrowheads="1"/>
          </p:cNvSpPr>
          <p:nvPr/>
        </p:nvSpPr>
        <p:spPr bwMode="auto">
          <a:xfrm>
            <a:off x="9520420" y="2297788"/>
            <a:ext cx="484516" cy="491215"/>
          </a:xfrm>
          <a:prstGeom prst="ellipse">
            <a:avLst/>
          </a:prstGeom>
          <a:solidFill>
            <a:schemeClr val="accent2"/>
          </a:solidFill>
          <a:ln>
            <a:no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5</a:t>
            </a:r>
          </a:p>
        </p:txBody>
      </p:sp>
      <p:sp>
        <p:nvSpPr>
          <p:cNvPr id="14" name="Subtitle 2">
            <a:extLst>
              <a:ext uri="{FF2B5EF4-FFF2-40B4-BE49-F238E27FC236}">
                <a16:creationId xmlns:a16="http://schemas.microsoft.com/office/drawing/2014/main" id="{E83E26E3-9787-0149-07D8-A65FDD891719}"/>
              </a:ext>
            </a:extLst>
          </p:cNvPr>
          <p:cNvSpPr txBox="1">
            <a:spLocks/>
          </p:cNvSpPr>
          <p:nvPr/>
        </p:nvSpPr>
        <p:spPr>
          <a:xfrm>
            <a:off x="5037578"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449909FC-5A69-4DA9-274A-3C73B7081260}"/>
              </a:ext>
            </a:extLst>
          </p:cNvPr>
          <p:cNvSpPr txBox="1">
            <a:spLocks/>
          </p:cNvSpPr>
          <p:nvPr/>
        </p:nvSpPr>
        <p:spPr>
          <a:xfrm>
            <a:off x="7278999"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0BDFF712-9C15-ADA0-07A7-EDEC2E0C886F}"/>
              </a:ext>
            </a:extLst>
          </p:cNvPr>
          <p:cNvSpPr txBox="1">
            <a:spLocks/>
          </p:cNvSpPr>
          <p:nvPr/>
        </p:nvSpPr>
        <p:spPr>
          <a:xfrm>
            <a:off x="9520420"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B0C824C-EBF2-6613-8278-2E8DBD950603}"/>
              </a:ext>
            </a:extLst>
          </p:cNvPr>
          <p:cNvSpPr txBox="1">
            <a:spLocks/>
          </p:cNvSpPr>
          <p:nvPr/>
        </p:nvSpPr>
        <p:spPr>
          <a:xfrm>
            <a:off x="2796157" y="4651985"/>
            <a:ext cx="1645920" cy="369332"/>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latin typeface="Arial" panose="020B0604020202020204" pitchFamily="34" charset="0"/>
                <a:cs typeface="Arial" panose="020B0604020202020204" pitchFamily="34" charset="0"/>
              </a:rPr>
              <a:t>[Insert longer text description]</a:t>
            </a:r>
            <a:endParaRPr lang="en-US" sz="1200" dirty="0">
              <a:latin typeface="Arial" panose="020B0604020202020204" pitchFamily="34" charset="0"/>
              <a:cs typeface="Arial" panose="020B0604020202020204" pitchFamily="34" charset="0"/>
            </a:endParaRPr>
          </a:p>
        </p:txBody>
      </p:sp>
      <p:sp>
        <p:nvSpPr>
          <p:cNvPr id="3" name="Google Shape;507;p14">
            <a:extLst>
              <a:ext uri="{FF2B5EF4-FFF2-40B4-BE49-F238E27FC236}">
                <a16:creationId xmlns:a16="http://schemas.microsoft.com/office/drawing/2014/main" id="{414A5AAF-9FFD-C213-FD96-562ED177BEE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D51906FF-6FA0-4EB6-BA27-245F7124F2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841725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89">
            <a:extLst>
              <a:ext uri="{FF2B5EF4-FFF2-40B4-BE49-F238E27FC236}">
                <a16:creationId xmlns:a16="http://schemas.microsoft.com/office/drawing/2014/main" id="{083C65FE-66CB-4CA1-AB65-185CB6B7042F}"/>
              </a:ext>
            </a:extLst>
          </p:cNvPr>
          <p:cNvSpPr/>
          <p:nvPr/>
        </p:nvSpPr>
        <p:spPr>
          <a:xfrm>
            <a:off x="5021835" y="2832863"/>
            <a:ext cx="2164316" cy="2151901"/>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[Circular process overview / Insert action title]</a:t>
            </a:r>
            <a:endParaRPr lang="en-DK" dirty="0"/>
          </a:p>
        </p:txBody>
      </p:sp>
      <p:sp>
        <p:nvSpPr>
          <p:cNvPr id="9" name="Subtitle 8">
            <a:extLst>
              <a:ext uri="{FF2B5EF4-FFF2-40B4-BE49-F238E27FC236}">
                <a16:creationId xmlns:a16="http://schemas.microsoft.com/office/drawing/2014/main" id="{02D65C44-51B4-A4DC-D1D4-242A61266871}"/>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EE523BF1-09AA-A606-71D8-1A6D41540900}"/>
              </a:ext>
            </a:extLst>
          </p:cNvPr>
          <p:cNvSpPr>
            <a:spLocks noGrp="1"/>
          </p:cNvSpPr>
          <p:nvPr>
            <p:ph type="body" sz="quarter" idx="17"/>
          </p:nvPr>
        </p:nvSpPr>
        <p:spPr/>
        <p:txBody>
          <a:bodyPr/>
          <a:lstStyle/>
          <a:p>
            <a:endParaRPr lang="en-US"/>
          </a:p>
        </p:txBody>
      </p:sp>
      <p:sp>
        <p:nvSpPr>
          <p:cNvPr id="10" name="Elipse 6">
            <a:extLst>
              <a:ext uri="{FF2B5EF4-FFF2-40B4-BE49-F238E27FC236}">
                <a16:creationId xmlns:a16="http://schemas.microsoft.com/office/drawing/2014/main" id="{A5F3EE8E-0DB9-8AB6-42DC-9134474CCA64}"/>
              </a:ext>
            </a:extLst>
          </p:cNvPr>
          <p:cNvSpPr/>
          <p:nvPr/>
        </p:nvSpPr>
        <p:spPr>
          <a:xfrm>
            <a:off x="4305920" y="2168350"/>
            <a:ext cx="1415845" cy="1415845"/>
          </a:xfrm>
          <a:prstGeom prst="ellipse">
            <a:avLst/>
          </a:prstGeom>
          <a:solidFill>
            <a:schemeClr val="accent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5" name="Elipse 7">
            <a:extLst>
              <a:ext uri="{FF2B5EF4-FFF2-40B4-BE49-F238E27FC236}">
                <a16:creationId xmlns:a16="http://schemas.microsoft.com/office/drawing/2014/main" id="{8F5A0A86-6E2E-EAE2-7F66-F8E519CD91B5}"/>
              </a:ext>
            </a:extLst>
          </p:cNvPr>
          <p:cNvSpPr/>
          <p:nvPr/>
        </p:nvSpPr>
        <p:spPr>
          <a:xfrm>
            <a:off x="6470237" y="2168349"/>
            <a:ext cx="1415845" cy="1415845"/>
          </a:xfrm>
          <a:prstGeom prst="ellipse">
            <a:avLst/>
          </a:prstGeom>
          <a:solidFill>
            <a:schemeClr val="accent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6" name="Elipse 8">
            <a:extLst>
              <a:ext uri="{FF2B5EF4-FFF2-40B4-BE49-F238E27FC236}">
                <a16:creationId xmlns:a16="http://schemas.microsoft.com/office/drawing/2014/main" id="{52CB3873-4F9A-9E11-5B36-2697AFB88547}"/>
              </a:ext>
            </a:extLst>
          </p:cNvPr>
          <p:cNvSpPr/>
          <p:nvPr/>
        </p:nvSpPr>
        <p:spPr>
          <a:xfrm>
            <a:off x="4305919" y="4332669"/>
            <a:ext cx="1415845" cy="1415845"/>
          </a:xfrm>
          <a:prstGeom prst="ellipse">
            <a:avLst/>
          </a:prstGeom>
          <a:solidFill>
            <a:schemeClr val="accent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20" name="Elipse 9">
            <a:extLst>
              <a:ext uri="{FF2B5EF4-FFF2-40B4-BE49-F238E27FC236}">
                <a16:creationId xmlns:a16="http://schemas.microsoft.com/office/drawing/2014/main" id="{E0EED9CC-BC30-25D5-20E6-6B9944D87DC4}"/>
              </a:ext>
            </a:extLst>
          </p:cNvPr>
          <p:cNvSpPr/>
          <p:nvPr/>
        </p:nvSpPr>
        <p:spPr>
          <a:xfrm>
            <a:off x="6470237" y="4292118"/>
            <a:ext cx="1415845" cy="1415845"/>
          </a:xfrm>
          <a:prstGeom prst="ellipse">
            <a:avLst/>
          </a:prstGeom>
          <a:solidFill>
            <a:schemeClr val="accent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52" name="TextBox 24">
            <a:extLst>
              <a:ext uri="{FF2B5EF4-FFF2-40B4-BE49-F238E27FC236}">
                <a16:creationId xmlns:a16="http://schemas.microsoft.com/office/drawing/2014/main" id="{76CB567C-2511-C147-4A34-F8245C75A9F8}"/>
              </a:ext>
            </a:extLst>
          </p:cNvPr>
          <p:cNvSpPr txBox="1"/>
          <p:nvPr/>
        </p:nvSpPr>
        <p:spPr>
          <a:xfrm>
            <a:off x="8118101" y="2279981"/>
            <a:ext cx="2679489" cy="276999"/>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Step 2</a:t>
            </a:r>
          </a:p>
        </p:txBody>
      </p:sp>
      <p:sp>
        <p:nvSpPr>
          <p:cNvPr id="53" name="TextBox 25">
            <a:extLst>
              <a:ext uri="{FF2B5EF4-FFF2-40B4-BE49-F238E27FC236}">
                <a16:creationId xmlns:a16="http://schemas.microsoft.com/office/drawing/2014/main" id="{7A446B8E-AD09-9046-8E69-BAB25A2FB2DF}"/>
              </a:ext>
            </a:extLst>
          </p:cNvPr>
          <p:cNvSpPr txBox="1"/>
          <p:nvPr/>
        </p:nvSpPr>
        <p:spPr>
          <a:xfrm>
            <a:off x="8118101" y="2699700"/>
            <a:ext cx="2679490" cy="492443"/>
          </a:xfrm>
          <a:prstGeom prst="rect">
            <a:avLst/>
          </a:prstGeom>
          <a:noFill/>
        </p:spPr>
        <p:txBody>
          <a:bodyPr wrap="square" lIns="0" tIns="0" rIns="0" bIns="0" rtlCol="0" anchor="t" anchorCtr="0">
            <a:spAutoFit/>
          </a:bodyPr>
          <a:lstStyle/>
          <a:p>
            <a:pPr>
              <a:spcBef>
                <a:spcPts val="400"/>
              </a:spcBef>
              <a:spcAft>
                <a:spcPts val="400"/>
              </a:spcAft>
              <a:defRPr/>
            </a:pPr>
            <a:r>
              <a:rPr lang="en-GB" sz="1600" dirty="0">
                <a:latin typeface="Arial" panose="020B0604020202020204" pitchFamily="34" charset="0"/>
                <a:cs typeface="Arial" panose="020B0604020202020204" pitchFamily="34" charset="0"/>
              </a:rPr>
              <a:t>[Insert text description with main activity/purpose of step]</a:t>
            </a:r>
            <a:endParaRPr lang="en-US" sz="1600" dirty="0">
              <a:latin typeface="Arial" panose="020B0604020202020204" pitchFamily="34" charset="0"/>
              <a:cs typeface="Arial" panose="020B0604020202020204" pitchFamily="34" charset="0"/>
            </a:endParaRPr>
          </a:p>
        </p:txBody>
      </p:sp>
      <p:sp>
        <p:nvSpPr>
          <p:cNvPr id="50" name="TextBox 24">
            <a:extLst>
              <a:ext uri="{FF2B5EF4-FFF2-40B4-BE49-F238E27FC236}">
                <a16:creationId xmlns:a16="http://schemas.microsoft.com/office/drawing/2014/main" id="{E08952FC-60C4-4953-BAEE-B349A70B1920}"/>
              </a:ext>
            </a:extLst>
          </p:cNvPr>
          <p:cNvSpPr txBox="1"/>
          <p:nvPr/>
        </p:nvSpPr>
        <p:spPr>
          <a:xfrm>
            <a:off x="8118101" y="4301892"/>
            <a:ext cx="2679489" cy="276999"/>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Step 3</a:t>
            </a:r>
          </a:p>
        </p:txBody>
      </p:sp>
      <p:sp>
        <p:nvSpPr>
          <p:cNvPr id="51" name="TextBox 25">
            <a:extLst>
              <a:ext uri="{FF2B5EF4-FFF2-40B4-BE49-F238E27FC236}">
                <a16:creationId xmlns:a16="http://schemas.microsoft.com/office/drawing/2014/main" id="{B0CCC6D6-0842-B730-D876-E902FCEE935A}"/>
              </a:ext>
            </a:extLst>
          </p:cNvPr>
          <p:cNvSpPr txBox="1"/>
          <p:nvPr/>
        </p:nvSpPr>
        <p:spPr>
          <a:xfrm>
            <a:off x="8118101" y="4721611"/>
            <a:ext cx="2679490" cy="492443"/>
          </a:xfrm>
          <a:prstGeom prst="rect">
            <a:avLst/>
          </a:prstGeom>
          <a:noFill/>
        </p:spPr>
        <p:txBody>
          <a:bodyPr wrap="square" lIns="0" tIns="0" rIns="0" bIns="0" rtlCol="0" anchor="t" anchorCtr="0">
            <a:spAutoFit/>
          </a:bodyPr>
          <a:lstStyle/>
          <a:p>
            <a:pPr>
              <a:spcBef>
                <a:spcPts val="400"/>
              </a:spcBef>
              <a:spcAft>
                <a:spcPts val="400"/>
              </a:spcAft>
              <a:defRPr/>
            </a:pPr>
            <a:r>
              <a:rPr lang="en-GB" sz="1600" dirty="0">
                <a:latin typeface="Arial" panose="020B0604020202020204" pitchFamily="34" charset="0"/>
                <a:cs typeface="Arial" panose="020B0604020202020204" pitchFamily="34" charset="0"/>
              </a:rPr>
              <a:t>[Insert text description with main activity/purpose of step]</a:t>
            </a:r>
            <a:endParaRPr lang="en-US" sz="1600" dirty="0">
              <a:latin typeface="Arial" panose="020B0604020202020204" pitchFamily="34" charset="0"/>
              <a:cs typeface="Arial" panose="020B0604020202020204" pitchFamily="34" charset="0"/>
            </a:endParaRPr>
          </a:p>
        </p:txBody>
      </p:sp>
      <p:sp>
        <p:nvSpPr>
          <p:cNvPr id="48" name="TextBox 24">
            <a:extLst>
              <a:ext uri="{FF2B5EF4-FFF2-40B4-BE49-F238E27FC236}">
                <a16:creationId xmlns:a16="http://schemas.microsoft.com/office/drawing/2014/main" id="{BB962879-78D2-C3B5-3499-A44CD3890235}"/>
              </a:ext>
            </a:extLst>
          </p:cNvPr>
          <p:cNvSpPr txBox="1"/>
          <p:nvPr/>
        </p:nvSpPr>
        <p:spPr>
          <a:xfrm>
            <a:off x="1394410" y="4301892"/>
            <a:ext cx="2679489" cy="276999"/>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Step 4</a:t>
            </a:r>
          </a:p>
        </p:txBody>
      </p:sp>
      <p:sp>
        <p:nvSpPr>
          <p:cNvPr id="49" name="TextBox 25">
            <a:extLst>
              <a:ext uri="{FF2B5EF4-FFF2-40B4-BE49-F238E27FC236}">
                <a16:creationId xmlns:a16="http://schemas.microsoft.com/office/drawing/2014/main" id="{A9D82F92-E8A3-8B35-AB3A-3C11916B30B9}"/>
              </a:ext>
            </a:extLst>
          </p:cNvPr>
          <p:cNvSpPr txBox="1"/>
          <p:nvPr/>
        </p:nvSpPr>
        <p:spPr>
          <a:xfrm>
            <a:off x="1394410" y="4721611"/>
            <a:ext cx="2679490" cy="492443"/>
          </a:xfrm>
          <a:prstGeom prst="rect">
            <a:avLst/>
          </a:prstGeom>
          <a:noFill/>
        </p:spPr>
        <p:txBody>
          <a:bodyPr wrap="square" lIns="0" tIns="0" rIns="0" bIns="0" rtlCol="0" anchor="t" anchorCtr="0">
            <a:spAutoFit/>
          </a:bodyPr>
          <a:lstStyle/>
          <a:p>
            <a:pPr algn="r">
              <a:spcBef>
                <a:spcPts val="400"/>
              </a:spcBef>
              <a:spcAft>
                <a:spcPts val="400"/>
              </a:spcAft>
              <a:defRPr/>
            </a:pPr>
            <a:r>
              <a:rPr lang="en-GB" sz="1600" dirty="0">
                <a:latin typeface="Arial" panose="020B0604020202020204" pitchFamily="34" charset="0"/>
                <a:cs typeface="Arial" panose="020B0604020202020204" pitchFamily="34" charset="0"/>
              </a:rPr>
              <a:t>[Insert text description with main activity/purpose of step]</a:t>
            </a:r>
            <a:endParaRPr lang="en-US" sz="1600" dirty="0">
              <a:latin typeface="Arial" panose="020B0604020202020204" pitchFamily="34" charset="0"/>
              <a:cs typeface="Arial" panose="020B0604020202020204" pitchFamily="34" charset="0"/>
            </a:endParaRPr>
          </a:p>
        </p:txBody>
      </p:sp>
      <p:sp>
        <p:nvSpPr>
          <p:cNvPr id="46" name="TextBox 24">
            <a:extLst>
              <a:ext uri="{FF2B5EF4-FFF2-40B4-BE49-F238E27FC236}">
                <a16:creationId xmlns:a16="http://schemas.microsoft.com/office/drawing/2014/main" id="{F7496DC5-747A-4353-1A93-E937D6A7987A}"/>
              </a:ext>
            </a:extLst>
          </p:cNvPr>
          <p:cNvSpPr txBox="1"/>
          <p:nvPr/>
        </p:nvSpPr>
        <p:spPr>
          <a:xfrm>
            <a:off x="1394410" y="2279981"/>
            <a:ext cx="2679489" cy="276999"/>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Step 1</a:t>
            </a:r>
          </a:p>
        </p:txBody>
      </p:sp>
      <p:sp>
        <p:nvSpPr>
          <p:cNvPr id="47" name="TextBox 25">
            <a:extLst>
              <a:ext uri="{FF2B5EF4-FFF2-40B4-BE49-F238E27FC236}">
                <a16:creationId xmlns:a16="http://schemas.microsoft.com/office/drawing/2014/main" id="{FD21897F-79AE-47B0-0DAF-03306DC20210}"/>
              </a:ext>
            </a:extLst>
          </p:cNvPr>
          <p:cNvSpPr txBox="1"/>
          <p:nvPr/>
        </p:nvSpPr>
        <p:spPr>
          <a:xfrm>
            <a:off x="1394410" y="2699700"/>
            <a:ext cx="2679490" cy="492443"/>
          </a:xfrm>
          <a:prstGeom prst="rect">
            <a:avLst/>
          </a:prstGeom>
          <a:noFill/>
        </p:spPr>
        <p:txBody>
          <a:bodyPr wrap="square" lIns="0" tIns="0" rIns="0" bIns="0" rtlCol="0" anchor="t" anchorCtr="0">
            <a:spAutoFit/>
          </a:bodyPr>
          <a:lstStyle/>
          <a:p>
            <a:pPr algn="r">
              <a:spcBef>
                <a:spcPts val="400"/>
              </a:spcBef>
              <a:spcAft>
                <a:spcPts val="400"/>
              </a:spcAft>
              <a:defRPr/>
            </a:pPr>
            <a:r>
              <a:rPr lang="en-GB" sz="1600" dirty="0">
                <a:latin typeface="Arial" panose="020B0604020202020204" pitchFamily="34" charset="0"/>
                <a:cs typeface="Arial" panose="020B0604020202020204" pitchFamily="34" charset="0"/>
              </a:rPr>
              <a:t>[Insert text description with main activity/purpose of step]</a:t>
            </a:r>
            <a:endParaRPr lang="en-US" sz="1600" dirty="0">
              <a:latin typeface="Arial" panose="020B0604020202020204" pitchFamily="34" charset="0"/>
              <a:cs typeface="Arial" panose="020B0604020202020204" pitchFamily="34" charset="0"/>
            </a:endParaRPr>
          </a:p>
        </p:txBody>
      </p:sp>
      <p:grpSp>
        <p:nvGrpSpPr>
          <p:cNvPr id="57" name="Grupo 42">
            <a:extLst>
              <a:ext uri="{FF2B5EF4-FFF2-40B4-BE49-F238E27FC236}">
                <a16:creationId xmlns:a16="http://schemas.microsoft.com/office/drawing/2014/main" id="{C730F434-7FF0-FA24-70E4-9C32537CEFE5}"/>
              </a:ext>
            </a:extLst>
          </p:cNvPr>
          <p:cNvGrpSpPr/>
          <p:nvPr/>
        </p:nvGrpSpPr>
        <p:grpSpPr>
          <a:xfrm>
            <a:off x="5949309" y="2405782"/>
            <a:ext cx="293384" cy="346931"/>
            <a:chOff x="3657318" y="2960019"/>
            <a:chExt cx="428407" cy="506598"/>
          </a:xfrm>
        </p:grpSpPr>
        <p:grpSp>
          <p:nvGrpSpPr>
            <p:cNvPr id="58" name="Grupo 43">
              <a:extLst>
                <a:ext uri="{FF2B5EF4-FFF2-40B4-BE49-F238E27FC236}">
                  <a16:creationId xmlns:a16="http://schemas.microsoft.com/office/drawing/2014/main" id="{9B84B92B-BD0F-0327-BE11-312B700B66E3}"/>
                </a:ext>
              </a:extLst>
            </p:cNvPr>
            <p:cNvGrpSpPr/>
            <p:nvPr/>
          </p:nvGrpSpPr>
          <p:grpSpPr>
            <a:xfrm>
              <a:off x="3828604" y="2960019"/>
              <a:ext cx="257121" cy="506598"/>
              <a:chOff x="2468880" y="3319199"/>
              <a:chExt cx="257121" cy="506598"/>
            </a:xfrm>
          </p:grpSpPr>
          <p:cxnSp>
            <p:nvCxnSpPr>
              <p:cNvPr id="60" name="Conector recto 45">
                <a:extLst>
                  <a:ext uri="{FF2B5EF4-FFF2-40B4-BE49-F238E27FC236}">
                    <a16:creationId xmlns:a16="http://schemas.microsoft.com/office/drawing/2014/main" id="{33D487BF-7B88-B898-BEBB-EBC239383391}"/>
                  </a:ext>
                </a:extLst>
              </p:cNvPr>
              <p:cNvCxnSpPr/>
              <p:nvPr/>
            </p:nvCxnSpPr>
            <p:spPr>
              <a:xfrm>
                <a:off x="2468880" y="3319199"/>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Conector recto 46">
                <a:extLst>
                  <a:ext uri="{FF2B5EF4-FFF2-40B4-BE49-F238E27FC236}">
                    <a16:creationId xmlns:a16="http://schemas.microsoft.com/office/drawing/2014/main" id="{F749E3E3-E63E-F70A-4D49-6C9996E24667}"/>
                  </a:ext>
                </a:extLst>
              </p:cNvPr>
              <p:cNvCxnSpPr>
                <a:cxnSpLocks/>
              </p:cNvCxnSpPr>
              <p:nvPr/>
            </p:nvCxnSpPr>
            <p:spPr>
              <a:xfrm flipH="1">
                <a:off x="2468880" y="3568676"/>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59" name="Conector recto 44">
              <a:extLst>
                <a:ext uri="{FF2B5EF4-FFF2-40B4-BE49-F238E27FC236}">
                  <a16:creationId xmlns:a16="http://schemas.microsoft.com/office/drawing/2014/main" id="{F73F7161-CC90-BEFE-60FE-E7D847C6BC28}"/>
                </a:ext>
              </a:extLst>
            </p:cNvPr>
            <p:cNvCxnSpPr>
              <a:cxnSpLocks/>
            </p:cNvCxnSpPr>
            <p:nvPr/>
          </p:nvCxnSpPr>
          <p:spPr>
            <a:xfrm>
              <a:off x="3657318" y="3213306"/>
              <a:ext cx="41481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2" name="Grupo 42">
            <a:extLst>
              <a:ext uri="{FF2B5EF4-FFF2-40B4-BE49-F238E27FC236}">
                <a16:creationId xmlns:a16="http://schemas.microsoft.com/office/drawing/2014/main" id="{284FC6F3-766E-F67C-869D-18DAEADE5F0D}"/>
              </a:ext>
            </a:extLst>
          </p:cNvPr>
          <p:cNvGrpSpPr/>
          <p:nvPr/>
        </p:nvGrpSpPr>
        <p:grpSpPr>
          <a:xfrm rot="5400000">
            <a:off x="7456619" y="3764690"/>
            <a:ext cx="293384" cy="346931"/>
            <a:chOff x="3657318" y="2960019"/>
            <a:chExt cx="428407" cy="506598"/>
          </a:xfrm>
        </p:grpSpPr>
        <p:grpSp>
          <p:nvGrpSpPr>
            <p:cNvPr id="63" name="Grupo 43">
              <a:extLst>
                <a:ext uri="{FF2B5EF4-FFF2-40B4-BE49-F238E27FC236}">
                  <a16:creationId xmlns:a16="http://schemas.microsoft.com/office/drawing/2014/main" id="{8F02F2AC-3093-4E80-6851-FD00EA5B5570}"/>
                </a:ext>
              </a:extLst>
            </p:cNvPr>
            <p:cNvGrpSpPr/>
            <p:nvPr/>
          </p:nvGrpSpPr>
          <p:grpSpPr>
            <a:xfrm>
              <a:off x="3828604" y="2960019"/>
              <a:ext cx="257121" cy="506598"/>
              <a:chOff x="2468880" y="3319199"/>
              <a:chExt cx="257121" cy="506598"/>
            </a:xfrm>
          </p:grpSpPr>
          <p:cxnSp>
            <p:nvCxnSpPr>
              <p:cNvPr id="321" name="Conector recto 45">
                <a:extLst>
                  <a:ext uri="{FF2B5EF4-FFF2-40B4-BE49-F238E27FC236}">
                    <a16:creationId xmlns:a16="http://schemas.microsoft.com/office/drawing/2014/main" id="{51939EA7-9A3E-3718-7013-CE447EDB5628}"/>
                  </a:ext>
                </a:extLst>
              </p:cNvPr>
              <p:cNvCxnSpPr/>
              <p:nvPr/>
            </p:nvCxnSpPr>
            <p:spPr>
              <a:xfrm>
                <a:off x="2468880" y="3319199"/>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2" name="Conector recto 46">
                <a:extLst>
                  <a:ext uri="{FF2B5EF4-FFF2-40B4-BE49-F238E27FC236}">
                    <a16:creationId xmlns:a16="http://schemas.microsoft.com/office/drawing/2014/main" id="{0F9F35E6-A4BF-9285-CBBE-202442F87214}"/>
                  </a:ext>
                </a:extLst>
              </p:cNvPr>
              <p:cNvCxnSpPr>
                <a:cxnSpLocks/>
              </p:cNvCxnSpPr>
              <p:nvPr/>
            </p:nvCxnSpPr>
            <p:spPr>
              <a:xfrm flipH="1">
                <a:off x="2468880" y="3568676"/>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0" name="Conector recto 44">
              <a:extLst>
                <a:ext uri="{FF2B5EF4-FFF2-40B4-BE49-F238E27FC236}">
                  <a16:creationId xmlns:a16="http://schemas.microsoft.com/office/drawing/2014/main" id="{187C40EC-118E-03B5-DF52-BB44081D240F}"/>
                </a:ext>
              </a:extLst>
            </p:cNvPr>
            <p:cNvCxnSpPr>
              <a:cxnSpLocks/>
            </p:cNvCxnSpPr>
            <p:nvPr/>
          </p:nvCxnSpPr>
          <p:spPr>
            <a:xfrm>
              <a:off x="3657318" y="3213306"/>
              <a:ext cx="41481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3" name="Grupo 42">
            <a:extLst>
              <a:ext uri="{FF2B5EF4-FFF2-40B4-BE49-F238E27FC236}">
                <a16:creationId xmlns:a16="http://schemas.microsoft.com/office/drawing/2014/main" id="{E63B0889-D807-8F65-2DFA-3DEF1FA95835}"/>
              </a:ext>
            </a:extLst>
          </p:cNvPr>
          <p:cNvGrpSpPr/>
          <p:nvPr/>
        </p:nvGrpSpPr>
        <p:grpSpPr>
          <a:xfrm rot="16200000" flipV="1">
            <a:off x="4513189" y="3784966"/>
            <a:ext cx="293384" cy="346931"/>
            <a:chOff x="3657318" y="2960019"/>
            <a:chExt cx="428407" cy="506598"/>
          </a:xfrm>
        </p:grpSpPr>
        <p:grpSp>
          <p:nvGrpSpPr>
            <p:cNvPr id="324" name="Grupo 43">
              <a:extLst>
                <a:ext uri="{FF2B5EF4-FFF2-40B4-BE49-F238E27FC236}">
                  <a16:creationId xmlns:a16="http://schemas.microsoft.com/office/drawing/2014/main" id="{06B15F4A-3561-B71F-7903-589353434046}"/>
                </a:ext>
              </a:extLst>
            </p:cNvPr>
            <p:cNvGrpSpPr/>
            <p:nvPr/>
          </p:nvGrpSpPr>
          <p:grpSpPr>
            <a:xfrm>
              <a:off x="3828604" y="2960019"/>
              <a:ext cx="257121" cy="506598"/>
              <a:chOff x="2468880" y="3319199"/>
              <a:chExt cx="257121" cy="506598"/>
            </a:xfrm>
          </p:grpSpPr>
          <p:cxnSp>
            <p:nvCxnSpPr>
              <p:cNvPr id="326" name="Conector recto 45">
                <a:extLst>
                  <a:ext uri="{FF2B5EF4-FFF2-40B4-BE49-F238E27FC236}">
                    <a16:creationId xmlns:a16="http://schemas.microsoft.com/office/drawing/2014/main" id="{64095E21-AC52-0797-DEA3-8AED6613F450}"/>
                  </a:ext>
                </a:extLst>
              </p:cNvPr>
              <p:cNvCxnSpPr/>
              <p:nvPr/>
            </p:nvCxnSpPr>
            <p:spPr>
              <a:xfrm>
                <a:off x="2468880" y="3319199"/>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Conector recto 46">
                <a:extLst>
                  <a:ext uri="{FF2B5EF4-FFF2-40B4-BE49-F238E27FC236}">
                    <a16:creationId xmlns:a16="http://schemas.microsoft.com/office/drawing/2014/main" id="{53DDB7BB-7227-A804-1108-FD3CE656E6A9}"/>
                  </a:ext>
                </a:extLst>
              </p:cNvPr>
              <p:cNvCxnSpPr>
                <a:cxnSpLocks/>
              </p:cNvCxnSpPr>
              <p:nvPr/>
            </p:nvCxnSpPr>
            <p:spPr>
              <a:xfrm flipH="1">
                <a:off x="2468880" y="3568676"/>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5" name="Conector recto 44">
              <a:extLst>
                <a:ext uri="{FF2B5EF4-FFF2-40B4-BE49-F238E27FC236}">
                  <a16:creationId xmlns:a16="http://schemas.microsoft.com/office/drawing/2014/main" id="{695DD2D1-8310-3003-D206-2E454EA00DCC}"/>
                </a:ext>
              </a:extLst>
            </p:cNvPr>
            <p:cNvCxnSpPr>
              <a:cxnSpLocks/>
            </p:cNvCxnSpPr>
            <p:nvPr/>
          </p:nvCxnSpPr>
          <p:spPr>
            <a:xfrm>
              <a:off x="3657318" y="3213306"/>
              <a:ext cx="41481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8" name="Grupo 42">
            <a:extLst>
              <a:ext uri="{FF2B5EF4-FFF2-40B4-BE49-F238E27FC236}">
                <a16:creationId xmlns:a16="http://schemas.microsoft.com/office/drawing/2014/main" id="{49D4FCBF-55B4-0AF8-E326-4D505500E93C}"/>
              </a:ext>
            </a:extLst>
          </p:cNvPr>
          <p:cNvGrpSpPr/>
          <p:nvPr/>
        </p:nvGrpSpPr>
        <p:grpSpPr>
          <a:xfrm flipH="1">
            <a:off x="5949309" y="5312992"/>
            <a:ext cx="293384" cy="346931"/>
            <a:chOff x="3657318" y="2960019"/>
            <a:chExt cx="428407" cy="506598"/>
          </a:xfrm>
        </p:grpSpPr>
        <p:grpSp>
          <p:nvGrpSpPr>
            <p:cNvPr id="329" name="Grupo 43">
              <a:extLst>
                <a:ext uri="{FF2B5EF4-FFF2-40B4-BE49-F238E27FC236}">
                  <a16:creationId xmlns:a16="http://schemas.microsoft.com/office/drawing/2014/main" id="{C0B77994-BD7F-7A6D-0D77-262AB8C435BD}"/>
                </a:ext>
              </a:extLst>
            </p:cNvPr>
            <p:cNvGrpSpPr/>
            <p:nvPr/>
          </p:nvGrpSpPr>
          <p:grpSpPr>
            <a:xfrm>
              <a:off x="3828604" y="2960019"/>
              <a:ext cx="257121" cy="506598"/>
              <a:chOff x="2468880" y="3319199"/>
              <a:chExt cx="257121" cy="506598"/>
            </a:xfrm>
          </p:grpSpPr>
          <p:cxnSp>
            <p:nvCxnSpPr>
              <p:cNvPr id="331" name="Conector recto 45">
                <a:extLst>
                  <a:ext uri="{FF2B5EF4-FFF2-40B4-BE49-F238E27FC236}">
                    <a16:creationId xmlns:a16="http://schemas.microsoft.com/office/drawing/2014/main" id="{B4A9E723-445C-4D55-2706-06C2E09ED64C}"/>
                  </a:ext>
                </a:extLst>
              </p:cNvPr>
              <p:cNvCxnSpPr/>
              <p:nvPr/>
            </p:nvCxnSpPr>
            <p:spPr>
              <a:xfrm>
                <a:off x="2468880" y="3319199"/>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2" name="Conector recto 46">
                <a:extLst>
                  <a:ext uri="{FF2B5EF4-FFF2-40B4-BE49-F238E27FC236}">
                    <a16:creationId xmlns:a16="http://schemas.microsoft.com/office/drawing/2014/main" id="{048D7AF4-5755-9C97-CE37-260574CBCB3B}"/>
                  </a:ext>
                </a:extLst>
              </p:cNvPr>
              <p:cNvCxnSpPr>
                <a:cxnSpLocks/>
              </p:cNvCxnSpPr>
              <p:nvPr/>
            </p:nvCxnSpPr>
            <p:spPr>
              <a:xfrm flipH="1">
                <a:off x="2468880" y="3568676"/>
                <a:ext cx="257121" cy="25712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30" name="Conector recto 44">
              <a:extLst>
                <a:ext uri="{FF2B5EF4-FFF2-40B4-BE49-F238E27FC236}">
                  <a16:creationId xmlns:a16="http://schemas.microsoft.com/office/drawing/2014/main" id="{B7E09392-5D31-F91B-1067-22CC52833F07}"/>
                </a:ext>
              </a:extLst>
            </p:cNvPr>
            <p:cNvCxnSpPr>
              <a:cxnSpLocks/>
            </p:cNvCxnSpPr>
            <p:nvPr/>
          </p:nvCxnSpPr>
          <p:spPr>
            <a:xfrm>
              <a:off x="3657318" y="3213306"/>
              <a:ext cx="41481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B4AFB01-09E3-B261-E1E2-92D86A294B5A}"/>
              </a:ext>
            </a:extLst>
          </p:cNvPr>
          <p:cNvPicPr>
            <a:picLocks noChangeAspect="1"/>
          </p:cNvPicPr>
          <p:nvPr/>
        </p:nvPicPr>
        <p:blipFill>
          <a:blip r:embed="rId5"/>
          <a:stretch>
            <a:fillRect/>
          </a:stretch>
        </p:blipFill>
        <p:spPr>
          <a:xfrm>
            <a:off x="6880979" y="2579091"/>
            <a:ext cx="594360" cy="594360"/>
          </a:xfrm>
          <a:prstGeom prst="rect">
            <a:avLst/>
          </a:prstGeom>
        </p:spPr>
      </p:pic>
      <p:pic>
        <p:nvPicPr>
          <p:cNvPr id="8" name="Picture 7">
            <a:extLst>
              <a:ext uri="{FF2B5EF4-FFF2-40B4-BE49-F238E27FC236}">
                <a16:creationId xmlns:a16="http://schemas.microsoft.com/office/drawing/2014/main" id="{20543258-5C51-B9D9-267B-9C682B86E49A}"/>
              </a:ext>
            </a:extLst>
          </p:cNvPr>
          <p:cNvPicPr>
            <a:picLocks noChangeAspect="1"/>
          </p:cNvPicPr>
          <p:nvPr/>
        </p:nvPicPr>
        <p:blipFill>
          <a:blip r:embed="rId6"/>
          <a:stretch>
            <a:fillRect/>
          </a:stretch>
        </p:blipFill>
        <p:spPr>
          <a:xfrm>
            <a:off x="6880979" y="4702860"/>
            <a:ext cx="594360" cy="594360"/>
          </a:xfrm>
          <a:prstGeom prst="rect">
            <a:avLst/>
          </a:prstGeom>
        </p:spPr>
      </p:pic>
      <p:pic>
        <p:nvPicPr>
          <p:cNvPr id="12" name="Picture 11">
            <a:extLst>
              <a:ext uri="{FF2B5EF4-FFF2-40B4-BE49-F238E27FC236}">
                <a16:creationId xmlns:a16="http://schemas.microsoft.com/office/drawing/2014/main" id="{0932152B-B360-4519-AF60-A0FC4F4984DA}"/>
              </a:ext>
            </a:extLst>
          </p:cNvPr>
          <p:cNvPicPr>
            <a:picLocks noChangeAspect="1"/>
          </p:cNvPicPr>
          <p:nvPr/>
        </p:nvPicPr>
        <p:blipFill>
          <a:blip r:embed="rId7"/>
          <a:stretch>
            <a:fillRect/>
          </a:stretch>
        </p:blipFill>
        <p:spPr>
          <a:xfrm>
            <a:off x="4716661" y="4702860"/>
            <a:ext cx="594360" cy="594360"/>
          </a:xfrm>
          <a:prstGeom prst="rect">
            <a:avLst/>
          </a:prstGeom>
        </p:spPr>
      </p:pic>
      <p:pic>
        <p:nvPicPr>
          <p:cNvPr id="13" name="Picture 12">
            <a:extLst>
              <a:ext uri="{FF2B5EF4-FFF2-40B4-BE49-F238E27FC236}">
                <a16:creationId xmlns:a16="http://schemas.microsoft.com/office/drawing/2014/main" id="{C54A8C52-C972-E9EF-F68F-6365C0A4C416}"/>
              </a:ext>
            </a:extLst>
          </p:cNvPr>
          <p:cNvPicPr>
            <a:picLocks noChangeAspect="1"/>
          </p:cNvPicPr>
          <p:nvPr/>
        </p:nvPicPr>
        <p:blipFill>
          <a:blip r:embed="rId8"/>
          <a:stretch>
            <a:fillRect/>
          </a:stretch>
        </p:blipFill>
        <p:spPr>
          <a:xfrm>
            <a:off x="4716661" y="2579091"/>
            <a:ext cx="594360" cy="594360"/>
          </a:xfrm>
          <a:prstGeom prst="rect">
            <a:avLst/>
          </a:prstGeom>
        </p:spPr>
      </p:pic>
      <p:sp>
        <p:nvSpPr>
          <p:cNvPr id="3" name="Google Shape;507;p14">
            <a:extLst>
              <a:ext uri="{FF2B5EF4-FFF2-40B4-BE49-F238E27FC236}">
                <a16:creationId xmlns:a16="http://schemas.microsoft.com/office/drawing/2014/main" id="{C220A856-9B02-7EAA-519D-AF555E9C991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3D8004C4-ECC1-4E54-8309-F2AA2DB75ED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739604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41BF-7F21-D9E4-42F1-8EA94080D8E0}"/>
              </a:ext>
            </a:extLst>
          </p:cNvPr>
          <p:cNvSpPr>
            <a:spLocks noGrp="1"/>
          </p:cNvSpPr>
          <p:nvPr>
            <p:ph type="title"/>
          </p:nvPr>
        </p:nvSpPr>
        <p:spPr/>
        <p:txBody>
          <a:bodyPr/>
          <a:lstStyle/>
          <a:p>
            <a:r>
              <a:rPr lang="en-US" dirty="0"/>
              <a:t>[Circular process overview / Insert action title]</a:t>
            </a:r>
          </a:p>
        </p:txBody>
      </p:sp>
      <p:sp>
        <p:nvSpPr>
          <p:cNvPr id="5" name="Subtitle 4">
            <a:extLst>
              <a:ext uri="{FF2B5EF4-FFF2-40B4-BE49-F238E27FC236}">
                <a16:creationId xmlns:a16="http://schemas.microsoft.com/office/drawing/2014/main" id="{5D2AD3FF-0FCD-83C4-CDBF-002B78634AFE}"/>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C6835362-45BA-D0BD-E612-E01F3CFA991D}"/>
              </a:ext>
            </a:extLst>
          </p:cNvPr>
          <p:cNvSpPr>
            <a:spLocks noGrp="1"/>
          </p:cNvSpPr>
          <p:nvPr>
            <p:ph type="body" sz="quarter" idx="17"/>
          </p:nvPr>
        </p:nvSpPr>
        <p:spPr/>
        <p:txBody>
          <a:bodyPr/>
          <a:lstStyle/>
          <a:p>
            <a:endParaRPr lang="en-US"/>
          </a:p>
        </p:txBody>
      </p:sp>
      <p:sp>
        <p:nvSpPr>
          <p:cNvPr id="2" name="Oval 1">
            <a:extLst>
              <a:ext uri="{FF2B5EF4-FFF2-40B4-BE49-F238E27FC236}">
                <a16:creationId xmlns:a16="http://schemas.microsoft.com/office/drawing/2014/main" id="{1E356A8A-748C-873D-349F-DF2786060C82}"/>
              </a:ext>
            </a:extLst>
          </p:cNvPr>
          <p:cNvSpPr/>
          <p:nvPr/>
        </p:nvSpPr>
        <p:spPr>
          <a:xfrm>
            <a:off x="4189532" y="1963427"/>
            <a:ext cx="3808420" cy="3808418"/>
          </a:xfrm>
          <a:prstGeom prst="ellipse">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3B1B324-870E-FCC0-5850-99BC7E135C19}"/>
              </a:ext>
            </a:extLst>
          </p:cNvPr>
          <p:cNvSpPr/>
          <p:nvPr/>
        </p:nvSpPr>
        <p:spPr>
          <a:xfrm>
            <a:off x="8597618" y="3128889"/>
            <a:ext cx="3049200" cy="149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1A6DC97B-5B7E-BA68-CEEA-5307E6494275}"/>
              </a:ext>
            </a:extLst>
          </p:cNvPr>
          <p:cNvSpPr/>
          <p:nvPr/>
        </p:nvSpPr>
        <p:spPr>
          <a:xfrm>
            <a:off x="552682" y="3216814"/>
            <a:ext cx="3047900" cy="149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449FEC5-9419-F3C2-70EC-85FFCD0F3BA9}"/>
              </a:ext>
            </a:extLst>
          </p:cNvPr>
          <p:cNvSpPr/>
          <p:nvPr/>
        </p:nvSpPr>
        <p:spPr>
          <a:xfrm>
            <a:off x="2802671" y="5244577"/>
            <a:ext cx="1894159" cy="338554"/>
          </a:xfrm>
          <a:prstGeom prst="rect">
            <a:avLst/>
          </a:prstGeom>
        </p:spPr>
        <p:txBody>
          <a:bodyPr wrap="square">
            <a:spAutoFit/>
          </a:bodyPr>
          <a:lstStyle/>
          <a:p>
            <a:pPr algn="r">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5</a:t>
            </a:r>
          </a:p>
        </p:txBody>
      </p:sp>
      <p:sp>
        <p:nvSpPr>
          <p:cNvPr id="33" name="Rectangle 32">
            <a:extLst>
              <a:ext uri="{FF2B5EF4-FFF2-40B4-BE49-F238E27FC236}">
                <a16:creationId xmlns:a16="http://schemas.microsoft.com/office/drawing/2014/main" id="{8657633E-39EE-9318-0615-6418B74A02D4}"/>
              </a:ext>
            </a:extLst>
          </p:cNvPr>
          <p:cNvSpPr/>
          <p:nvPr/>
        </p:nvSpPr>
        <p:spPr>
          <a:xfrm>
            <a:off x="7659260" y="5244577"/>
            <a:ext cx="2255147" cy="338554"/>
          </a:xfrm>
          <a:prstGeom prst="rect">
            <a:avLst/>
          </a:prstGeom>
        </p:spPr>
        <p:txBody>
          <a:bodyPr wrap="square">
            <a:spAutoFit/>
          </a:bodyPr>
          <a:lstStyle/>
          <a:p>
            <a:pPr>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4</a:t>
            </a:r>
          </a:p>
        </p:txBody>
      </p:sp>
      <p:sp>
        <p:nvSpPr>
          <p:cNvPr id="34" name="Rectangle 33">
            <a:extLst>
              <a:ext uri="{FF2B5EF4-FFF2-40B4-BE49-F238E27FC236}">
                <a16:creationId xmlns:a16="http://schemas.microsoft.com/office/drawing/2014/main" id="{7429087F-9E2B-4618-D2FF-DC6DE09EE432}"/>
              </a:ext>
            </a:extLst>
          </p:cNvPr>
          <p:cNvSpPr/>
          <p:nvPr/>
        </p:nvSpPr>
        <p:spPr>
          <a:xfrm>
            <a:off x="2450268" y="2031403"/>
            <a:ext cx="2122052"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1</a:t>
            </a:r>
          </a:p>
        </p:txBody>
      </p:sp>
      <p:sp>
        <p:nvSpPr>
          <p:cNvPr id="35" name="Rectangle 34">
            <a:extLst>
              <a:ext uri="{FF2B5EF4-FFF2-40B4-BE49-F238E27FC236}">
                <a16:creationId xmlns:a16="http://schemas.microsoft.com/office/drawing/2014/main" id="{FE320275-BF71-9CC0-936D-58496B994D93}"/>
              </a:ext>
            </a:extLst>
          </p:cNvPr>
          <p:cNvSpPr/>
          <p:nvPr/>
        </p:nvSpPr>
        <p:spPr>
          <a:xfrm>
            <a:off x="7659259" y="2031403"/>
            <a:ext cx="248660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2</a:t>
            </a:r>
          </a:p>
        </p:txBody>
      </p:sp>
      <p:sp>
        <p:nvSpPr>
          <p:cNvPr id="47" name="Rectangle 46">
            <a:extLst>
              <a:ext uri="{FF2B5EF4-FFF2-40B4-BE49-F238E27FC236}">
                <a16:creationId xmlns:a16="http://schemas.microsoft.com/office/drawing/2014/main" id="{5C1A13E2-2E27-9B82-5C02-24B8F0E4BBB9}"/>
              </a:ext>
            </a:extLst>
          </p:cNvPr>
          <p:cNvSpPr/>
          <p:nvPr/>
        </p:nvSpPr>
        <p:spPr>
          <a:xfrm>
            <a:off x="8244824" y="3652863"/>
            <a:ext cx="1894159" cy="338554"/>
          </a:xfrm>
          <a:prstGeom prst="rect">
            <a:avLst/>
          </a:prstGeom>
        </p:spPr>
        <p:txBody>
          <a:bodyPr wrap="square">
            <a:spAutoFit/>
          </a:bodyPr>
          <a:lstStyle/>
          <a:p>
            <a:pPr>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3</a:t>
            </a:r>
          </a:p>
        </p:txBody>
      </p:sp>
      <p:sp>
        <p:nvSpPr>
          <p:cNvPr id="48" name="Rectangle 47">
            <a:extLst>
              <a:ext uri="{FF2B5EF4-FFF2-40B4-BE49-F238E27FC236}">
                <a16:creationId xmlns:a16="http://schemas.microsoft.com/office/drawing/2014/main" id="{6603BA63-EA21-1983-6E87-BDCF3B4E3084}"/>
              </a:ext>
            </a:extLst>
          </p:cNvPr>
          <p:cNvSpPr/>
          <p:nvPr/>
        </p:nvSpPr>
        <p:spPr>
          <a:xfrm>
            <a:off x="912038" y="3652863"/>
            <a:ext cx="3047900" cy="338554"/>
          </a:xfrm>
          <a:prstGeom prst="rect">
            <a:avLst/>
          </a:prstGeom>
        </p:spPr>
        <p:txBody>
          <a:bodyPr wrap="square">
            <a:spAutoFit/>
          </a:bodyPr>
          <a:lstStyle/>
          <a:p>
            <a:pPr algn="r">
              <a:defRPr/>
            </a:pPr>
            <a:r>
              <a:rPr kumimoji="0" lang="en-US" sz="16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Step 6</a:t>
            </a:r>
          </a:p>
        </p:txBody>
      </p:sp>
      <p:sp>
        <p:nvSpPr>
          <p:cNvPr id="49" name="Rectangle 48">
            <a:extLst>
              <a:ext uri="{FF2B5EF4-FFF2-40B4-BE49-F238E27FC236}">
                <a16:creationId xmlns:a16="http://schemas.microsoft.com/office/drawing/2014/main" id="{421C65D0-141C-5BD1-E3F1-170C21DAFB06}"/>
              </a:ext>
            </a:extLst>
          </p:cNvPr>
          <p:cNvSpPr/>
          <p:nvPr/>
        </p:nvSpPr>
        <p:spPr>
          <a:xfrm>
            <a:off x="2300641" y="2356732"/>
            <a:ext cx="2251674"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AA666D88-8197-77D4-18D0-839FFB9A5F33}"/>
              </a:ext>
            </a:extLst>
          </p:cNvPr>
          <p:cNvSpPr/>
          <p:nvPr/>
        </p:nvSpPr>
        <p:spPr>
          <a:xfrm>
            <a:off x="956055" y="394310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F7F29774-CBBE-0532-F011-CC68543F9FF1}"/>
              </a:ext>
            </a:extLst>
          </p:cNvPr>
          <p:cNvSpPr/>
          <p:nvPr/>
        </p:nvSpPr>
        <p:spPr>
          <a:xfrm>
            <a:off x="2268870" y="5578853"/>
            <a:ext cx="2427960"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29B3E8D2-8C42-91F9-A7E6-BB66F1AC8008}"/>
              </a:ext>
            </a:extLst>
          </p:cNvPr>
          <p:cNvSpPr/>
          <p:nvPr/>
        </p:nvSpPr>
        <p:spPr>
          <a:xfrm>
            <a:off x="7659259" y="235673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EF0DA444-7052-B466-7728-4198F4358910}"/>
              </a:ext>
            </a:extLst>
          </p:cNvPr>
          <p:cNvSpPr/>
          <p:nvPr/>
        </p:nvSpPr>
        <p:spPr>
          <a:xfrm>
            <a:off x="8244824" y="394310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966A236F-17F8-9E23-4C61-29ECA6C7DC1D}"/>
              </a:ext>
            </a:extLst>
          </p:cNvPr>
          <p:cNvSpPr/>
          <p:nvPr/>
        </p:nvSpPr>
        <p:spPr>
          <a:xfrm>
            <a:off x="7659260" y="5578853"/>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defRPr/>
            </a:pPr>
            <a:r>
              <a:rPr lang="en-GB" sz="1200" dirty="0">
                <a:solidFill>
                  <a:schemeClr val="tx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tx1"/>
              </a:solidFill>
              <a:latin typeface="Arial" panose="020B0604020202020204" pitchFamily="34" charset="0"/>
              <a:cs typeface="Arial" panose="020B0604020202020204" pitchFamily="34" charset="0"/>
            </a:endParaRPr>
          </a:p>
        </p:txBody>
      </p:sp>
      <p:sp>
        <p:nvSpPr>
          <p:cNvPr id="74" name="Arrow: Chevron 238">
            <a:extLst>
              <a:ext uri="{FF2B5EF4-FFF2-40B4-BE49-F238E27FC236}">
                <a16:creationId xmlns:a16="http://schemas.microsoft.com/office/drawing/2014/main" id="{4782EF71-72D8-EAE5-62DC-7C360A54602B}"/>
              </a:ext>
            </a:extLst>
          </p:cNvPr>
          <p:cNvSpPr/>
          <p:nvPr/>
        </p:nvSpPr>
        <p:spPr>
          <a:xfrm rot="1800000">
            <a:off x="6947101" y="2063428"/>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79" name="Oval 78">
            <a:extLst>
              <a:ext uri="{FF2B5EF4-FFF2-40B4-BE49-F238E27FC236}">
                <a16:creationId xmlns:a16="http://schemas.microsoft.com/office/drawing/2014/main" id="{3A844AA9-0052-72E9-AE73-E832F161DE28}"/>
              </a:ext>
            </a:extLst>
          </p:cNvPr>
          <p:cNvSpPr/>
          <p:nvPr/>
        </p:nvSpPr>
        <p:spPr>
          <a:xfrm>
            <a:off x="4772690" y="2184526"/>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1</a:t>
            </a:r>
          </a:p>
        </p:txBody>
      </p:sp>
      <p:sp>
        <p:nvSpPr>
          <p:cNvPr id="80" name="Oval 79">
            <a:extLst>
              <a:ext uri="{FF2B5EF4-FFF2-40B4-BE49-F238E27FC236}">
                <a16:creationId xmlns:a16="http://schemas.microsoft.com/office/drawing/2014/main" id="{065293BC-A40A-AB31-7B2C-3D71C0E4688A}"/>
              </a:ext>
            </a:extLst>
          </p:cNvPr>
          <p:cNvSpPr/>
          <p:nvPr/>
        </p:nvSpPr>
        <p:spPr>
          <a:xfrm>
            <a:off x="7071232" y="2200322"/>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2</a:t>
            </a:r>
          </a:p>
        </p:txBody>
      </p:sp>
      <p:sp>
        <p:nvSpPr>
          <p:cNvPr id="81" name="Oval 80">
            <a:extLst>
              <a:ext uri="{FF2B5EF4-FFF2-40B4-BE49-F238E27FC236}">
                <a16:creationId xmlns:a16="http://schemas.microsoft.com/office/drawing/2014/main" id="{7A47A72F-8DBC-A5AF-1784-CF72108945B5}"/>
              </a:ext>
            </a:extLst>
          </p:cNvPr>
          <p:cNvSpPr/>
          <p:nvPr/>
        </p:nvSpPr>
        <p:spPr>
          <a:xfrm>
            <a:off x="4772690" y="5213504"/>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5</a:t>
            </a:r>
          </a:p>
        </p:txBody>
      </p:sp>
      <p:sp>
        <p:nvSpPr>
          <p:cNvPr id="82" name="Oval 81">
            <a:extLst>
              <a:ext uri="{FF2B5EF4-FFF2-40B4-BE49-F238E27FC236}">
                <a16:creationId xmlns:a16="http://schemas.microsoft.com/office/drawing/2014/main" id="{A49C3506-C2D7-9994-47CC-3B45F8757A0B}"/>
              </a:ext>
            </a:extLst>
          </p:cNvPr>
          <p:cNvSpPr/>
          <p:nvPr/>
        </p:nvSpPr>
        <p:spPr>
          <a:xfrm>
            <a:off x="7026493" y="5242928"/>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4</a:t>
            </a:r>
          </a:p>
        </p:txBody>
      </p:sp>
      <p:sp>
        <p:nvSpPr>
          <p:cNvPr id="83" name="Oval 82">
            <a:extLst>
              <a:ext uri="{FF2B5EF4-FFF2-40B4-BE49-F238E27FC236}">
                <a16:creationId xmlns:a16="http://schemas.microsoft.com/office/drawing/2014/main" id="{3AE9CF9E-1947-9C4E-D101-ED5DB01238EE}"/>
              </a:ext>
            </a:extLst>
          </p:cNvPr>
          <p:cNvSpPr/>
          <p:nvPr/>
        </p:nvSpPr>
        <p:spPr>
          <a:xfrm>
            <a:off x="4039168" y="3703369"/>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6</a:t>
            </a:r>
          </a:p>
        </p:txBody>
      </p:sp>
      <p:sp>
        <p:nvSpPr>
          <p:cNvPr id="84" name="Oval 83">
            <a:extLst>
              <a:ext uri="{FF2B5EF4-FFF2-40B4-BE49-F238E27FC236}">
                <a16:creationId xmlns:a16="http://schemas.microsoft.com/office/drawing/2014/main" id="{949A33F7-FBC5-CE24-8885-2192E4271E34}"/>
              </a:ext>
            </a:extLst>
          </p:cNvPr>
          <p:cNvSpPr/>
          <p:nvPr/>
        </p:nvSpPr>
        <p:spPr>
          <a:xfrm>
            <a:off x="7828419" y="3706967"/>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3</a:t>
            </a:r>
          </a:p>
        </p:txBody>
      </p:sp>
      <p:sp>
        <p:nvSpPr>
          <p:cNvPr id="85" name="Arrow: Chevron 238">
            <a:extLst>
              <a:ext uri="{FF2B5EF4-FFF2-40B4-BE49-F238E27FC236}">
                <a16:creationId xmlns:a16="http://schemas.microsoft.com/office/drawing/2014/main" id="{806C5540-3904-9DB9-BD57-C94C552AD0D9}"/>
              </a:ext>
            </a:extLst>
          </p:cNvPr>
          <p:cNvSpPr/>
          <p:nvPr/>
        </p:nvSpPr>
        <p:spPr>
          <a:xfrm rot="5160000">
            <a:off x="7892739" y="3470632"/>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86" name="Arrow: Chevron 238">
            <a:extLst>
              <a:ext uri="{FF2B5EF4-FFF2-40B4-BE49-F238E27FC236}">
                <a16:creationId xmlns:a16="http://schemas.microsoft.com/office/drawing/2014/main" id="{E0DB02D8-5AFA-8343-ECCC-5EC41E586564}"/>
              </a:ext>
            </a:extLst>
          </p:cNvPr>
          <p:cNvSpPr/>
          <p:nvPr/>
        </p:nvSpPr>
        <p:spPr>
          <a:xfrm rot="8098862">
            <a:off x="7298020" y="5107682"/>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87" name="Arrow: Chevron 238">
            <a:extLst>
              <a:ext uri="{FF2B5EF4-FFF2-40B4-BE49-F238E27FC236}">
                <a16:creationId xmlns:a16="http://schemas.microsoft.com/office/drawing/2014/main" id="{3A00BF3E-CDEA-395F-8936-4FCF90860937}"/>
              </a:ext>
            </a:extLst>
          </p:cNvPr>
          <p:cNvSpPr/>
          <p:nvPr/>
        </p:nvSpPr>
        <p:spPr>
          <a:xfrm rot="12613250">
            <a:off x="5053682" y="5364883"/>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88" name="Arrow: Chevron 238">
            <a:extLst>
              <a:ext uri="{FF2B5EF4-FFF2-40B4-BE49-F238E27FC236}">
                <a16:creationId xmlns:a16="http://schemas.microsoft.com/office/drawing/2014/main" id="{E7B2914E-92D9-7F16-BBDE-9DFB6A55A044}"/>
              </a:ext>
            </a:extLst>
          </p:cNvPr>
          <p:cNvSpPr/>
          <p:nvPr/>
        </p:nvSpPr>
        <p:spPr>
          <a:xfrm rot="15960000">
            <a:off x="4113494" y="3969289"/>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89" name="Arrow: Chevron 238">
            <a:extLst>
              <a:ext uri="{FF2B5EF4-FFF2-40B4-BE49-F238E27FC236}">
                <a16:creationId xmlns:a16="http://schemas.microsoft.com/office/drawing/2014/main" id="{5055D64A-4D86-0B15-51C9-9B2D51A29ED5}"/>
              </a:ext>
            </a:extLst>
          </p:cNvPr>
          <p:cNvSpPr/>
          <p:nvPr/>
        </p:nvSpPr>
        <p:spPr>
          <a:xfrm rot="18720000">
            <a:off x="4666846" y="2367942"/>
            <a:ext cx="181118" cy="304968"/>
          </a:xfrm>
          <a:prstGeom prst="chevron">
            <a:avLst>
              <a:gd name="adj" fmla="val 90512"/>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7C40F71D-2508-00DD-32F4-4E4ABCC7C6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FDAC352E-2615-5A3F-4E3B-9086D39DA14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8500088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[Path overview / Insert action title]</a:t>
            </a:r>
            <a:endParaRPr lang="en-DK" dirty="0"/>
          </a:p>
        </p:txBody>
      </p:sp>
      <p:sp>
        <p:nvSpPr>
          <p:cNvPr id="26" name="Subtitle 25">
            <a:extLst>
              <a:ext uri="{FF2B5EF4-FFF2-40B4-BE49-F238E27FC236}">
                <a16:creationId xmlns:a16="http://schemas.microsoft.com/office/drawing/2014/main" id="{6C0F225C-1B93-FBC8-94D8-632D86AAC2EB}"/>
              </a:ext>
            </a:extLst>
          </p:cNvPr>
          <p:cNvSpPr>
            <a:spLocks noGrp="1"/>
          </p:cNvSpPr>
          <p:nvPr>
            <p:ph type="subTitle" idx="1"/>
          </p:nvPr>
        </p:nvSpPr>
        <p:spPr/>
        <p:txBody>
          <a:bodyPr/>
          <a:lstStyle/>
          <a:p>
            <a:endParaRPr lang="en-US"/>
          </a:p>
        </p:txBody>
      </p:sp>
      <p:sp>
        <p:nvSpPr>
          <p:cNvPr id="27" name="Text Placeholder 26">
            <a:extLst>
              <a:ext uri="{FF2B5EF4-FFF2-40B4-BE49-F238E27FC236}">
                <a16:creationId xmlns:a16="http://schemas.microsoft.com/office/drawing/2014/main" id="{B2526A6F-2EAC-C99C-D271-CE5B55C3F628}"/>
              </a:ext>
            </a:extLst>
          </p:cNvPr>
          <p:cNvSpPr>
            <a:spLocks noGrp="1"/>
          </p:cNvSpPr>
          <p:nvPr>
            <p:ph type="body" sz="quarter" idx="17"/>
          </p:nvPr>
        </p:nvSpPr>
        <p:spPr/>
        <p:txBody>
          <a:bodyPr/>
          <a:lstStyle/>
          <a:p>
            <a:endParaRPr lang="en-US"/>
          </a:p>
        </p:txBody>
      </p:sp>
      <p:sp>
        <p:nvSpPr>
          <p:cNvPr id="4" name="Shape 61666">
            <a:extLst>
              <a:ext uri="{FF2B5EF4-FFF2-40B4-BE49-F238E27FC236}">
                <a16:creationId xmlns:a16="http://schemas.microsoft.com/office/drawing/2014/main" id="{A9188067-C52A-217A-712B-DE142C7FF157}"/>
              </a:ext>
            </a:extLst>
          </p:cNvPr>
          <p:cNvSpPr/>
          <p:nvPr/>
        </p:nvSpPr>
        <p:spPr>
          <a:xfrm>
            <a:off x="894618" y="1753218"/>
            <a:ext cx="2974779"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6" name="Shape 61667">
            <a:extLst>
              <a:ext uri="{FF2B5EF4-FFF2-40B4-BE49-F238E27FC236}">
                <a16:creationId xmlns:a16="http://schemas.microsoft.com/office/drawing/2014/main" id="{F4722C20-A257-8B51-CFE4-2F6AA57CFB17}"/>
              </a:ext>
            </a:extLst>
          </p:cNvPr>
          <p:cNvSpPr/>
          <p:nvPr/>
        </p:nvSpPr>
        <p:spPr>
          <a:xfrm>
            <a:off x="3776096" y="1753218"/>
            <a:ext cx="2351484"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7" name="Shape 61668">
            <a:extLst>
              <a:ext uri="{FF2B5EF4-FFF2-40B4-BE49-F238E27FC236}">
                <a16:creationId xmlns:a16="http://schemas.microsoft.com/office/drawing/2014/main" id="{B6E50AD0-19F5-0AE2-2728-544408AC6685}"/>
              </a:ext>
            </a:extLst>
          </p:cNvPr>
          <p:cNvSpPr/>
          <p:nvPr/>
        </p:nvSpPr>
        <p:spPr>
          <a:xfrm>
            <a:off x="5892099" y="1753278"/>
            <a:ext cx="2126366"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9" name="Shape 61669">
            <a:extLst>
              <a:ext uri="{FF2B5EF4-FFF2-40B4-BE49-F238E27FC236}">
                <a16:creationId xmlns:a16="http://schemas.microsoft.com/office/drawing/2014/main" id="{B911EAE1-0D16-7340-380A-01F7EB23E786}"/>
              </a:ext>
            </a:extLst>
          </p:cNvPr>
          <p:cNvSpPr/>
          <p:nvPr/>
        </p:nvSpPr>
        <p:spPr>
          <a:xfrm>
            <a:off x="8009290" y="1753218"/>
            <a:ext cx="1893180" cy="13456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0" name="Shape 61670">
            <a:extLst>
              <a:ext uri="{FF2B5EF4-FFF2-40B4-BE49-F238E27FC236}">
                <a16:creationId xmlns:a16="http://schemas.microsoft.com/office/drawing/2014/main" id="{1A1C606E-F87B-2724-0260-13E8FEA548C5}"/>
              </a:ext>
            </a:extLst>
          </p:cNvPr>
          <p:cNvSpPr/>
          <p:nvPr/>
        </p:nvSpPr>
        <p:spPr>
          <a:xfrm>
            <a:off x="8009290" y="3097176"/>
            <a:ext cx="1893180" cy="1352093"/>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1" name="Shape 61671">
            <a:extLst>
              <a:ext uri="{FF2B5EF4-FFF2-40B4-BE49-F238E27FC236}">
                <a16:creationId xmlns:a16="http://schemas.microsoft.com/office/drawing/2014/main" id="{51FC9B1E-DB0B-89ED-5B5E-D17F0323FA9D}"/>
              </a:ext>
            </a:extLst>
          </p:cNvPr>
          <p:cNvSpPr/>
          <p:nvPr/>
        </p:nvSpPr>
        <p:spPr>
          <a:xfrm>
            <a:off x="6127580" y="3551438"/>
            <a:ext cx="1890886"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2" name="Shape 61672">
            <a:extLst>
              <a:ext uri="{FF2B5EF4-FFF2-40B4-BE49-F238E27FC236}">
                <a16:creationId xmlns:a16="http://schemas.microsoft.com/office/drawing/2014/main" id="{A6DB4722-C96B-54BE-F753-B37A10536A44}"/>
              </a:ext>
            </a:extLst>
          </p:cNvPr>
          <p:cNvSpPr/>
          <p:nvPr/>
        </p:nvSpPr>
        <p:spPr>
          <a:xfrm>
            <a:off x="4236693" y="3551438"/>
            <a:ext cx="1890886"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3" name="Shape 61673">
            <a:extLst>
              <a:ext uri="{FF2B5EF4-FFF2-40B4-BE49-F238E27FC236}">
                <a16:creationId xmlns:a16="http://schemas.microsoft.com/office/drawing/2014/main" id="{37E1CC28-CBEA-31D8-826A-F59214122E41}"/>
              </a:ext>
            </a:extLst>
          </p:cNvPr>
          <p:cNvSpPr/>
          <p:nvPr/>
        </p:nvSpPr>
        <p:spPr>
          <a:xfrm rot="10800000">
            <a:off x="2343515" y="3551519"/>
            <a:ext cx="1893179" cy="1352094"/>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4" name="Shape 61674">
            <a:extLst>
              <a:ext uri="{FF2B5EF4-FFF2-40B4-BE49-F238E27FC236}">
                <a16:creationId xmlns:a16="http://schemas.microsoft.com/office/drawing/2014/main" id="{4273EB58-5ED3-9FCD-72DA-F7D381568F18}"/>
              </a:ext>
            </a:extLst>
          </p:cNvPr>
          <p:cNvSpPr/>
          <p:nvPr/>
        </p:nvSpPr>
        <p:spPr>
          <a:xfrm>
            <a:off x="2343515" y="4903706"/>
            <a:ext cx="1893179" cy="1352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5" name="Shape 61675">
            <a:extLst>
              <a:ext uri="{FF2B5EF4-FFF2-40B4-BE49-F238E27FC236}">
                <a16:creationId xmlns:a16="http://schemas.microsoft.com/office/drawing/2014/main" id="{E745C63F-A258-90C1-7E3C-08E9EBB86C3F}"/>
              </a:ext>
            </a:extLst>
          </p:cNvPr>
          <p:cNvSpPr/>
          <p:nvPr/>
        </p:nvSpPr>
        <p:spPr>
          <a:xfrm flipH="1">
            <a:off x="8294601" y="5359298"/>
            <a:ext cx="2974316"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6" name="Shape 61676">
            <a:extLst>
              <a:ext uri="{FF2B5EF4-FFF2-40B4-BE49-F238E27FC236}">
                <a16:creationId xmlns:a16="http://schemas.microsoft.com/office/drawing/2014/main" id="{D7F3D905-5E82-6A1A-14F7-0B714FF13CC1}"/>
              </a:ext>
            </a:extLst>
          </p:cNvPr>
          <p:cNvSpPr/>
          <p:nvPr/>
        </p:nvSpPr>
        <p:spPr>
          <a:xfrm>
            <a:off x="6360273" y="5359078"/>
            <a:ext cx="2159081"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7" name="Shape 61677">
            <a:extLst>
              <a:ext uri="{FF2B5EF4-FFF2-40B4-BE49-F238E27FC236}">
                <a16:creationId xmlns:a16="http://schemas.microsoft.com/office/drawing/2014/main" id="{5817CD38-CFFA-D602-02DC-07AB908E138C}"/>
              </a:ext>
            </a:extLst>
          </p:cNvPr>
          <p:cNvSpPr/>
          <p:nvPr/>
        </p:nvSpPr>
        <p:spPr>
          <a:xfrm>
            <a:off x="4236692" y="5359078"/>
            <a:ext cx="2123580" cy="897655"/>
          </a:xfrm>
          <a:prstGeom prst="rect">
            <a:avLst/>
          </a:pr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effectLst/>
              <a:uLnTx/>
              <a:uFillTx/>
              <a:latin typeface="Arial"/>
              <a:ea typeface="+mn-ea"/>
              <a:cs typeface="+mn-cs"/>
            </a:endParaRPr>
          </a:p>
        </p:txBody>
      </p:sp>
      <p:sp>
        <p:nvSpPr>
          <p:cNvPr id="18" name="Rectangle 16">
            <a:extLst>
              <a:ext uri="{FF2B5EF4-FFF2-40B4-BE49-F238E27FC236}">
                <a16:creationId xmlns:a16="http://schemas.microsoft.com/office/drawing/2014/main" id="{E1B7EAA0-2301-9F4A-F109-9BB710140300}"/>
              </a:ext>
            </a:extLst>
          </p:cNvPr>
          <p:cNvSpPr/>
          <p:nvPr/>
        </p:nvSpPr>
        <p:spPr>
          <a:xfrm>
            <a:off x="1873539"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1</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19" name="Subtitle 2">
            <a:extLst>
              <a:ext uri="{FF2B5EF4-FFF2-40B4-BE49-F238E27FC236}">
                <a16:creationId xmlns:a16="http://schemas.microsoft.com/office/drawing/2014/main" id="{241DF83D-4FC2-975C-E35D-0A42740C26F8}"/>
              </a:ext>
            </a:extLst>
          </p:cNvPr>
          <p:cNvSpPr txBox="1">
            <a:spLocks/>
          </p:cNvSpPr>
          <p:nvPr/>
        </p:nvSpPr>
        <p:spPr>
          <a:xfrm>
            <a:off x="2340267" y="2063546"/>
            <a:ext cx="1312996" cy="276999"/>
          </a:xfrm>
          <a:prstGeom prst="rect">
            <a:avLst/>
          </a:prstGeom>
          <a:effectLst/>
        </p:spPr>
        <p:txBody>
          <a:bodyPr vert="horz" wrap="square" lIns="91440" tIns="45720" rIns="91440" bIns="4572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0" name="Rectangle 20">
            <a:extLst>
              <a:ext uri="{FF2B5EF4-FFF2-40B4-BE49-F238E27FC236}">
                <a16:creationId xmlns:a16="http://schemas.microsoft.com/office/drawing/2014/main" id="{5C3FFF02-FAFA-56BF-8911-B00259900888}"/>
              </a:ext>
            </a:extLst>
          </p:cNvPr>
          <p:cNvSpPr/>
          <p:nvPr/>
        </p:nvSpPr>
        <p:spPr>
          <a:xfrm>
            <a:off x="3775846"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2</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21" name="Subtitle 2">
            <a:extLst>
              <a:ext uri="{FF2B5EF4-FFF2-40B4-BE49-F238E27FC236}">
                <a16:creationId xmlns:a16="http://schemas.microsoft.com/office/drawing/2014/main" id="{78A62F3C-CC11-2E7D-6F1E-D98C85738D11}"/>
              </a:ext>
            </a:extLst>
          </p:cNvPr>
          <p:cNvSpPr txBox="1">
            <a:spLocks/>
          </p:cNvSpPr>
          <p:nvPr/>
        </p:nvSpPr>
        <p:spPr>
          <a:xfrm>
            <a:off x="4318044" y="2063546"/>
            <a:ext cx="1542625"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2" name="Rectangle 23">
            <a:extLst>
              <a:ext uri="{FF2B5EF4-FFF2-40B4-BE49-F238E27FC236}">
                <a16:creationId xmlns:a16="http://schemas.microsoft.com/office/drawing/2014/main" id="{8686832E-9C77-6F06-FD62-C9B4EB17E7B9}"/>
              </a:ext>
            </a:extLst>
          </p:cNvPr>
          <p:cNvSpPr/>
          <p:nvPr/>
        </p:nvSpPr>
        <p:spPr>
          <a:xfrm>
            <a:off x="6067945"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3</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23" name="Subtitle 2">
            <a:extLst>
              <a:ext uri="{FF2B5EF4-FFF2-40B4-BE49-F238E27FC236}">
                <a16:creationId xmlns:a16="http://schemas.microsoft.com/office/drawing/2014/main" id="{89CE5310-82F6-D2E6-CD6D-EEF0605AD1C0}"/>
              </a:ext>
            </a:extLst>
          </p:cNvPr>
          <p:cNvSpPr txBox="1">
            <a:spLocks/>
          </p:cNvSpPr>
          <p:nvPr/>
        </p:nvSpPr>
        <p:spPr>
          <a:xfrm>
            <a:off x="6437376" y="2063546"/>
            <a:ext cx="1477827"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7" name="Rectangle 26">
            <a:extLst>
              <a:ext uri="{FF2B5EF4-FFF2-40B4-BE49-F238E27FC236}">
                <a16:creationId xmlns:a16="http://schemas.microsoft.com/office/drawing/2014/main" id="{5251B5E4-A2F2-F5F9-EEF6-739ED33C36E7}"/>
              </a:ext>
            </a:extLst>
          </p:cNvPr>
          <p:cNvSpPr/>
          <p:nvPr/>
        </p:nvSpPr>
        <p:spPr>
          <a:xfrm>
            <a:off x="8069450"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4</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48" name="Subtitle 2">
            <a:extLst>
              <a:ext uri="{FF2B5EF4-FFF2-40B4-BE49-F238E27FC236}">
                <a16:creationId xmlns:a16="http://schemas.microsoft.com/office/drawing/2014/main" id="{1A71C7CA-F5A0-430D-74DE-CCB339DC20CB}"/>
              </a:ext>
            </a:extLst>
          </p:cNvPr>
          <p:cNvSpPr txBox="1">
            <a:spLocks/>
          </p:cNvSpPr>
          <p:nvPr/>
        </p:nvSpPr>
        <p:spPr>
          <a:xfrm>
            <a:off x="8519355" y="2063546"/>
            <a:ext cx="1380822"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9" name="Rectangle 29">
            <a:extLst>
              <a:ext uri="{FF2B5EF4-FFF2-40B4-BE49-F238E27FC236}">
                <a16:creationId xmlns:a16="http://schemas.microsoft.com/office/drawing/2014/main" id="{15B1190D-318F-D0F8-3D64-A1EE787ADDCB}"/>
              </a:ext>
            </a:extLst>
          </p:cNvPr>
          <p:cNvSpPr/>
          <p:nvPr/>
        </p:nvSpPr>
        <p:spPr>
          <a:xfrm>
            <a:off x="8069450"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5</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0" name="Subtitle 2">
            <a:extLst>
              <a:ext uri="{FF2B5EF4-FFF2-40B4-BE49-F238E27FC236}">
                <a16:creationId xmlns:a16="http://schemas.microsoft.com/office/drawing/2014/main" id="{735272BC-C8E6-0D5E-7048-43960F377FA6}"/>
              </a:ext>
            </a:extLst>
          </p:cNvPr>
          <p:cNvSpPr txBox="1">
            <a:spLocks/>
          </p:cNvSpPr>
          <p:nvPr/>
        </p:nvSpPr>
        <p:spPr>
          <a:xfrm>
            <a:off x="8504720" y="3861766"/>
            <a:ext cx="1295409"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1" name="Rectangle 36">
            <a:extLst>
              <a:ext uri="{FF2B5EF4-FFF2-40B4-BE49-F238E27FC236}">
                <a16:creationId xmlns:a16="http://schemas.microsoft.com/office/drawing/2014/main" id="{0E4160DF-E4ED-42C1-C7AB-4DA4D311002C}"/>
              </a:ext>
            </a:extLst>
          </p:cNvPr>
          <p:cNvSpPr/>
          <p:nvPr/>
        </p:nvSpPr>
        <p:spPr>
          <a:xfrm>
            <a:off x="6182004"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6</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2" name="Subtitle 2">
            <a:extLst>
              <a:ext uri="{FF2B5EF4-FFF2-40B4-BE49-F238E27FC236}">
                <a16:creationId xmlns:a16="http://schemas.microsoft.com/office/drawing/2014/main" id="{694D0F69-B514-93C2-5999-A9719FAF4D79}"/>
              </a:ext>
            </a:extLst>
          </p:cNvPr>
          <p:cNvSpPr txBox="1">
            <a:spLocks/>
          </p:cNvSpPr>
          <p:nvPr/>
        </p:nvSpPr>
        <p:spPr>
          <a:xfrm>
            <a:off x="6617274" y="3861766"/>
            <a:ext cx="1295409"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3" name="Rectangle 39">
            <a:extLst>
              <a:ext uri="{FF2B5EF4-FFF2-40B4-BE49-F238E27FC236}">
                <a16:creationId xmlns:a16="http://schemas.microsoft.com/office/drawing/2014/main" id="{844AE21F-C144-2959-F006-C83457D92D0C}"/>
              </a:ext>
            </a:extLst>
          </p:cNvPr>
          <p:cNvSpPr/>
          <p:nvPr/>
        </p:nvSpPr>
        <p:spPr>
          <a:xfrm>
            <a:off x="4291118"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7</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4" name="Subtitle 2">
            <a:extLst>
              <a:ext uri="{FF2B5EF4-FFF2-40B4-BE49-F238E27FC236}">
                <a16:creationId xmlns:a16="http://schemas.microsoft.com/office/drawing/2014/main" id="{532FA9F3-4BB1-28A5-87EE-B028C071A44F}"/>
              </a:ext>
            </a:extLst>
          </p:cNvPr>
          <p:cNvSpPr txBox="1">
            <a:spLocks/>
          </p:cNvSpPr>
          <p:nvPr/>
        </p:nvSpPr>
        <p:spPr>
          <a:xfrm>
            <a:off x="4726389" y="3861766"/>
            <a:ext cx="1356302"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5" name="Rectangle 42">
            <a:extLst>
              <a:ext uri="{FF2B5EF4-FFF2-40B4-BE49-F238E27FC236}">
                <a16:creationId xmlns:a16="http://schemas.microsoft.com/office/drawing/2014/main" id="{E9512083-D1B5-B001-0321-87B52AF5975F}"/>
              </a:ext>
            </a:extLst>
          </p:cNvPr>
          <p:cNvSpPr/>
          <p:nvPr/>
        </p:nvSpPr>
        <p:spPr>
          <a:xfrm>
            <a:off x="2399087"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8</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6" name="Subtitle 2">
            <a:extLst>
              <a:ext uri="{FF2B5EF4-FFF2-40B4-BE49-F238E27FC236}">
                <a16:creationId xmlns:a16="http://schemas.microsoft.com/office/drawing/2014/main" id="{532D27C9-4E3A-74D8-BE68-9F0906D36A74}"/>
              </a:ext>
            </a:extLst>
          </p:cNvPr>
          <p:cNvSpPr txBox="1">
            <a:spLocks/>
          </p:cNvSpPr>
          <p:nvPr/>
        </p:nvSpPr>
        <p:spPr>
          <a:xfrm>
            <a:off x="2716596" y="3861766"/>
            <a:ext cx="1456098"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7" name="Rectangle 57">
            <a:extLst>
              <a:ext uri="{FF2B5EF4-FFF2-40B4-BE49-F238E27FC236}">
                <a16:creationId xmlns:a16="http://schemas.microsoft.com/office/drawing/2014/main" id="{560A235B-2A38-8EC7-C7B7-C90C86A8577A}"/>
              </a:ext>
            </a:extLst>
          </p:cNvPr>
          <p:cNvSpPr/>
          <p:nvPr/>
        </p:nvSpPr>
        <p:spPr>
          <a:xfrm>
            <a:off x="6413308" y="5484740"/>
            <a:ext cx="672172"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11</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58" name="Subtitle 2">
            <a:extLst>
              <a:ext uri="{FF2B5EF4-FFF2-40B4-BE49-F238E27FC236}">
                <a16:creationId xmlns:a16="http://schemas.microsoft.com/office/drawing/2014/main" id="{A5C3933D-F757-B58E-AB2C-88A0D1C27942}"/>
              </a:ext>
            </a:extLst>
          </p:cNvPr>
          <p:cNvSpPr txBox="1">
            <a:spLocks/>
          </p:cNvSpPr>
          <p:nvPr/>
        </p:nvSpPr>
        <p:spPr>
          <a:xfrm>
            <a:off x="7003321" y="5669406"/>
            <a:ext cx="1401191"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9" name="Rectangle 60">
            <a:extLst>
              <a:ext uri="{FF2B5EF4-FFF2-40B4-BE49-F238E27FC236}">
                <a16:creationId xmlns:a16="http://schemas.microsoft.com/office/drawing/2014/main" id="{8FF42D7D-2EAB-9B20-02A4-54B5E7709988}"/>
              </a:ext>
            </a:extLst>
          </p:cNvPr>
          <p:cNvSpPr/>
          <p:nvPr/>
        </p:nvSpPr>
        <p:spPr>
          <a:xfrm>
            <a:off x="4306489" y="5484740"/>
            <a:ext cx="697627"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10</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60" name="Subtitle 2">
            <a:extLst>
              <a:ext uri="{FF2B5EF4-FFF2-40B4-BE49-F238E27FC236}">
                <a16:creationId xmlns:a16="http://schemas.microsoft.com/office/drawing/2014/main" id="{8BB74260-28C0-6DA6-AEC3-8B40DBCA0365}"/>
              </a:ext>
            </a:extLst>
          </p:cNvPr>
          <p:cNvSpPr txBox="1">
            <a:spLocks/>
          </p:cNvSpPr>
          <p:nvPr/>
        </p:nvSpPr>
        <p:spPr>
          <a:xfrm>
            <a:off x="4936960" y="5669406"/>
            <a:ext cx="1338003"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30" name="Rectangle 63">
            <a:extLst>
              <a:ext uri="{FF2B5EF4-FFF2-40B4-BE49-F238E27FC236}">
                <a16:creationId xmlns:a16="http://schemas.microsoft.com/office/drawing/2014/main" id="{9E0DEAA5-4F6F-496C-1469-EDD321AAB910}"/>
              </a:ext>
            </a:extLst>
          </p:cNvPr>
          <p:cNvSpPr/>
          <p:nvPr/>
        </p:nvSpPr>
        <p:spPr>
          <a:xfrm>
            <a:off x="2399087" y="548474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9</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231" name="Subtitle 2">
            <a:extLst>
              <a:ext uri="{FF2B5EF4-FFF2-40B4-BE49-F238E27FC236}">
                <a16:creationId xmlns:a16="http://schemas.microsoft.com/office/drawing/2014/main" id="{3BEDADBD-227E-ADCE-259F-55EFEAE4E6C8}"/>
              </a:ext>
            </a:extLst>
          </p:cNvPr>
          <p:cNvSpPr txBox="1">
            <a:spLocks/>
          </p:cNvSpPr>
          <p:nvPr/>
        </p:nvSpPr>
        <p:spPr>
          <a:xfrm>
            <a:off x="2834356" y="5669406"/>
            <a:ext cx="1483686"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32" name="Rectangle 66">
            <a:extLst>
              <a:ext uri="{FF2B5EF4-FFF2-40B4-BE49-F238E27FC236}">
                <a16:creationId xmlns:a16="http://schemas.microsoft.com/office/drawing/2014/main" id="{951128E7-910C-34FE-2DEE-C6F8D760C461}"/>
              </a:ext>
            </a:extLst>
          </p:cNvPr>
          <p:cNvSpPr/>
          <p:nvPr/>
        </p:nvSpPr>
        <p:spPr>
          <a:xfrm>
            <a:off x="8592916" y="5484740"/>
            <a:ext cx="697627"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Arial"/>
                <a:ea typeface="+mn-ea"/>
                <a:cs typeface="Poppins" pitchFamily="2" charset="77"/>
              </a:rPr>
              <a:t>12</a:t>
            </a:r>
            <a:endParaRPr kumimoji="0" lang="en-US" sz="3600" b="1" i="0" u="none" strike="noStrike" kern="1200" cap="none" spc="0" normalizeH="0" baseline="0" noProof="0" dirty="0">
              <a:ln>
                <a:noFill/>
              </a:ln>
              <a:solidFill>
                <a:schemeClr val="accent2"/>
              </a:solidFill>
              <a:effectLst/>
              <a:uLnTx/>
              <a:uFillTx/>
              <a:latin typeface="Arial"/>
              <a:ea typeface="+mn-ea"/>
              <a:cs typeface="+mn-cs"/>
            </a:endParaRPr>
          </a:p>
        </p:txBody>
      </p:sp>
      <p:sp>
        <p:nvSpPr>
          <p:cNvPr id="233" name="Subtitle 2">
            <a:extLst>
              <a:ext uri="{FF2B5EF4-FFF2-40B4-BE49-F238E27FC236}">
                <a16:creationId xmlns:a16="http://schemas.microsoft.com/office/drawing/2014/main" id="{46376F2F-73B7-97B4-9645-0BC07F6C817A}"/>
              </a:ext>
            </a:extLst>
          </p:cNvPr>
          <p:cNvSpPr txBox="1">
            <a:spLocks/>
          </p:cNvSpPr>
          <p:nvPr/>
        </p:nvSpPr>
        <p:spPr>
          <a:xfrm>
            <a:off x="9366997" y="5669406"/>
            <a:ext cx="1357946"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34" name="TextBox 3">
            <a:extLst>
              <a:ext uri="{FF2B5EF4-FFF2-40B4-BE49-F238E27FC236}">
                <a16:creationId xmlns:a16="http://schemas.microsoft.com/office/drawing/2014/main" id="{7CA07D9D-37D4-950C-7029-3997CA565837}"/>
              </a:ext>
            </a:extLst>
          </p:cNvPr>
          <p:cNvSpPr txBox="1"/>
          <p:nvPr/>
        </p:nvSpPr>
        <p:spPr>
          <a:xfrm rot="16200000">
            <a:off x="349791" y="2063545"/>
            <a:ext cx="686215" cy="276999"/>
          </a:xfrm>
          <a:prstGeom prst="rect">
            <a:avLst/>
          </a:prstGeom>
          <a:noFill/>
          <a:effectLst/>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Poppins" pitchFamily="2" charset="77"/>
              </a:rPr>
              <a:t>START</a:t>
            </a:r>
          </a:p>
        </p:txBody>
      </p:sp>
      <p:sp>
        <p:nvSpPr>
          <p:cNvPr id="235" name="TextBox 68">
            <a:extLst>
              <a:ext uri="{FF2B5EF4-FFF2-40B4-BE49-F238E27FC236}">
                <a16:creationId xmlns:a16="http://schemas.microsoft.com/office/drawing/2014/main" id="{CE03F226-3839-3C47-BC3B-3B20C1AC07BE}"/>
              </a:ext>
            </a:extLst>
          </p:cNvPr>
          <p:cNvSpPr txBox="1"/>
          <p:nvPr/>
        </p:nvSpPr>
        <p:spPr>
          <a:xfrm rot="5400000">
            <a:off x="11242390" y="5669626"/>
            <a:ext cx="508473"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Poppins" pitchFamily="2" charset="77"/>
              </a:rPr>
              <a:t>END</a:t>
            </a:r>
          </a:p>
        </p:txBody>
      </p:sp>
      <p:grpSp>
        <p:nvGrpSpPr>
          <p:cNvPr id="236" name="Grupo 42">
            <a:extLst>
              <a:ext uri="{FF2B5EF4-FFF2-40B4-BE49-F238E27FC236}">
                <a16:creationId xmlns:a16="http://schemas.microsoft.com/office/drawing/2014/main" id="{37795E88-3672-7DDD-DE85-158B98C00E2E}"/>
              </a:ext>
            </a:extLst>
          </p:cNvPr>
          <p:cNvGrpSpPr/>
          <p:nvPr/>
        </p:nvGrpSpPr>
        <p:grpSpPr>
          <a:xfrm>
            <a:off x="1098856" y="1941378"/>
            <a:ext cx="458663" cy="530732"/>
            <a:chOff x="3657318" y="2960019"/>
            <a:chExt cx="428407" cy="506598"/>
          </a:xfrm>
          <a:effectLst/>
        </p:grpSpPr>
        <p:grpSp>
          <p:nvGrpSpPr>
            <p:cNvPr id="237" name="Grupo 43">
              <a:extLst>
                <a:ext uri="{FF2B5EF4-FFF2-40B4-BE49-F238E27FC236}">
                  <a16:creationId xmlns:a16="http://schemas.microsoft.com/office/drawing/2014/main" id="{D8B5B809-643F-42F4-DBBA-C6A45327CAAB}"/>
                </a:ext>
              </a:extLst>
            </p:cNvPr>
            <p:cNvGrpSpPr/>
            <p:nvPr/>
          </p:nvGrpSpPr>
          <p:grpSpPr>
            <a:xfrm>
              <a:off x="3828604" y="2960019"/>
              <a:ext cx="257121" cy="506598"/>
              <a:chOff x="2468880" y="3319199"/>
              <a:chExt cx="257121" cy="506598"/>
            </a:xfrm>
          </p:grpSpPr>
          <p:cxnSp>
            <p:nvCxnSpPr>
              <p:cNvPr id="239" name="Conector recto 45">
                <a:extLst>
                  <a:ext uri="{FF2B5EF4-FFF2-40B4-BE49-F238E27FC236}">
                    <a16:creationId xmlns:a16="http://schemas.microsoft.com/office/drawing/2014/main" id="{0096377A-57AB-7D4C-8728-E03AA32C7F8A}"/>
                  </a:ext>
                </a:extLst>
              </p:cNvPr>
              <p:cNvCxnSpPr/>
              <p:nvPr/>
            </p:nvCxnSpPr>
            <p:spPr>
              <a:xfrm>
                <a:off x="2468880" y="3319199"/>
                <a:ext cx="257121" cy="2571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Conector recto 46">
                <a:extLst>
                  <a:ext uri="{FF2B5EF4-FFF2-40B4-BE49-F238E27FC236}">
                    <a16:creationId xmlns:a16="http://schemas.microsoft.com/office/drawing/2014/main" id="{D9741FA8-F7EB-B666-0ADC-CABA34360794}"/>
                  </a:ext>
                </a:extLst>
              </p:cNvPr>
              <p:cNvCxnSpPr>
                <a:cxnSpLocks/>
              </p:cNvCxnSpPr>
              <p:nvPr/>
            </p:nvCxnSpPr>
            <p:spPr>
              <a:xfrm flipH="1">
                <a:off x="2468880" y="3568676"/>
                <a:ext cx="257121" cy="2571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8" name="Conector recto 44">
              <a:extLst>
                <a:ext uri="{FF2B5EF4-FFF2-40B4-BE49-F238E27FC236}">
                  <a16:creationId xmlns:a16="http://schemas.microsoft.com/office/drawing/2014/main" id="{D713E9B5-69A4-0F16-F895-D15F4822AC3C}"/>
                </a:ext>
              </a:extLst>
            </p:cNvPr>
            <p:cNvCxnSpPr>
              <a:cxnSpLocks/>
            </p:cNvCxnSpPr>
            <p:nvPr/>
          </p:nvCxnSpPr>
          <p:spPr>
            <a:xfrm>
              <a:off x="3657318" y="3213306"/>
              <a:ext cx="41481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1" name="Grupo 42">
            <a:extLst>
              <a:ext uri="{FF2B5EF4-FFF2-40B4-BE49-F238E27FC236}">
                <a16:creationId xmlns:a16="http://schemas.microsoft.com/office/drawing/2014/main" id="{E970FFB6-3832-ADA6-E88C-7997BE5021D6}"/>
              </a:ext>
            </a:extLst>
          </p:cNvPr>
          <p:cNvGrpSpPr/>
          <p:nvPr/>
        </p:nvGrpSpPr>
        <p:grpSpPr>
          <a:xfrm>
            <a:off x="10603023" y="5548438"/>
            <a:ext cx="458663" cy="530732"/>
            <a:chOff x="3657318" y="2960019"/>
            <a:chExt cx="428407" cy="506598"/>
          </a:xfrm>
          <a:effectLst/>
        </p:grpSpPr>
        <p:grpSp>
          <p:nvGrpSpPr>
            <p:cNvPr id="242" name="Grupo 43">
              <a:extLst>
                <a:ext uri="{FF2B5EF4-FFF2-40B4-BE49-F238E27FC236}">
                  <a16:creationId xmlns:a16="http://schemas.microsoft.com/office/drawing/2014/main" id="{B4C2D3D8-DEA0-5BDC-92FB-F4BC2582DCAE}"/>
                </a:ext>
              </a:extLst>
            </p:cNvPr>
            <p:cNvGrpSpPr/>
            <p:nvPr/>
          </p:nvGrpSpPr>
          <p:grpSpPr>
            <a:xfrm>
              <a:off x="3828604" y="2960019"/>
              <a:ext cx="257121" cy="506598"/>
              <a:chOff x="2468880" y="3319199"/>
              <a:chExt cx="257121" cy="506598"/>
            </a:xfrm>
          </p:grpSpPr>
          <p:cxnSp>
            <p:nvCxnSpPr>
              <p:cNvPr id="244" name="Conector recto 45">
                <a:extLst>
                  <a:ext uri="{FF2B5EF4-FFF2-40B4-BE49-F238E27FC236}">
                    <a16:creationId xmlns:a16="http://schemas.microsoft.com/office/drawing/2014/main" id="{7D182DF3-873E-9EB6-93D4-C6533D51FB32}"/>
                  </a:ext>
                </a:extLst>
              </p:cNvPr>
              <p:cNvCxnSpPr/>
              <p:nvPr/>
            </p:nvCxnSpPr>
            <p:spPr>
              <a:xfrm>
                <a:off x="2468880" y="3319199"/>
                <a:ext cx="257121" cy="2571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Conector recto 46">
                <a:extLst>
                  <a:ext uri="{FF2B5EF4-FFF2-40B4-BE49-F238E27FC236}">
                    <a16:creationId xmlns:a16="http://schemas.microsoft.com/office/drawing/2014/main" id="{8E72C7CE-DC53-AA5E-EBE5-4F8FA6F17E17}"/>
                  </a:ext>
                </a:extLst>
              </p:cNvPr>
              <p:cNvCxnSpPr>
                <a:cxnSpLocks/>
              </p:cNvCxnSpPr>
              <p:nvPr/>
            </p:nvCxnSpPr>
            <p:spPr>
              <a:xfrm flipH="1">
                <a:off x="2468880" y="3568676"/>
                <a:ext cx="257121" cy="2571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3" name="Conector recto 44">
              <a:extLst>
                <a:ext uri="{FF2B5EF4-FFF2-40B4-BE49-F238E27FC236}">
                  <a16:creationId xmlns:a16="http://schemas.microsoft.com/office/drawing/2014/main" id="{D843B426-7295-8EDD-8622-B538DA521DD2}"/>
                </a:ext>
              </a:extLst>
            </p:cNvPr>
            <p:cNvCxnSpPr>
              <a:cxnSpLocks/>
            </p:cNvCxnSpPr>
            <p:nvPr/>
          </p:nvCxnSpPr>
          <p:spPr>
            <a:xfrm>
              <a:off x="3657318" y="3213306"/>
              <a:ext cx="41481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Google Shape;507;p14">
            <a:extLst>
              <a:ext uri="{FF2B5EF4-FFF2-40B4-BE49-F238E27FC236}">
                <a16:creationId xmlns:a16="http://schemas.microsoft.com/office/drawing/2014/main" id="{F3C31F8F-E704-7871-28F9-632CA0F2FCC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6B82F263-D117-C33B-FA96-3EC2F1571B5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03742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p:txBody>
          <a:bodyPr/>
          <a:lstStyle/>
          <a:p>
            <a:r>
              <a:rPr lang="en-US" dirty="0"/>
              <a:t>[Customer journey with pain points / Insert action title]</a:t>
            </a:r>
          </a:p>
        </p:txBody>
      </p:sp>
      <p:sp>
        <p:nvSpPr>
          <p:cNvPr id="4" name="Subtitle 3">
            <a:extLst>
              <a:ext uri="{FF2B5EF4-FFF2-40B4-BE49-F238E27FC236}">
                <a16:creationId xmlns:a16="http://schemas.microsoft.com/office/drawing/2014/main" id="{7304B176-31C7-135E-2DF9-D8F15E41DEA0}"/>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6B01E6D0-B7D1-70AC-E4B5-CE8371A5889C}"/>
              </a:ext>
            </a:extLst>
          </p:cNvPr>
          <p:cNvSpPr>
            <a:spLocks noGrp="1"/>
          </p:cNvSpPr>
          <p:nvPr>
            <p:ph type="body" sz="quarter" idx="17"/>
          </p:nvPr>
        </p:nvSpPr>
        <p:spPr/>
        <p:txBody>
          <a:bodyPr/>
          <a:lstStyle/>
          <a:p>
            <a:endParaRPr lang="en-US"/>
          </a:p>
        </p:txBody>
      </p:sp>
      <p:sp>
        <p:nvSpPr>
          <p:cNvPr id="17" name="Pentagon 16">
            <a:extLst>
              <a:ext uri="{FF2B5EF4-FFF2-40B4-BE49-F238E27FC236}">
                <a16:creationId xmlns:a16="http://schemas.microsoft.com/office/drawing/2014/main" id="{CC0CFE1F-AD1F-54ED-BCCF-70C5EC4A4F3B}"/>
              </a:ext>
            </a:extLst>
          </p:cNvPr>
          <p:cNvSpPr/>
          <p:nvPr/>
        </p:nvSpPr>
        <p:spPr>
          <a:xfrm>
            <a:off x="554735" y="1859761"/>
            <a:ext cx="2431106" cy="451056"/>
          </a:xfrm>
          <a:prstGeom prst="homePlat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[Step 1]</a:t>
            </a:r>
          </a:p>
        </p:txBody>
      </p:sp>
      <p:sp>
        <p:nvSpPr>
          <p:cNvPr id="18" name="Chevron 17">
            <a:extLst>
              <a:ext uri="{FF2B5EF4-FFF2-40B4-BE49-F238E27FC236}">
                <a16:creationId xmlns:a16="http://schemas.microsoft.com/office/drawing/2014/main" id="{7D332243-127C-D78A-388F-2600F6B8EAA8}"/>
              </a:ext>
            </a:extLst>
          </p:cNvPr>
          <p:cNvSpPr/>
          <p:nvPr/>
        </p:nvSpPr>
        <p:spPr>
          <a:xfrm>
            <a:off x="2764035" y="1859761"/>
            <a:ext cx="2384662" cy="451056"/>
          </a:xfrm>
          <a:prstGeom prst="chevron">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[Step 2]</a:t>
            </a:r>
          </a:p>
        </p:txBody>
      </p:sp>
      <p:sp>
        <p:nvSpPr>
          <p:cNvPr id="19" name="Chevron 18">
            <a:extLst>
              <a:ext uri="{FF2B5EF4-FFF2-40B4-BE49-F238E27FC236}">
                <a16:creationId xmlns:a16="http://schemas.microsoft.com/office/drawing/2014/main" id="{02DDAD49-9D10-4C01-F0D9-D27749E755E7}"/>
              </a:ext>
            </a:extLst>
          </p:cNvPr>
          <p:cNvSpPr/>
          <p:nvPr/>
        </p:nvSpPr>
        <p:spPr>
          <a:xfrm>
            <a:off x="4926891" y="1859761"/>
            <a:ext cx="2384662" cy="451056"/>
          </a:xfrm>
          <a:prstGeom prst="chevron">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[Step 3]</a:t>
            </a:r>
          </a:p>
        </p:txBody>
      </p:sp>
      <p:sp>
        <p:nvSpPr>
          <p:cNvPr id="20" name="Chevron 19">
            <a:extLst>
              <a:ext uri="{FF2B5EF4-FFF2-40B4-BE49-F238E27FC236}">
                <a16:creationId xmlns:a16="http://schemas.microsoft.com/office/drawing/2014/main" id="{91864AD1-0EFE-F2A5-E8D3-01EDAD0B6E95}"/>
              </a:ext>
            </a:extLst>
          </p:cNvPr>
          <p:cNvSpPr/>
          <p:nvPr/>
        </p:nvSpPr>
        <p:spPr>
          <a:xfrm>
            <a:off x="7089747" y="1859761"/>
            <a:ext cx="2384662" cy="451056"/>
          </a:xfrm>
          <a:prstGeom prst="chevron">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[Step 4]</a:t>
            </a:r>
          </a:p>
        </p:txBody>
      </p:sp>
      <p:sp>
        <p:nvSpPr>
          <p:cNvPr id="21" name="Chevron 20">
            <a:extLst>
              <a:ext uri="{FF2B5EF4-FFF2-40B4-BE49-F238E27FC236}">
                <a16:creationId xmlns:a16="http://schemas.microsoft.com/office/drawing/2014/main" id="{AC881689-7794-B267-A48C-E51557F0A9B4}"/>
              </a:ext>
            </a:extLst>
          </p:cNvPr>
          <p:cNvSpPr/>
          <p:nvPr/>
        </p:nvSpPr>
        <p:spPr>
          <a:xfrm>
            <a:off x="9252602" y="1859761"/>
            <a:ext cx="2384662" cy="451056"/>
          </a:xfrm>
          <a:prstGeom prst="chevron">
            <a:avLst/>
          </a:prstGeom>
          <a:solidFill>
            <a:schemeClr val="bg1">
              <a:lumMod val="7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5]</a:t>
            </a:r>
          </a:p>
        </p:txBody>
      </p:sp>
      <p:cxnSp>
        <p:nvCxnSpPr>
          <p:cNvPr id="3" name="Straight Connector 2">
            <a:extLst>
              <a:ext uri="{FF2B5EF4-FFF2-40B4-BE49-F238E27FC236}">
                <a16:creationId xmlns:a16="http://schemas.microsoft.com/office/drawing/2014/main" id="{15F00857-59F7-6AB8-D1FA-CD75DCFF300A}"/>
              </a:ext>
            </a:extLst>
          </p:cNvPr>
          <p:cNvCxnSpPr>
            <a:cxnSpLocks/>
            <a:stCxn id="116" idx="0"/>
            <a:endCxn id="127" idx="4"/>
          </p:cNvCxnSpPr>
          <p:nvPr/>
        </p:nvCxnSpPr>
        <p:spPr>
          <a:xfrm flipV="1">
            <a:off x="8464379"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4B15A-ED1C-6624-DDB0-D45927AF6945}"/>
              </a:ext>
            </a:extLst>
          </p:cNvPr>
          <p:cNvCxnSpPr>
            <a:cxnSpLocks/>
            <a:stCxn id="119" idx="0"/>
            <a:endCxn id="128" idx="4"/>
          </p:cNvCxnSpPr>
          <p:nvPr/>
        </p:nvCxnSpPr>
        <p:spPr>
          <a:xfrm flipV="1">
            <a:off x="8767017" y="2506720"/>
            <a:ext cx="0" cy="279950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A84C289-5608-F536-BC7C-4B0EBA9E061C}"/>
              </a:ext>
            </a:extLst>
          </p:cNvPr>
          <p:cNvCxnSpPr>
            <a:cxnSpLocks/>
            <a:stCxn id="115" idx="0"/>
            <a:endCxn id="126" idx="4"/>
          </p:cNvCxnSpPr>
          <p:nvPr/>
        </p:nvCxnSpPr>
        <p:spPr>
          <a:xfrm flipV="1">
            <a:off x="7338750" y="2506720"/>
            <a:ext cx="0" cy="198652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CB49D1D-AE8D-BFF2-2A24-FAF512DBAF50}"/>
              </a:ext>
            </a:extLst>
          </p:cNvPr>
          <p:cNvCxnSpPr>
            <a:cxnSpLocks/>
            <a:endCxn id="108" idx="4"/>
          </p:cNvCxnSpPr>
          <p:nvPr/>
        </p:nvCxnSpPr>
        <p:spPr>
          <a:xfrm flipV="1">
            <a:off x="4747597" y="2506720"/>
            <a:ext cx="277" cy="279950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B9E105-F826-55BA-EEA0-4B1C71070B7C}"/>
              </a:ext>
            </a:extLst>
          </p:cNvPr>
          <p:cNvCxnSpPr>
            <a:cxnSpLocks/>
            <a:stCxn id="113" idx="0"/>
            <a:endCxn id="122" idx="4"/>
          </p:cNvCxnSpPr>
          <p:nvPr/>
        </p:nvCxnSpPr>
        <p:spPr>
          <a:xfrm flipV="1">
            <a:off x="3571025" y="2506720"/>
            <a:ext cx="0" cy="198652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2E85114-E766-5BC4-0D5C-02979870ADE7}"/>
              </a:ext>
            </a:extLst>
          </p:cNvPr>
          <p:cNvCxnSpPr>
            <a:cxnSpLocks/>
            <a:stCxn id="100" idx="0"/>
            <a:endCxn id="102" idx="4"/>
          </p:cNvCxnSpPr>
          <p:nvPr/>
        </p:nvCxnSpPr>
        <p:spPr>
          <a:xfrm flipV="1">
            <a:off x="10619170" y="2506720"/>
            <a:ext cx="0" cy="279950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CEF9972-A7B7-D28E-B9EB-BF0687BDA8A5}"/>
              </a:ext>
            </a:extLst>
          </p:cNvPr>
          <p:cNvCxnSpPr>
            <a:cxnSpLocks/>
            <a:stCxn id="101" idx="0"/>
            <a:endCxn id="103" idx="4"/>
          </p:cNvCxnSpPr>
          <p:nvPr/>
        </p:nvCxnSpPr>
        <p:spPr>
          <a:xfrm flipV="1">
            <a:off x="10823359"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16E645-1846-A431-342E-FCD330F4441D}"/>
              </a:ext>
            </a:extLst>
          </p:cNvPr>
          <p:cNvCxnSpPr>
            <a:cxnSpLocks/>
            <a:endCxn id="88" idx="4"/>
          </p:cNvCxnSpPr>
          <p:nvPr/>
        </p:nvCxnSpPr>
        <p:spPr>
          <a:xfrm flipV="1">
            <a:off x="5494769" y="2506720"/>
            <a:ext cx="0" cy="2109253"/>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E00410D-8EC9-F966-6CDE-7F5C74107262}"/>
              </a:ext>
            </a:extLst>
          </p:cNvPr>
          <p:cNvCxnSpPr>
            <a:cxnSpLocks/>
            <a:stCxn id="77" idx="0"/>
            <a:endCxn id="87" idx="4"/>
          </p:cNvCxnSpPr>
          <p:nvPr/>
        </p:nvCxnSpPr>
        <p:spPr>
          <a:xfrm flipV="1">
            <a:off x="3210561" y="2506720"/>
            <a:ext cx="0" cy="279950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FB74306-3AB4-19D8-CD57-E75E94AFC496}"/>
              </a:ext>
            </a:extLst>
          </p:cNvPr>
          <p:cNvCxnSpPr>
            <a:cxnSpLocks/>
            <a:endCxn id="92" idx="4"/>
          </p:cNvCxnSpPr>
          <p:nvPr/>
        </p:nvCxnSpPr>
        <p:spPr>
          <a:xfrm flipV="1">
            <a:off x="6967007" y="2506720"/>
            <a:ext cx="26459" cy="2926669"/>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9EE7DB-37A5-DE92-0F7E-61E441A4BA4C}"/>
              </a:ext>
            </a:extLst>
          </p:cNvPr>
          <p:cNvCxnSpPr>
            <a:cxnSpLocks/>
            <a:stCxn id="76" idx="0"/>
            <a:endCxn id="75" idx="4"/>
          </p:cNvCxnSpPr>
          <p:nvPr/>
        </p:nvCxnSpPr>
        <p:spPr>
          <a:xfrm flipV="1">
            <a:off x="5067936" y="2506720"/>
            <a:ext cx="0" cy="38900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E03CCF25-BA1A-7C6C-8CD3-55ED250937D1}"/>
              </a:ext>
            </a:extLst>
          </p:cNvPr>
          <p:cNvSpPr/>
          <p:nvPr/>
        </p:nvSpPr>
        <p:spPr>
          <a:xfrm>
            <a:off x="5013936"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0237CA1C-05FD-0EFA-2398-2140344B3758}"/>
              </a:ext>
            </a:extLst>
          </p:cNvPr>
          <p:cNvSpPr/>
          <p:nvPr/>
        </p:nvSpPr>
        <p:spPr>
          <a:xfrm>
            <a:off x="4206462"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754959EE-EBB1-C1CD-3383-866F448AC2A3}"/>
              </a:ext>
            </a:extLst>
          </p:cNvPr>
          <p:cNvSpPr/>
          <p:nvPr/>
        </p:nvSpPr>
        <p:spPr>
          <a:xfrm>
            <a:off x="2349087"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BAE3EB83-EC8D-18AE-0317-34741A9B883C}"/>
              </a:ext>
            </a:extLst>
          </p:cNvPr>
          <p:cNvSpPr/>
          <p:nvPr/>
        </p:nvSpPr>
        <p:spPr>
          <a:xfrm>
            <a:off x="1725774"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66AC7AF-5654-D30D-9150-AA27E7A6815A}"/>
              </a:ext>
            </a:extLst>
          </p:cNvPr>
          <p:cNvSpPr/>
          <p:nvPr/>
        </p:nvSpPr>
        <p:spPr>
          <a:xfrm>
            <a:off x="6053391"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F9B57CAE-5016-6977-FDFA-F4F7C6EE6025}"/>
              </a:ext>
            </a:extLst>
          </p:cNvPr>
          <p:cNvSpPr/>
          <p:nvPr/>
        </p:nvSpPr>
        <p:spPr>
          <a:xfrm>
            <a:off x="554736"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835038A1-0F6F-8833-FB45-1C717ED13E58}"/>
              </a:ext>
            </a:extLst>
          </p:cNvPr>
          <p:cNvSpPr/>
          <p:nvPr/>
        </p:nvSpPr>
        <p:spPr>
          <a:xfrm>
            <a:off x="6025228"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720E32D9-2E0A-FBE6-DBCE-9CCA858BDC16}"/>
              </a:ext>
            </a:extLst>
          </p:cNvPr>
          <p:cNvSpPr/>
          <p:nvPr/>
        </p:nvSpPr>
        <p:spPr>
          <a:xfrm>
            <a:off x="3024649"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3BB3F720-C557-7ADA-0887-33EDBBA6279D}"/>
              </a:ext>
            </a:extLst>
          </p:cNvPr>
          <p:cNvSpPr/>
          <p:nvPr/>
        </p:nvSpPr>
        <p:spPr>
          <a:xfrm>
            <a:off x="9914316"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0877E130-E741-0916-6631-F250CC3EF66D}"/>
              </a:ext>
            </a:extLst>
          </p:cNvPr>
          <p:cNvSpPr/>
          <p:nvPr/>
        </p:nvSpPr>
        <p:spPr>
          <a:xfrm>
            <a:off x="8741688"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74EFE23-0F93-F838-4A0A-CC8B504D3619}"/>
              </a:ext>
            </a:extLst>
          </p:cNvPr>
          <p:cNvSpPr/>
          <p:nvPr/>
        </p:nvSpPr>
        <p:spPr>
          <a:xfrm>
            <a:off x="2533248"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Oval 85">
            <a:extLst>
              <a:ext uri="{FF2B5EF4-FFF2-40B4-BE49-F238E27FC236}">
                <a16:creationId xmlns:a16="http://schemas.microsoft.com/office/drawing/2014/main" id="{898D702F-D775-2AC4-6194-938591B68811}"/>
              </a:ext>
            </a:extLst>
          </p:cNvPr>
          <p:cNvSpPr/>
          <p:nvPr/>
        </p:nvSpPr>
        <p:spPr>
          <a:xfrm>
            <a:off x="3832123"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BF9D73C4-9B92-804F-438A-1221402713AC}"/>
              </a:ext>
            </a:extLst>
          </p:cNvPr>
          <p:cNvSpPr/>
          <p:nvPr/>
        </p:nvSpPr>
        <p:spPr>
          <a:xfrm>
            <a:off x="3156561"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8" name="Oval 87">
            <a:extLst>
              <a:ext uri="{FF2B5EF4-FFF2-40B4-BE49-F238E27FC236}">
                <a16:creationId xmlns:a16="http://schemas.microsoft.com/office/drawing/2014/main" id="{A6A13011-8191-B79C-A40A-26B5576C6221}"/>
              </a:ext>
            </a:extLst>
          </p:cNvPr>
          <p:cNvSpPr/>
          <p:nvPr/>
        </p:nvSpPr>
        <p:spPr>
          <a:xfrm>
            <a:off x="544076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Oval 88">
            <a:extLst>
              <a:ext uri="{FF2B5EF4-FFF2-40B4-BE49-F238E27FC236}">
                <a16:creationId xmlns:a16="http://schemas.microsoft.com/office/drawing/2014/main" id="{B9F745DC-3C2F-737A-D9DB-401171DE11A1}"/>
              </a:ext>
            </a:extLst>
          </p:cNvPr>
          <p:cNvSpPr/>
          <p:nvPr/>
        </p:nvSpPr>
        <p:spPr>
          <a:xfrm>
            <a:off x="9549162"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Oval 89">
            <a:extLst>
              <a:ext uri="{FF2B5EF4-FFF2-40B4-BE49-F238E27FC236}">
                <a16:creationId xmlns:a16="http://schemas.microsoft.com/office/drawing/2014/main" id="{2EB01348-3EA1-ED47-F6F5-B0E5045332DE}"/>
              </a:ext>
            </a:extLst>
          </p:cNvPr>
          <p:cNvSpPr/>
          <p:nvPr/>
        </p:nvSpPr>
        <p:spPr>
          <a:xfrm>
            <a:off x="6832702"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Oval 90">
            <a:extLst>
              <a:ext uri="{FF2B5EF4-FFF2-40B4-BE49-F238E27FC236}">
                <a16:creationId xmlns:a16="http://schemas.microsoft.com/office/drawing/2014/main" id="{7D819891-1ACE-FD8C-2B2F-714C0CA7A2E8}"/>
              </a:ext>
            </a:extLst>
          </p:cNvPr>
          <p:cNvSpPr/>
          <p:nvPr/>
        </p:nvSpPr>
        <p:spPr>
          <a:xfrm>
            <a:off x="1072179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 name="Oval 91">
            <a:extLst>
              <a:ext uri="{FF2B5EF4-FFF2-40B4-BE49-F238E27FC236}">
                <a16:creationId xmlns:a16="http://schemas.microsoft.com/office/drawing/2014/main" id="{D8732299-EB4B-F922-B6DB-218CA730DA30}"/>
              </a:ext>
            </a:extLst>
          </p:cNvPr>
          <p:cNvSpPr/>
          <p:nvPr/>
        </p:nvSpPr>
        <p:spPr>
          <a:xfrm>
            <a:off x="6939466"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Oval 92">
            <a:extLst>
              <a:ext uri="{FF2B5EF4-FFF2-40B4-BE49-F238E27FC236}">
                <a16:creationId xmlns:a16="http://schemas.microsoft.com/office/drawing/2014/main" id="{D5A98E95-E340-42B5-2801-AA834B460713}"/>
              </a:ext>
            </a:extLst>
          </p:cNvPr>
          <p:cNvSpPr/>
          <p:nvPr/>
        </p:nvSpPr>
        <p:spPr>
          <a:xfrm>
            <a:off x="136221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4" name="Straight Connector 93">
            <a:extLst>
              <a:ext uri="{FF2B5EF4-FFF2-40B4-BE49-F238E27FC236}">
                <a16:creationId xmlns:a16="http://schemas.microsoft.com/office/drawing/2014/main" id="{8C2E8E31-AB9E-4C9B-DD4D-20A0B9E979FB}"/>
              </a:ext>
            </a:extLst>
          </p:cNvPr>
          <p:cNvCxnSpPr>
            <a:cxnSpLocks/>
            <a:stCxn id="81" idx="0"/>
            <a:endCxn id="90" idx="4"/>
          </p:cNvCxnSpPr>
          <p:nvPr/>
        </p:nvCxnSpPr>
        <p:spPr>
          <a:xfrm flipV="1">
            <a:off x="6886702" y="2506720"/>
            <a:ext cx="0" cy="38900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72AC314-3674-9E16-0A20-0C348BAF477D}"/>
              </a:ext>
            </a:extLst>
          </p:cNvPr>
          <p:cNvCxnSpPr>
            <a:cxnSpLocks/>
            <a:stCxn id="84" idx="0"/>
            <a:endCxn id="89" idx="4"/>
          </p:cNvCxnSpPr>
          <p:nvPr/>
        </p:nvCxnSpPr>
        <p:spPr>
          <a:xfrm flipV="1">
            <a:off x="9603162" y="2506720"/>
            <a:ext cx="0" cy="198652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6DB95DC-7D3D-9B9C-7989-DBB9D9714D5F}"/>
              </a:ext>
            </a:extLst>
          </p:cNvPr>
          <p:cNvCxnSpPr>
            <a:cxnSpLocks/>
            <a:stCxn id="83" idx="0"/>
            <a:endCxn id="91" idx="4"/>
          </p:cNvCxnSpPr>
          <p:nvPr/>
        </p:nvCxnSpPr>
        <p:spPr>
          <a:xfrm flipV="1">
            <a:off x="10775790" y="2506720"/>
            <a:ext cx="0" cy="38900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4E1A8C-9BB7-4393-E879-E431BB2A41CA}"/>
              </a:ext>
            </a:extLst>
          </p:cNvPr>
          <p:cNvCxnSpPr>
            <a:cxnSpLocks/>
            <a:stCxn id="82" idx="0"/>
            <a:endCxn id="86" idx="4"/>
          </p:cNvCxnSpPr>
          <p:nvPr/>
        </p:nvCxnSpPr>
        <p:spPr>
          <a:xfrm flipV="1">
            <a:off x="3886123"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488A023-ACB9-DB72-702F-1EE389F90164}"/>
              </a:ext>
            </a:extLst>
          </p:cNvPr>
          <p:cNvCxnSpPr>
            <a:cxnSpLocks/>
            <a:stCxn id="78" idx="0"/>
            <a:endCxn id="85" idx="4"/>
          </p:cNvCxnSpPr>
          <p:nvPr/>
        </p:nvCxnSpPr>
        <p:spPr>
          <a:xfrm flipV="1">
            <a:off x="2587248" y="2506720"/>
            <a:ext cx="0" cy="38900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05F225A-B658-8382-1678-F9B0A07EDDA5}"/>
              </a:ext>
            </a:extLst>
          </p:cNvPr>
          <p:cNvCxnSpPr>
            <a:cxnSpLocks/>
            <a:stCxn id="80" idx="0"/>
            <a:endCxn id="93" idx="4"/>
          </p:cNvCxnSpPr>
          <p:nvPr/>
        </p:nvCxnSpPr>
        <p:spPr>
          <a:xfrm flipV="1">
            <a:off x="1416210" y="2506720"/>
            <a:ext cx="0" cy="198652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96B34F6F-B2FA-1357-8078-6629952DB316}"/>
              </a:ext>
            </a:extLst>
          </p:cNvPr>
          <p:cNvSpPr/>
          <p:nvPr/>
        </p:nvSpPr>
        <p:spPr>
          <a:xfrm>
            <a:off x="9757696"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C40AA092-FC04-AEC7-1726-31EF4D52EAF3}"/>
              </a:ext>
            </a:extLst>
          </p:cNvPr>
          <p:cNvSpPr/>
          <p:nvPr/>
        </p:nvSpPr>
        <p:spPr>
          <a:xfrm>
            <a:off x="9961885"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A6A32B3D-34D6-4C82-7D02-9E22248CC3E4}"/>
              </a:ext>
            </a:extLst>
          </p:cNvPr>
          <p:cNvSpPr/>
          <p:nvPr/>
        </p:nvSpPr>
        <p:spPr>
          <a:xfrm>
            <a:off x="1056517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 name="Oval 102">
            <a:extLst>
              <a:ext uri="{FF2B5EF4-FFF2-40B4-BE49-F238E27FC236}">
                <a16:creationId xmlns:a16="http://schemas.microsoft.com/office/drawing/2014/main" id="{2A01CC46-EA1A-BFDB-5E3F-A6174550692D}"/>
              </a:ext>
            </a:extLst>
          </p:cNvPr>
          <p:cNvSpPr/>
          <p:nvPr/>
        </p:nvSpPr>
        <p:spPr>
          <a:xfrm>
            <a:off x="1076935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4C8D9D6B-AA75-B9BE-E589-3F0382F0C51C}"/>
              </a:ext>
            </a:extLst>
          </p:cNvPr>
          <p:cNvSpPr/>
          <p:nvPr/>
        </p:nvSpPr>
        <p:spPr>
          <a:xfrm>
            <a:off x="157804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Oval 106">
            <a:extLst>
              <a:ext uri="{FF2B5EF4-FFF2-40B4-BE49-F238E27FC236}">
                <a16:creationId xmlns:a16="http://schemas.microsoft.com/office/drawing/2014/main" id="{993B5F86-C379-B453-2BD9-B3A0AC736BD3}"/>
              </a:ext>
            </a:extLst>
          </p:cNvPr>
          <p:cNvSpPr/>
          <p:nvPr/>
        </p:nvSpPr>
        <p:spPr>
          <a:xfrm>
            <a:off x="892680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8" name="Oval 107">
            <a:extLst>
              <a:ext uri="{FF2B5EF4-FFF2-40B4-BE49-F238E27FC236}">
                <a16:creationId xmlns:a16="http://schemas.microsoft.com/office/drawing/2014/main" id="{9A522D4A-BD18-8BD9-2456-6C9427489FCF}"/>
              </a:ext>
            </a:extLst>
          </p:cNvPr>
          <p:cNvSpPr/>
          <p:nvPr/>
        </p:nvSpPr>
        <p:spPr>
          <a:xfrm>
            <a:off x="4693874"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Oval 108">
            <a:extLst>
              <a:ext uri="{FF2B5EF4-FFF2-40B4-BE49-F238E27FC236}">
                <a16:creationId xmlns:a16="http://schemas.microsoft.com/office/drawing/2014/main" id="{29FC0DA2-477A-770E-BF05-8E722DE1898D}"/>
              </a:ext>
            </a:extLst>
          </p:cNvPr>
          <p:cNvSpPr/>
          <p:nvPr/>
        </p:nvSpPr>
        <p:spPr>
          <a:xfrm>
            <a:off x="406521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0" name="Oval 109">
            <a:extLst>
              <a:ext uri="{FF2B5EF4-FFF2-40B4-BE49-F238E27FC236}">
                <a16:creationId xmlns:a16="http://schemas.microsoft.com/office/drawing/2014/main" id="{C5379687-7A95-E05D-A757-1B8821D9E858}"/>
              </a:ext>
            </a:extLst>
          </p:cNvPr>
          <p:cNvSpPr/>
          <p:nvPr/>
        </p:nvSpPr>
        <p:spPr>
          <a:xfrm>
            <a:off x="660948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1" name="Oval 110">
            <a:extLst>
              <a:ext uri="{FF2B5EF4-FFF2-40B4-BE49-F238E27FC236}">
                <a16:creationId xmlns:a16="http://schemas.microsoft.com/office/drawing/2014/main" id="{6237B356-F428-D1EA-4447-3B21B4705FAF}"/>
              </a:ext>
            </a:extLst>
          </p:cNvPr>
          <p:cNvSpPr/>
          <p:nvPr/>
        </p:nvSpPr>
        <p:spPr>
          <a:xfrm>
            <a:off x="5008713"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2" name="Oval 111">
            <a:extLst>
              <a:ext uri="{FF2B5EF4-FFF2-40B4-BE49-F238E27FC236}">
                <a16:creationId xmlns:a16="http://schemas.microsoft.com/office/drawing/2014/main" id="{FC6BD4FC-D6F1-138F-FD87-6F26B9D3E2B2}"/>
              </a:ext>
            </a:extLst>
          </p:cNvPr>
          <p:cNvSpPr/>
          <p:nvPr/>
        </p:nvSpPr>
        <p:spPr>
          <a:xfrm>
            <a:off x="5886338"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a:extLst>
              <a:ext uri="{FF2B5EF4-FFF2-40B4-BE49-F238E27FC236}">
                <a16:creationId xmlns:a16="http://schemas.microsoft.com/office/drawing/2014/main" id="{A7E84754-365D-3353-5685-C60BE7AFBD5A}"/>
              </a:ext>
            </a:extLst>
          </p:cNvPr>
          <p:cNvSpPr/>
          <p:nvPr/>
        </p:nvSpPr>
        <p:spPr>
          <a:xfrm>
            <a:off x="2709551"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4B419ED0-F256-02BE-3447-E23D36287228}"/>
              </a:ext>
            </a:extLst>
          </p:cNvPr>
          <p:cNvSpPr/>
          <p:nvPr/>
        </p:nvSpPr>
        <p:spPr>
          <a:xfrm>
            <a:off x="5078864"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712500F4-F9F2-8255-678B-D9A5DA974A8E}"/>
              </a:ext>
            </a:extLst>
          </p:cNvPr>
          <p:cNvSpPr/>
          <p:nvPr/>
        </p:nvSpPr>
        <p:spPr>
          <a:xfrm>
            <a:off x="6477276"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36225B97-0C6E-EA27-A290-00103DD33820}"/>
              </a:ext>
            </a:extLst>
          </p:cNvPr>
          <p:cNvSpPr/>
          <p:nvPr/>
        </p:nvSpPr>
        <p:spPr>
          <a:xfrm>
            <a:off x="7602905"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E4AA1306-729F-61D1-A969-E61B69895DB5}"/>
              </a:ext>
            </a:extLst>
          </p:cNvPr>
          <p:cNvSpPr/>
          <p:nvPr/>
        </p:nvSpPr>
        <p:spPr>
          <a:xfrm>
            <a:off x="8122184" y="2895725"/>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3C853C9-5F40-DB62-3CEA-94A781CA8C2C}"/>
              </a:ext>
            </a:extLst>
          </p:cNvPr>
          <p:cNvSpPr/>
          <p:nvPr/>
        </p:nvSpPr>
        <p:spPr>
          <a:xfrm>
            <a:off x="770566" y="3699226"/>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3EA22240-A861-8B54-B9EA-C7246E816F79}"/>
              </a:ext>
            </a:extLst>
          </p:cNvPr>
          <p:cNvSpPr/>
          <p:nvPr/>
        </p:nvSpPr>
        <p:spPr>
          <a:xfrm>
            <a:off x="7905543"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E1C17FDE-0573-C2D5-78A3-A08CFEB01FA1}"/>
              </a:ext>
            </a:extLst>
          </p:cNvPr>
          <p:cNvSpPr/>
          <p:nvPr/>
        </p:nvSpPr>
        <p:spPr>
          <a:xfrm>
            <a:off x="4702595" y="4493248"/>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1E147821-CAA6-2495-1FC2-7C71ED9CA1DB}"/>
              </a:ext>
            </a:extLst>
          </p:cNvPr>
          <p:cNvSpPr/>
          <p:nvPr/>
        </p:nvSpPr>
        <p:spPr>
          <a:xfrm>
            <a:off x="4201239" y="5306229"/>
            <a:ext cx="1722948" cy="601334"/>
          </a:xfrm>
          <a:prstGeom prst="rect">
            <a:avLst/>
          </a:prstGeom>
          <a:solidFill>
            <a:schemeClr val="bg1">
              <a:lumMod val="95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3CB5BB24-0535-45BE-78CE-FFDF07161F4E}"/>
              </a:ext>
            </a:extLst>
          </p:cNvPr>
          <p:cNvSpPr/>
          <p:nvPr/>
        </p:nvSpPr>
        <p:spPr>
          <a:xfrm>
            <a:off x="3517025"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3" name="Straight Connector 122">
            <a:extLst>
              <a:ext uri="{FF2B5EF4-FFF2-40B4-BE49-F238E27FC236}">
                <a16:creationId xmlns:a16="http://schemas.microsoft.com/office/drawing/2014/main" id="{360FB4AB-AC9D-B142-C39A-7A1E9DB79E13}"/>
              </a:ext>
            </a:extLst>
          </p:cNvPr>
          <p:cNvCxnSpPr>
            <a:cxnSpLocks/>
            <a:stCxn id="118" idx="0"/>
            <a:endCxn id="106" idx="4"/>
          </p:cNvCxnSpPr>
          <p:nvPr/>
        </p:nvCxnSpPr>
        <p:spPr>
          <a:xfrm flipV="1">
            <a:off x="1632040"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BBCAD18E-094B-80A0-07CC-5B598317290E}"/>
              </a:ext>
            </a:extLst>
          </p:cNvPr>
          <p:cNvSpPr/>
          <p:nvPr/>
        </p:nvSpPr>
        <p:spPr>
          <a:xfrm>
            <a:off x="421761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5" name="Straight Connector 124">
            <a:extLst>
              <a:ext uri="{FF2B5EF4-FFF2-40B4-BE49-F238E27FC236}">
                <a16:creationId xmlns:a16="http://schemas.microsoft.com/office/drawing/2014/main" id="{FC24DA42-B38E-518E-0D07-0732F9418EF2}"/>
              </a:ext>
            </a:extLst>
          </p:cNvPr>
          <p:cNvCxnSpPr>
            <a:cxnSpLocks/>
            <a:stCxn id="114" idx="0"/>
            <a:endCxn id="112" idx="4"/>
          </p:cNvCxnSpPr>
          <p:nvPr/>
        </p:nvCxnSpPr>
        <p:spPr>
          <a:xfrm flipV="1">
            <a:off x="5940338" y="2506720"/>
            <a:ext cx="0" cy="119250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DFBF17A8-519D-59F5-9499-81E154CE7816}"/>
              </a:ext>
            </a:extLst>
          </p:cNvPr>
          <p:cNvSpPr/>
          <p:nvPr/>
        </p:nvSpPr>
        <p:spPr>
          <a:xfrm>
            <a:off x="728475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7" name="Oval 126">
            <a:extLst>
              <a:ext uri="{FF2B5EF4-FFF2-40B4-BE49-F238E27FC236}">
                <a16:creationId xmlns:a16="http://schemas.microsoft.com/office/drawing/2014/main" id="{255494B4-B682-A7DB-E015-35BC440E4B66}"/>
              </a:ext>
            </a:extLst>
          </p:cNvPr>
          <p:cNvSpPr/>
          <p:nvPr/>
        </p:nvSpPr>
        <p:spPr>
          <a:xfrm>
            <a:off x="841037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Oval 127">
            <a:extLst>
              <a:ext uri="{FF2B5EF4-FFF2-40B4-BE49-F238E27FC236}">
                <a16:creationId xmlns:a16="http://schemas.microsoft.com/office/drawing/2014/main" id="{54285E11-5A7A-272D-F9B2-5F2EA8BA32F0}"/>
              </a:ext>
            </a:extLst>
          </p:cNvPr>
          <p:cNvSpPr/>
          <p:nvPr/>
        </p:nvSpPr>
        <p:spPr>
          <a:xfrm>
            <a:off x="8713017"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9" name="Oval 128">
            <a:extLst>
              <a:ext uri="{FF2B5EF4-FFF2-40B4-BE49-F238E27FC236}">
                <a16:creationId xmlns:a16="http://schemas.microsoft.com/office/drawing/2014/main" id="{E29812CF-D0AD-A10F-681B-CAD150222E19}"/>
              </a:ext>
            </a:extLst>
          </p:cNvPr>
          <p:cNvSpPr/>
          <p:nvPr/>
        </p:nvSpPr>
        <p:spPr>
          <a:xfrm>
            <a:off x="9069903"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Oval 129">
            <a:extLst>
              <a:ext uri="{FF2B5EF4-FFF2-40B4-BE49-F238E27FC236}">
                <a16:creationId xmlns:a16="http://schemas.microsoft.com/office/drawing/2014/main" id="{09F8FA99-2FB2-DF2E-A572-E5830467CCF3}"/>
              </a:ext>
            </a:extLst>
          </p:cNvPr>
          <p:cNvSpPr/>
          <p:nvPr/>
        </p:nvSpPr>
        <p:spPr>
          <a:xfrm>
            <a:off x="559316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Oval 130">
            <a:extLst>
              <a:ext uri="{FF2B5EF4-FFF2-40B4-BE49-F238E27FC236}">
                <a16:creationId xmlns:a16="http://schemas.microsoft.com/office/drawing/2014/main" id="{5E7DBC6C-4073-95D5-5E7B-226C9F00DEB3}"/>
              </a:ext>
            </a:extLst>
          </p:cNvPr>
          <p:cNvSpPr/>
          <p:nvPr/>
        </p:nvSpPr>
        <p:spPr>
          <a:xfrm>
            <a:off x="574556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Oval 131">
            <a:extLst>
              <a:ext uri="{FF2B5EF4-FFF2-40B4-BE49-F238E27FC236}">
                <a16:creationId xmlns:a16="http://schemas.microsoft.com/office/drawing/2014/main" id="{101E409E-238D-2F00-470B-DD4C3EAE40D8}"/>
              </a:ext>
            </a:extLst>
          </p:cNvPr>
          <p:cNvSpPr/>
          <p:nvPr/>
        </p:nvSpPr>
        <p:spPr>
          <a:xfrm>
            <a:off x="10228836"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oter Placeholder 2">
            <a:extLst>
              <a:ext uri="{FF2B5EF4-FFF2-40B4-BE49-F238E27FC236}">
                <a16:creationId xmlns:a16="http://schemas.microsoft.com/office/drawing/2014/main" id="{85D6233D-E421-6828-88A9-6D2E4270376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Google Shape;538;p14">
            <a:extLst>
              <a:ext uri="{FF2B5EF4-FFF2-40B4-BE49-F238E27FC236}">
                <a16:creationId xmlns:a16="http://schemas.microsoft.com/office/drawing/2014/main" id="{087CB5CE-9A91-38C6-2B84-F4795E72FDA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15099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Executive summary</a:t>
            </a:r>
            <a:endParaRPr lang="en-DK" dirty="0"/>
          </a:p>
        </p:txBody>
      </p:sp>
      <p:sp>
        <p:nvSpPr>
          <p:cNvPr id="6" name="Text Placeholder 5">
            <a:extLst>
              <a:ext uri="{FF2B5EF4-FFF2-40B4-BE49-F238E27FC236}">
                <a16:creationId xmlns:a16="http://schemas.microsoft.com/office/drawing/2014/main" id="{940D799A-556F-39B3-C238-55DA4835B795}"/>
              </a:ext>
            </a:extLst>
          </p:cNvPr>
          <p:cNvSpPr>
            <a:spLocks noGrp="1"/>
          </p:cNvSpPr>
          <p:nvPr>
            <p:ph type="body" sz="quarter" idx="17"/>
          </p:nvPr>
        </p:nvSpPr>
        <p:spPr/>
        <p:txBody>
          <a:bodyPr/>
          <a:lstStyle/>
          <a:p>
            <a:endParaRPr lang="en-US"/>
          </a:p>
        </p:txBody>
      </p:sp>
      <p:sp>
        <p:nvSpPr>
          <p:cNvPr id="32" name="Rectangle 31">
            <a:extLst>
              <a:ext uri="{FF2B5EF4-FFF2-40B4-BE49-F238E27FC236}">
                <a16:creationId xmlns:a16="http://schemas.microsoft.com/office/drawing/2014/main" id="{78319E67-2518-CF13-8F57-BAF450306D10}"/>
              </a:ext>
            </a:extLst>
          </p:cNvPr>
          <p:cNvSpPr/>
          <p:nvPr/>
        </p:nvSpPr>
        <p:spPr>
          <a:xfrm>
            <a:off x="550864" y="1368884"/>
            <a:ext cx="1228221"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Background</a:t>
            </a:r>
          </a:p>
        </p:txBody>
      </p:sp>
      <p:sp>
        <p:nvSpPr>
          <p:cNvPr id="7" name="Rectangle 6">
            <a:extLst>
              <a:ext uri="{FF2B5EF4-FFF2-40B4-BE49-F238E27FC236}">
                <a16:creationId xmlns:a16="http://schemas.microsoft.com/office/drawing/2014/main" id="{00F1BFF1-6A16-0A82-1E8A-CE50EB88E00E}"/>
              </a:ext>
            </a:extLst>
          </p:cNvPr>
          <p:cNvSpPr/>
          <p:nvPr/>
        </p:nvSpPr>
        <p:spPr>
          <a:xfrm>
            <a:off x="550864" y="1778000"/>
            <a:ext cx="3429000" cy="442068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dirty="0">
                <a:solidFill>
                  <a:schemeClr val="tx1"/>
                </a:solidFill>
              </a:rPr>
              <a:t>[Insert background/reasons for starting project] </a:t>
            </a:r>
          </a:p>
          <a:p>
            <a:pPr marL="285750" indent="-285750">
              <a:spcAft>
                <a:spcPts val="300"/>
              </a:spcAft>
              <a:buFont typeface="Arial" panose="020B0604020202020204" pitchFamily="34" charset="0"/>
              <a:buChar char="•"/>
            </a:pPr>
            <a:r>
              <a:rPr lang="en-US" sz="1200" dirty="0">
                <a:solidFill>
                  <a:schemeClr val="tx1"/>
                </a:solidFill>
              </a:rPr>
              <a:t>[Insert background/reasons for starting project] </a:t>
            </a:r>
          </a:p>
          <a:p>
            <a:pPr marL="285750" indent="-285750">
              <a:spcAft>
                <a:spcPts val="300"/>
              </a:spcAft>
              <a:buFont typeface="Arial" panose="020B0604020202020204" pitchFamily="34" charset="0"/>
              <a:buChar char="•"/>
            </a:pPr>
            <a:r>
              <a:rPr lang="en-US" sz="1200" dirty="0">
                <a:solidFill>
                  <a:schemeClr val="tx1"/>
                </a:solidFill>
              </a:rPr>
              <a:t>[Insert background/reasons for starting project] </a:t>
            </a:r>
          </a:p>
          <a:p>
            <a:pPr marL="285750" indent="-285750">
              <a:spcAft>
                <a:spcPts val="300"/>
              </a:spcAft>
              <a:buFont typeface="Arial" panose="020B0604020202020204" pitchFamily="34" charset="0"/>
              <a:buChar char="•"/>
            </a:pPr>
            <a:r>
              <a:rPr lang="en-US" sz="1200" dirty="0">
                <a:solidFill>
                  <a:schemeClr val="tx1"/>
                </a:solidFill>
              </a:rPr>
              <a:t>…</a:t>
            </a:r>
          </a:p>
        </p:txBody>
      </p:sp>
      <p:sp>
        <p:nvSpPr>
          <p:cNvPr id="65" name="Rectangle 64">
            <a:extLst>
              <a:ext uri="{FF2B5EF4-FFF2-40B4-BE49-F238E27FC236}">
                <a16:creationId xmlns:a16="http://schemas.microsoft.com/office/drawing/2014/main" id="{4C30BB9F-031E-3C6B-43A7-C9A7CEE5110F}"/>
              </a:ext>
            </a:extLst>
          </p:cNvPr>
          <p:cNvSpPr/>
          <p:nvPr/>
        </p:nvSpPr>
        <p:spPr>
          <a:xfrm>
            <a:off x="4379406" y="1778000"/>
            <a:ext cx="3431094" cy="442068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a:solidFill>
                  <a:schemeClr val="tx1"/>
                </a:solidFill>
              </a:rPr>
              <a:t>[Insert key findings of project] </a:t>
            </a:r>
          </a:p>
          <a:p>
            <a:pPr marL="285750" indent="-285750">
              <a:spcAft>
                <a:spcPts val="300"/>
              </a:spcAft>
              <a:buFont typeface="Arial" panose="020B0604020202020204" pitchFamily="34" charset="0"/>
              <a:buChar char="•"/>
            </a:pPr>
            <a:r>
              <a:rPr lang="en-US" sz="1200">
                <a:solidFill>
                  <a:schemeClr val="tx1"/>
                </a:solidFill>
              </a:rPr>
              <a:t>[Insert key findings of project] </a:t>
            </a:r>
          </a:p>
          <a:p>
            <a:pPr marL="285750" indent="-285750">
              <a:spcAft>
                <a:spcPts val="300"/>
              </a:spcAft>
              <a:buFont typeface="Arial" panose="020B0604020202020204" pitchFamily="34" charset="0"/>
              <a:buChar char="•"/>
            </a:pPr>
            <a:r>
              <a:rPr lang="en-US" sz="1200">
                <a:solidFill>
                  <a:schemeClr val="tx1"/>
                </a:solidFill>
              </a:rPr>
              <a:t>[Insert key findings of project] </a:t>
            </a:r>
          </a:p>
          <a:p>
            <a:pPr marL="285750" indent="-285750">
              <a:spcAft>
                <a:spcPts val="300"/>
              </a:spcAft>
              <a:buFont typeface="Arial" panose="020B0604020202020204" pitchFamily="34" charset="0"/>
              <a:buChar char="•"/>
            </a:pPr>
            <a:r>
              <a:rPr lang="en-US" sz="1200">
                <a:solidFill>
                  <a:schemeClr val="tx1"/>
                </a:solidFill>
              </a:rPr>
              <a:t>…</a:t>
            </a:r>
          </a:p>
        </p:txBody>
      </p:sp>
      <p:sp>
        <p:nvSpPr>
          <p:cNvPr id="66" name="Rectangle 65">
            <a:extLst>
              <a:ext uri="{FF2B5EF4-FFF2-40B4-BE49-F238E27FC236}">
                <a16:creationId xmlns:a16="http://schemas.microsoft.com/office/drawing/2014/main" id="{10F6AA15-3304-294C-852C-1C2E59EF520A}"/>
              </a:ext>
            </a:extLst>
          </p:cNvPr>
          <p:cNvSpPr/>
          <p:nvPr/>
        </p:nvSpPr>
        <p:spPr>
          <a:xfrm>
            <a:off x="8210042" y="1778000"/>
            <a:ext cx="3431094" cy="44206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a:solidFill>
                  <a:schemeClr val="bg1"/>
                </a:solidFill>
              </a:rPr>
              <a:t>[Insert recommendation(s)]</a:t>
            </a:r>
          </a:p>
          <a:p>
            <a:pPr marL="285750" indent="-285750">
              <a:spcAft>
                <a:spcPts val="300"/>
              </a:spcAft>
              <a:buFont typeface="Arial" panose="020B0604020202020204" pitchFamily="34" charset="0"/>
              <a:buChar char="•"/>
            </a:pPr>
            <a:r>
              <a:rPr lang="en-US" sz="1200">
                <a:solidFill>
                  <a:schemeClr val="bg1"/>
                </a:solidFill>
              </a:rPr>
              <a:t>[Insert next steps]</a:t>
            </a:r>
          </a:p>
          <a:p>
            <a:pPr marL="285750" indent="-285750">
              <a:spcAft>
                <a:spcPts val="300"/>
              </a:spcAft>
              <a:buFont typeface="Arial" panose="020B0604020202020204" pitchFamily="34" charset="0"/>
              <a:buChar char="•"/>
            </a:pPr>
            <a:endParaRPr lang="en-US" sz="1200">
              <a:solidFill>
                <a:schemeClr val="bg1"/>
              </a:solidFill>
            </a:endParaRPr>
          </a:p>
        </p:txBody>
      </p:sp>
      <p:sp>
        <p:nvSpPr>
          <p:cNvPr id="67" name="Rectangle 66">
            <a:extLst>
              <a:ext uri="{FF2B5EF4-FFF2-40B4-BE49-F238E27FC236}">
                <a16:creationId xmlns:a16="http://schemas.microsoft.com/office/drawing/2014/main" id="{C5143860-2055-99AF-C786-22F787956D7D}"/>
              </a:ext>
            </a:extLst>
          </p:cNvPr>
          <p:cNvSpPr/>
          <p:nvPr/>
        </p:nvSpPr>
        <p:spPr>
          <a:xfrm>
            <a:off x="4379406" y="1368884"/>
            <a:ext cx="1911101"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Findings of [project]</a:t>
            </a:r>
          </a:p>
        </p:txBody>
      </p:sp>
      <p:sp>
        <p:nvSpPr>
          <p:cNvPr id="68" name="Rectangle 67">
            <a:extLst>
              <a:ext uri="{FF2B5EF4-FFF2-40B4-BE49-F238E27FC236}">
                <a16:creationId xmlns:a16="http://schemas.microsoft.com/office/drawing/2014/main" id="{2238454E-7E61-F428-921E-AEC35137B305}"/>
              </a:ext>
            </a:extLst>
          </p:cNvPr>
          <p:cNvSpPr/>
          <p:nvPr/>
        </p:nvSpPr>
        <p:spPr>
          <a:xfrm>
            <a:off x="8210042" y="1368884"/>
            <a:ext cx="298671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Recommendation and next steps</a:t>
            </a:r>
          </a:p>
        </p:txBody>
      </p:sp>
    </p:spTree>
    <p:extLst>
      <p:ext uri="{BB962C8B-B14F-4D97-AF65-F5344CB8AC3E}">
        <p14:creationId xmlns:p14="http://schemas.microsoft.com/office/powerpoint/2010/main" val="33782341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[Customer journey with touchpoints / Insert action title]</a:t>
            </a:r>
            <a:endParaRPr lang="en-DK" dirty="0"/>
          </a:p>
        </p:txBody>
      </p:sp>
      <p:sp>
        <p:nvSpPr>
          <p:cNvPr id="11" name="Subtitle 10">
            <a:extLst>
              <a:ext uri="{FF2B5EF4-FFF2-40B4-BE49-F238E27FC236}">
                <a16:creationId xmlns:a16="http://schemas.microsoft.com/office/drawing/2014/main" id="{7867E8A4-3323-A9CF-0369-274E63CC1F0E}"/>
              </a:ext>
            </a:extLst>
          </p:cNvPr>
          <p:cNvSpPr>
            <a:spLocks noGrp="1"/>
          </p:cNvSpPr>
          <p:nvPr>
            <p:ph type="subTitle" idx="1"/>
          </p:nvPr>
        </p:nvSpPr>
        <p:spPr/>
        <p:txBody>
          <a:bodyPr/>
          <a:lstStyle/>
          <a:p>
            <a:endParaRPr lang="en-GB"/>
          </a:p>
        </p:txBody>
      </p:sp>
      <p:sp>
        <p:nvSpPr>
          <p:cNvPr id="13" name="Text Placeholder 12">
            <a:extLst>
              <a:ext uri="{FF2B5EF4-FFF2-40B4-BE49-F238E27FC236}">
                <a16:creationId xmlns:a16="http://schemas.microsoft.com/office/drawing/2014/main" id="{2AB159B2-A399-B25D-94EA-96CD40B0CD1D}"/>
              </a:ext>
            </a:extLst>
          </p:cNvPr>
          <p:cNvSpPr>
            <a:spLocks noGrp="1"/>
          </p:cNvSpPr>
          <p:nvPr>
            <p:ph type="body" sz="quarter" idx="17"/>
          </p:nvPr>
        </p:nvSpPr>
        <p:spPr/>
        <p:txBody>
          <a:bodyPr/>
          <a:lstStyle/>
          <a:p>
            <a:endParaRPr lang="en-GB"/>
          </a:p>
        </p:txBody>
      </p:sp>
      <p:sp>
        <p:nvSpPr>
          <p:cNvPr id="6" name="Freeform 13">
            <a:extLst>
              <a:ext uri="{FF2B5EF4-FFF2-40B4-BE49-F238E27FC236}">
                <a16:creationId xmlns:a16="http://schemas.microsoft.com/office/drawing/2014/main" id="{63192129-1D69-0662-1C48-F54872D2E07A}"/>
              </a:ext>
            </a:extLst>
          </p:cNvPr>
          <p:cNvSpPr/>
          <p:nvPr/>
        </p:nvSpPr>
        <p:spPr>
          <a:xfrm>
            <a:off x="937978" y="1718825"/>
            <a:ext cx="10484833"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tx1"/>
              </a:solidFill>
              <a:effectLst/>
              <a:uLnTx/>
              <a:uFillTx/>
              <a:latin typeface="Arial"/>
              <a:ea typeface="+mn-ea"/>
              <a:cs typeface="+mn-cs"/>
            </a:endParaRPr>
          </a:p>
        </p:txBody>
      </p:sp>
      <p:sp>
        <p:nvSpPr>
          <p:cNvPr id="7" name="Right Arrow 4">
            <a:extLst>
              <a:ext uri="{FF2B5EF4-FFF2-40B4-BE49-F238E27FC236}">
                <a16:creationId xmlns:a16="http://schemas.microsoft.com/office/drawing/2014/main" id="{84ED4AFD-336D-670C-A8E0-2B8AD1A10238}"/>
              </a:ext>
            </a:extLst>
          </p:cNvPr>
          <p:cNvSpPr/>
          <p:nvPr/>
        </p:nvSpPr>
        <p:spPr>
          <a:xfrm>
            <a:off x="8808480" y="3582650"/>
            <a:ext cx="2828784" cy="960120"/>
          </a:xfrm>
          <a:prstGeom prst="chevron">
            <a:avLst/>
          </a:prstGeom>
          <a:solidFill>
            <a:schemeClr val="bg1">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9" name="Right Arrow 5">
            <a:extLst>
              <a:ext uri="{FF2B5EF4-FFF2-40B4-BE49-F238E27FC236}">
                <a16:creationId xmlns:a16="http://schemas.microsoft.com/office/drawing/2014/main" id="{82438C8A-D976-F183-D59E-BAB11C9E1F4D}"/>
              </a:ext>
            </a:extLst>
          </p:cNvPr>
          <p:cNvSpPr/>
          <p:nvPr/>
        </p:nvSpPr>
        <p:spPr>
          <a:xfrm>
            <a:off x="6833410" y="3582650"/>
            <a:ext cx="2608076" cy="960120"/>
          </a:xfrm>
          <a:prstGeom prst="chevron">
            <a:avLst/>
          </a:prstGeom>
          <a:solidFill>
            <a:schemeClr val="accent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12" name="Right Arrow 2">
            <a:extLst>
              <a:ext uri="{FF2B5EF4-FFF2-40B4-BE49-F238E27FC236}">
                <a16:creationId xmlns:a16="http://schemas.microsoft.com/office/drawing/2014/main" id="{A2C67CDE-C4E5-5731-416F-336594971680}"/>
              </a:ext>
            </a:extLst>
          </p:cNvPr>
          <p:cNvSpPr/>
          <p:nvPr/>
        </p:nvSpPr>
        <p:spPr>
          <a:xfrm>
            <a:off x="4858342" y="3582650"/>
            <a:ext cx="2608076" cy="960120"/>
          </a:xfrm>
          <a:prstGeom prst="chevron">
            <a:avLst/>
          </a:prstGeom>
          <a:solidFill>
            <a:schemeClr val="accent4"/>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17" name="Right Arrow 3">
            <a:extLst>
              <a:ext uri="{FF2B5EF4-FFF2-40B4-BE49-F238E27FC236}">
                <a16:creationId xmlns:a16="http://schemas.microsoft.com/office/drawing/2014/main" id="{5D7D5B01-7207-AD36-008C-8C64CAC3330E}"/>
              </a:ext>
            </a:extLst>
          </p:cNvPr>
          <p:cNvSpPr/>
          <p:nvPr/>
        </p:nvSpPr>
        <p:spPr>
          <a:xfrm>
            <a:off x="2883274" y="3582650"/>
            <a:ext cx="2608076" cy="960120"/>
          </a:xfrm>
          <a:prstGeom prst="chevron">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18" name="Right Arrow 1">
            <a:extLst>
              <a:ext uri="{FF2B5EF4-FFF2-40B4-BE49-F238E27FC236}">
                <a16:creationId xmlns:a16="http://schemas.microsoft.com/office/drawing/2014/main" id="{73D794AD-469D-C3C2-1D75-E9C023CFFF7B}"/>
              </a:ext>
            </a:extLst>
          </p:cNvPr>
          <p:cNvSpPr/>
          <p:nvPr/>
        </p:nvSpPr>
        <p:spPr>
          <a:xfrm>
            <a:off x="554736" y="3581559"/>
            <a:ext cx="2961545" cy="962303"/>
          </a:xfrm>
          <a:prstGeom prst="homePlat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19" name="TextBox 8">
            <a:extLst>
              <a:ext uri="{FF2B5EF4-FFF2-40B4-BE49-F238E27FC236}">
                <a16:creationId xmlns:a16="http://schemas.microsoft.com/office/drawing/2014/main" id="{EE95C33B-4A04-0C0D-8E86-52A7210CF7A5}"/>
              </a:ext>
            </a:extLst>
          </p:cNvPr>
          <p:cNvSpPr txBox="1"/>
          <p:nvPr/>
        </p:nvSpPr>
        <p:spPr>
          <a:xfrm>
            <a:off x="3767165"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League Spartan" charset="0"/>
                <a:cs typeface="Poppins" pitchFamily="2" charset="77"/>
              </a:rPr>
              <a:t>[Step 2]</a:t>
            </a:r>
          </a:p>
        </p:txBody>
      </p:sp>
      <p:sp>
        <p:nvSpPr>
          <p:cNvPr id="20" name="TextBox 9">
            <a:extLst>
              <a:ext uri="{FF2B5EF4-FFF2-40B4-BE49-F238E27FC236}">
                <a16:creationId xmlns:a16="http://schemas.microsoft.com/office/drawing/2014/main" id="{315847B7-83BD-6F7D-658D-BF754140ECEC}"/>
              </a:ext>
            </a:extLst>
          </p:cNvPr>
          <p:cNvSpPr txBox="1"/>
          <p:nvPr/>
        </p:nvSpPr>
        <p:spPr>
          <a:xfrm>
            <a:off x="5742233"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League Spartan" charset="0"/>
                <a:cs typeface="Poppins" pitchFamily="2" charset="77"/>
              </a:rPr>
              <a:t>[Step 3]</a:t>
            </a:r>
          </a:p>
        </p:txBody>
      </p:sp>
      <p:sp>
        <p:nvSpPr>
          <p:cNvPr id="21" name="TextBox 10">
            <a:extLst>
              <a:ext uri="{FF2B5EF4-FFF2-40B4-BE49-F238E27FC236}">
                <a16:creationId xmlns:a16="http://schemas.microsoft.com/office/drawing/2014/main" id="{28B09013-6750-2D54-D0F1-3BF11C83669A}"/>
              </a:ext>
            </a:extLst>
          </p:cNvPr>
          <p:cNvSpPr txBox="1"/>
          <p:nvPr/>
        </p:nvSpPr>
        <p:spPr>
          <a:xfrm>
            <a:off x="7717301"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League Spartan" charset="0"/>
                <a:cs typeface="Poppins" pitchFamily="2" charset="77"/>
              </a:rPr>
              <a:t>[Step 4]</a:t>
            </a:r>
          </a:p>
        </p:txBody>
      </p:sp>
      <p:sp>
        <p:nvSpPr>
          <p:cNvPr id="22" name="TextBox 11">
            <a:extLst>
              <a:ext uri="{FF2B5EF4-FFF2-40B4-BE49-F238E27FC236}">
                <a16:creationId xmlns:a16="http://schemas.microsoft.com/office/drawing/2014/main" id="{2D915B56-E63A-AA78-FB94-8590C965E0FF}"/>
              </a:ext>
            </a:extLst>
          </p:cNvPr>
          <p:cNvSpPr txBox="1"/>
          <p:nvPr/>
        </p:nvSpPr>
        <p:spPr>
          <a:xfrm>
            <a:off x="9802725"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pitchFamily="2" charset="77"/>
              </a:rPr>
              <a:t>[Step 5]</a:t>
            </a:r>
          </a:p>
        </p:txBody>
      </p:sp>
      <p:sp>
        <p:nvSpPr>
          <p:cNvPr id="23" name="TextBox 12">
            <a:extLst>
              <a:ext uri="{FF2B5EF4-FFF2-40B4-BE49-F238E27FC236}">
                <a16:creationId xmlns:a16="http://schemas.microsoft.com/office/drawing/2014/main" id="{33CA1496-78D1-492E-9895-32B5DC571820}"/>
              </a:ext>
            </a:extLst>
          </p:cNvPr>
          <p:cNvSpPr txBox="1"/>
          <p:nvPr/>
        </p:nvSpPr>
        <p:spPr>
          <a:xfrm>
            <a:off x="1615361"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League Spartan" charset="0"/>
                <a:cs typeface="Poppins" pitchFamily="2" charset="77"/>
              </a:rPr>
              <a:t>[Step 1]</a:t>
            </a:r>
          </a:p>
        </p:txBody>
      </p:sp>
      <p:sp>
        <p:nvSpPr>
          <p:cNvPr id="24" name="Oval 23">
            <a:extLst>
              <a:ext uri="{FF2B5EF4-FFF2-40B4-BE49-F238E27FC236}">
                <a16:creationId xmlns:a16="http://schemas.microsoft.com/office/drawing/2014/main" id="{E9CF41B6-6073-5DBF-248D-7713EE9AD4B7}"/>
              </a:ext>
            </a:extLst>
          </p:cNvPr>
          <p:cNvSpPr/>
          <p:nvPr/>
        </p:nvSpPr>
        <p:spPr>
          <a:xfrm>
            <a:off x="2419940" y="3064132"/>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5" name="Oval 24">
            <a:extLst>
              <a:ext uri="{FF2B5EF4-FFF2-40B4-BE49-F238E27FC236}">
                <a16:creationId xmlns:a16="http://schemas.microsoft.com/office/drawing/2014/main" id="{CF903642-DD8D-D415-6665-95B733A6F850}"/>
              </a:ext>
            </a:extLst>
          </p:cNvPr>
          <p:cNvSpPr/>
          <p:nvPr/>
        </p:nvSpPr>
        <p:spPr>
          <a:xfrm>
            <a:off x="2593135" y="2099941"/>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6" name="Oval 25">
            <a:extLst>
              <a:ext uri="{FF2B5EF4-FFF2-40B4-BE49-F238E27FC236}">
                <a16:creationId xmlns:a16="http://schemas.microsoft.com/office/drawing/2014/main" id="{7D74D57F-D2FA-1DA9-1152-CF3022E4C0BC}"/>
              </a:ext>
            </a:extLst>
          </p:cNvPr>
          <p:cNvSpPr/>
          <p:nvPr/>
        </p:nvSpPr>
        <p:spPr>
          <a:xfrm>
            <a:off x="3168476" y="2736558"/>
            <a:ext cx="274320"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7" name="Oval 26">
            <a:extLst>
              <a:ext uri="{FF2B5EF4-FFF2-40B4-BE49-F238E27FC236}">
                <a16:creationId xmlns:a16="http://schemas.microsoft.com/office/drawing/2014/main" id="{CC8B1DD2-64F1-3B5E-286C-EC148BDAB57F}"/>
              </a:ext>
            </a:extLst>
          </p:cNvPr>
          <p:cNvSpPr/>
          <p:nvPr/>
        </p:nvSpPr>
        <p:spPr>
          <a:xfrm>
            <a:off x="6058044" y="3090600"/>
            <a:ext cx="274320"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8" name="Oval 27">
            <a:extLst>
              <a:ext uri="{FF2B5EF4-FFF2-40B4-BE49-F238E27FC236}">
                <a16:creationId xmlns:a16="http://schemas.microsoft.com/office/drawing/2014/main" id="{1CB67E25-31E5-9FA1-B267-8CA250967E30}"/>
              </a:ext>
            </a:extLst>
          </p:cNvPr>
          <p:cNvSpPr/>
          <p:nvPr/>
        </p:nvSpPr>
        <p:spPr>
          <a:xfrm>
            <a:off x="6442087" y="2189228"/>
            <a:ext cx="274320"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9" name="Oval 28">
            <a:extLst>
              <a:ext uri="{FF2B5EF4-FFF2-40B4-BE49-F238E27FC236}">
                <a16:creationId xmlns:a16="http://schemas.microsoft.com/office/drawing/2014/main" id="{FB0AC022-EC73-17AB-E130-ECD65D32D976}"/>
              </a:ext>
            </a:extLst>
          </p:cNvPr>
          <p:cNvSpPr/>
          <p:nvPr/>
        </p:nvSpPr>
        <p:spPr>
          <a:xfrm>
            <a:off x="7091516" y="2713173"/>
            <a:ext cx="274320"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30" name="Subtitle 2">
            <a:extLst>
              <a:ext uri="{FF2B5EF4-FFF2-40B4-BE49-F238E27FC236}">
                <a16:creationId xmlns:a16="http://schemas.microsoft.com/office/drawing/2014/main" id="{BE40C9D1-55A8-8F81-7D73-80FCA091FAA3}"/>
              </a:ext>
            </a:extLst>
          </p:cNvPr>
          <p:cNvSpPr txBox="1">
            <a:spLocks/>
          </p:cNvSpPr>
          <p:nvPr/>
        </p:nvSpPr>
        <p:spPr>
          <a:xfrm>
            <a:off x="1499880" y="3083966"/>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1" name="Subtitle 2">
            <a:extLst>
              <a:ext uri="{FF2B5EF4-FFF2-40B4-BE49-F238E27FC236}">
                <a16:creationId xmlns:a16="http://schemas.microsoft.com/office/drawing/2014/main" id="{34C89A18-C577-5113-7BAB-B4D8BC583EED}"/>
              </a:ext>
            </a:extLst>
          </p:cNvPr>
          <p:cNvSpPr txBox="1">
            <a:spLocks/>
          </p:cNvSpPr>
          <p:nvPr/>
        </p:nvSpPr>
        <p:spPr>
          <a:xfrm>
            <a:off x="1632071" y="2119775"/>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2" name="Subtitle 2">
            <a:extLst>
              <a:ext uri="{FF2B5EF4-FFF2-40B4-BE49-F238E27FC236}">
                <a16:creationId xmlns:a16="http://schemas.microsoft.com/office/drawing/2014/main" id="{04811D6C-5048-A4ED-2DAD-8CA8613085C0}"/>
              </a:ext>
            </a:extLst>
          </p:cNvPr>
          <p:cNvSpPr txBox="1">
            <a:spLocks/>
          </p:cNvSpPr>
          <p:nvPr/>
        </p:nvSpPr>
        <p:spPr>
          <a:xfrm>
            <a:off x="3499365" y="2756392"/>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3" name="Subtitle 2">
            <a:extLst>
              <a:ext uri="{FF2B5EF4-FFF2-40B4-BE49-F238E27FC236}">
                <a16:creationId xmlns:a16="http://schemas.microsoft.com/office/drawing/2014/main" id="{F9427260-1D10-0ED8-EAB8-FEC2C25EC80F}"/>
              </a:ext>
            </a:extLst>
          </p:cNvPr>
          <p:cNvSpPr txBox="1">
            <a:spLocks/>
          </p:cNvSpPr>
          <p:nvPr/>
        </p:nvSpPr>
        <p:spPr>
          <a:xfrm>
            <a:off x="7426762" y="2733007"/>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4" name="Subtitle 2">
            <a:extLst>
              <a:ext uri="{FF2B5EF4-FFF2-40B4-BE49-F238E27FC236}">
                <a16:creationId xmlns:a16="http://schemas.microsoft.com/office/drawing/2014/main" id="{83B357F4-D852-7551-43B5-B80CB80241C3}"/>
              </a:ext>
            </a:extLst>
          </p:cNvPr>
          <p:cNvSpPr txBox="1">
            <a:spLocks/>
          </p:cNvSpPr>
          <p:nvPr/>
        </p:nvSpPr>
        <p:spPr>
          <a:xfrm>
            <a:off x="5531923" y="2209062"/>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5" name="Subtitle 2">
            <a:extLst>
              <a:ext uri="{FF2B5EF4-FFF2-40B4-BE49-F238E27FC236}">
                <a16:creationId xmlns:a16="http://schemas.microsoft.com/office/drawing/2014/main" id="{F1917769-FA41-5A2B-2B9B-48E0151C1D12}"/>
              </a:ext>
            </a:extLst>
          </p:cNvPr>
          <p:cNvSpPr txBox="1">
            <a:spLocks/>
          </p:cNvSpPr>
          <p:nvPr/>
        </p:nvSpPr>
        <p:spPr>
          <a:xfrm>
            <a:off x="5145241" y="3110434"/>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6" name="Oval 30">
            <a:extLst>
              <a:ext uri="{FF2B5EF4-FFF2-40B4-BE49-F238E27FC236}">
                <a16:creationId xmlns:a16="http://schemas.microsoft.com/office/drawing/2014/main" id="{3C2C98D0-5EBF-67BC-181E-3D75ED4EB08D}"/>
              </a:ext>
            </a:extLst>
          </p:cNvPr>
          <p:cNvSpPr/>
          <p:nvPr/>
        </p:nvSpPr>
        <p:spPr>
          <a:xfrm>
            <a:off x="10525782" y="2897504"/>
            <a:ext cx="274320" cy="2705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37" name="Subtitle 2">
            <a:extLst>
              <a:ext uri="{FF2B5EF4-FFF2-40B4-BE49-F238E27FC236}">
                <a16:creationId xmlns:a16="http://schemas.microsoft.com/office/drawing/2014/main" id="{C14948A2-2E12-47F2-3B0A-F10C03331C1A}"/>
              </a:ext>
            </a:extLst>
          </p:cNvPr>
          <p:cNvSpPr txBox="1">
            <a:spLocks/>
          </p:cNvSpPr>
          <p:nvPr/>
        </p:nvSpPr>
        <p:spPr>
          <a:xfrm>
            <a:off x="9656730" y="2940421"/>
            <a:ext cx="827726"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8" name="Oval 32">
            <a:extLst>
              <a:ext uri="{FF2B5EF4-FFF2-40B4-BE49-F238E27FC236}">
                <a16:creationId xmlns:a16="http://schemas.microsoft.com/office/drawing/2014/main" id="{4F819176-9083-0377-630B-F9154E7DD57C}"/>
              </a:ext>
            </a:extLst>
          </p:cNvPr>
          <p:cNvSpPr/>
          <p:nvPr/>
        </p:nvSpPr>
        <p:spPr>
          <a:xfrm>
            <a:off x="11109904" y="1898091"/>
            <a:ext cx="274320" cy="2705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tx1"/>
              </a:solidFill>
              <a:effectLst/>
              <a:uLnTx/>
              <a:uFillTx/>
              <a:latin typeface="Arial"/>
              <a:ea typeface="+mn-ea"/>
              <a:cs typeface="+mn-cs"/>
            </a:endParaRPr>
          </a:p>
        </p:txBody>
      </p:sp>
      <p:sp>
        <p:nvSpPr>
          <p:cNvPr id="39" name="Subtitle 2">
            <a:extLst>
              <a:ext uri="{FF2B5EF4-FFF2-40B4-BE49-F238E27FC236}">
                <a16:creationId xmlns:a16="http://schemas.microsoft.com/office/drawing/2014/main" id="{BE37C92D-C090-2D38-5314-EACECB2F9717}"/>
              </a:ext>
            </a:extLst>
          </p:cNvPr>
          <p:cNvSpPr txBox="1">
            <a:spLocks/>
          </p:cNvSpPr>
          <p:nvPr/>
        </p:nvSpPr>
        <p:spPr>
          <a:xfrm>
            <a:off x="10243591" y="1941008"/>
            <a:ext cx="827726"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40" name="Oval 34">
            <a:extLst>
              <a:ext uri="{FF2B5EF4-FFF2-40B4-BE49-F238E27FC236}">
                <a16:creationId xmlns:a16="http://schemas.microsoft.com/office/drawing/2014/main" id="{BB2611E1-4C07-C2B5-876E-463AD51DBBE9}"/>
              </a:ext>
            </a:extLst>
          </p:cNvPr>
          <p:cNvSpPr/>
          <p:nvPr/>
        </p:nvSpPr>
        <p:spPr>
          <a:xfrm>
            <a:off x="1093505" y="4815105"/>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1" name="Oval 35">
            <a:extLst>
              <a:ext uri="{FF2B5EF4-FFF2-40B4-BE49-F238E27FC236}">
                <a16:creationId xmlns:a16="http://schemas.microsoft.com/office/drawing/2014/main" id="{A0989DE6-4FBE-F257-89E2-4DD311AE4F37}"/>
              </a:ext>
            </a:extLst>
          </p:cNvPr>
          <p:cNvSpPr/>
          <p:nvPr/>
        </p:nvSpPr>
        <p:spPr>
          <a:xfrm>
            <a:off x="1850514" y="5889222"/>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2" name="Oval 36">
            <a:extLst>
              <a:ext uri="{FF2B5EF4-FFF2-40B4-BE49-F238E27FC236}">
                <a16:creationId xmlns:a16="http://schemas.microsoft.com/office/drawing/2014/main" id="{B08A2528-B7E0-E401-1E90-316F601B65D8}"/>
              </a:ext>
            </a:extLst>
          </p:cNvPr>
          <p:cNvSpPr/>
          <p:nvPr/>
        </p:nvSpPr>
        <p:spPr>
          <a:xfrm>
            <a:off x="2126721" y="4701490"/>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3" name="Oval 37">
            <a:extLst>
              <a:ext uri="{FF2B5EF4-FFF2-40B4-BE49-F238E27FC236}">
                <a16:creationId xmlns:a16="http://schemas.microsoft.com/office/drawing/2014/main" id="{C0C268A6-86A1-2FB9-FCC1-3401A4433526}"/>
              </a:ext>
            </a:extLst>
          </p:cNvPr>
          <p:cNvSpPr/>
          <p:nvPr/>
        </p:nvSpPr>
        <p:spPr>
          <a:xfrm>
            <a:off x="4154426" y="5013659"/>
            <a:ext cx="274320"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4" name="Oval 38">
            <a:extLst>
              <a:ext uri="{FF2B5EF4-FFF2-40B4-BE49-F238E27FC236}">
                <a16:creationId xmlns:a16="http://schemas.microsoft.com/office/drawing/2014/main" id="{11060868-C813-C6B2-D946-CA80247EF9AC}"/>
              </a:ext>
            </a:extLst>
          </p:cNvPr>
          <p:cNvSpPr/>
          <p:nvPr/>
        </p:nvSpPr>
        <p:spPr>
          <a:xfrm>
            <a:off x="4665244" y="6130749"/>
            <a:ext cx="274320"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5" name="Oval 39">
            <a:extLst>
              <a:ext uri="{FF2B5EF4-FFF2-40B4-BE49-F238E27FC236}">
                <a16:creationId xmlns:a16="http://schemas.microsoft.com/office/drawing/2014/main" id="{47AB869D-5D52-6D31-0C73-1FBD462F7E06}"/>
              </a:ext>
            </a:extLst>
          </p:cNvPr>
          <p:cNvSpPr/>
          <p:nvPr/>
        </p:nvSpPr>
        <p:spPr>
          <a:xfrm>
            <a:off x="5291439" y="4801957"/>
            <a:ext cx="274320" cy="2705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6" name="Oval 41">
            <a:extLst>
              <a:ext uri="{FF2B5EF4-FFF2-40B4-BE49-F238E27FC236}">
                <a16:creationId xmlns:a16="http://schemas.microsoft.com/office/drawing/2014/main" id="{9201ADB9-884B-2A43-5701-FF0BE81A7868}"/>
              </a:ext>
            </a:extLst>
          </p:cNvPr>
          <p:cNvSpPr/>
          <p:nvPr/>
        </p:nvSpPr>
        <p:spPr>
          <a:xfrm>
            <a:off x="8126870" y="5019129"/>
            <a:ext cx="274320"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7" name="Oval 42">
            <a:extLst>
              <a:ext uri="{FF2B5EF4-FFF2-40B4-BE49-F238E27FC236}">
                <a16:creationId xmlns:a16="http://schemas.microsoft.com/office/drawing/2014/main" id="{5D9DCA12-C7AC-244A-3D8E-85872624D4AC}"/>
              </a:ext>
            </a:extLst>
          </p:cNvPr>
          <p:cNvSpPr/>
          <p:nvPr/>
        </p:nvSpPr>
        <p:spPr>
          <a:xfrm>
            <a:off x="9215494" y="5163433"/>
            <a:ext cx="274320" cy="27050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8" name="Oval 43">
            <a:extLst>
              <a:ext uri="{FF2B5EF4-FFF2-40B4-BE49-F238E27FC236}">
                <a16:creationId xmlns:a16="http://schemas.microsoft.com/office/drawing/2014/main" id="{CC2E858B-49F4-4F8F-2EE8-4F263F3CB3C3}"/>
              </a:ext>
            </a:extLst>
          </p:cNvPr>
          <p:cNvSpPr/>
          <p:nvPr/>
        </p:nvSpPr>
        <p:spPr>
          <a:xfrm>
            <a:off x="8494551" y="5911751"/>
            <a:ext cx="274320"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49" name="Subtitle 2">
            <a:extLst>
              <a:ext uri="{FF2B5EF4-FFF2-40B4-BE49-F238E27FC236}">
                <a16:creationId xmlns:a16="http://schemas.microsoft.com/office/drawing/2014/main" id="{AE00A232-C500-7B37-D696-4EFAD61F4500}"/>
              </a:ext>
            </a:extLst>
          </p:cNvPr>
          <p:cNvSpPr txBox="1">
            <a:spLocks/>
          </p:cNvSpPr>
          <p:nvPr/>
        </p:nvSpPr>
        <p:spPr>
          <a:xfrm>
            <a:off x="631623" y="5145173"/>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705B22C0-86A3-F621-D23F-C46568742145}"/>
              </a:ext>
            </a:extLst>
          </p:cNvPr>
          <p:cNvSpPr txBox="1">
            <a:spLocks/>
          </p:cNvSpPr>
          <p:nvPr/>
        </p:nvSpPr>
        <p:spPr>
          <a:xfrm>
            <a:off x="2146773" y="5909056"/>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5832A42D-A8CD-BF95-1BA6-6D832A748952}"/>
              </a:ext>
            </a:extLst>
          </p:cNvPr>
          <p:cNvSpPr txBox="1">
            <a:spLocks/>
          </p:cNvSpPr>
          <p:nvPr/>
        </p:nvSpPr>
        <p:spPr>
          <a:xfrm>
            <a:off x="3270681" y="5056576"/>
            <a:ext cx="827726"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8FFEC835-10AF-5AAE-BD7E-3FAA870AD09C}"/>
              </a:ext>
            </a:extLst>
          </p:cNvPr>
          <p:cNvSpPr txBox="1">
            <a:spLocks/>
          </p:cNvSpPr>
          <p:nvPr/>
        </p:nvSpPr>
        <p:spPr>
          <a:xfrm>
            <a:off x="4979779" y="6173666"/>
            <a:ext cx="827727"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4" name="Subtitle 2">
            <a:extLst>
              <a:ext uri="{FF2B5EF4-FFF2-40B4-BE49-F238E27FC236}">
                <a16:creationId xmlns:a16="http://schemas.microsoft.com/office/drawing/2014/main" id="{D1A73CF9-B155-C8B5-C183-28352577A90D}"/>
              </a:ext>
            </a:extLst>
          </p:cNvPr>
          <p:cNvSpPr txBox="1">
            <a:spLocks/>
          </p:cNvSpPr>
          <p:nvPr/>
        </p:nvSpPr>
        <p:spPr>
          <a:xfrm>
            <a:off x="7003493" y="5062046"/>
            <a:ext cx="827727"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55" name="Subtitle 2">
            <a:extLst>
              <a:ext uri="{FF2B5EF4-FFF2-40B4-BE49-F238E27FC236}">
                <a16:creationId xmlns:a16="http://schemas.microsoft.com/office/drawing/2014/main" id="{797B4E9E-9086-BA19-4CC1-E567FCC08D51}"/>
              </a:ext>
            </a:extLst>
          </p:cNvPr>
          <p:cNvSpPr txBox="1">
            <a:spLocks/>
          </p:cNvSpPr>
          <p:nvPr/>
        </p:nvSpPr>
        <p:spPr>
          <a:xfrm>
            <a:off x="7296466" y="5931585"/>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61" name="Subtitle 2">
            <a:extLst>
              <a:ext uri="{FF2B5EF4-FFF2-40B4-BE49-F238E27FC236}">
                <a16:creationId xmlns:a16="http://schemas.microsoft.com/office/drawing/2014/main" id="{83CCAFDC-C9AD-24D4-EA4E-7004C7A26620}"/>
              </a:ext>
            </a:extLst>
          </p:cNvPr>
          <p:cNvSpPr txBox="1">
            <a:spLocks/>
          </p:cNvSpPr>
          <p:nvPr/>
        </p:nvSpPr>
        <p:spPr>
          <a:xfrm>
            <a:off x="9539748" y="5206351"/>
            <a:ext cx="827727"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194" name="Subtitle 2">
            <a:extLst>
              <a:ext uri="{FF2B5EF4-FFF2-40B4-BE49-F238E27FC236}">
                <a16:creationId xmlns:a16="http://schemas.microsoft.com/office/drawing/2014/main" id="{C19352B7-986F-D7DB-F471-F121BAD8F5D0}"/>
              </a:ext>
            </a:extLst>
          </p:cNvPr>
          <p:cNvSpPr txBox="1">
            <a:spLocks/>
          </p:cNvSpPr>
          <p:nvPr/>
        </p:nvSpPr>
        <p:spPr>
          <a:xfrm>
            <a:off x="5599135" y="4821791"/>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195" name="Subtitle 2">
            <a:extLst>
              <a:ext uri="{FF2B5EF4-FFF2-40B4-BE49-F238E27FC236}">
                <a16:creationId xmlns:a16="http://schemas.microsoft.com/office/drawing/2014/main" id="{0FFAA1A9-E007-1AC4-D666-2F12760C4EF7}"/>
              </a:ext>
            </a:extLst>
          </p:cNvPr>
          <p:cNvSpPr txBox="1">
            <a:spLocks/>
          </p:cNvSpPr>
          <p:nvPr/>
        </p:nvSpPr>
        <p:spPr>
          <a:xfrm>
            <a:off x="2439606" y="4721324"/>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3" name="Google Shape;507;p14">
            <a:extLst>
              <a:ext uri="{FF2B5EF4-FFF2-40B4-BE49-F238E27FC236}">
                <a16:creationId xmlns:a16="http://schemas.microsoft.com/office/drawing/2014/main" id="{4CE80BEA-48C1-57DD-30CD-7CE57AB4B70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32D92A56-EB20-623F-F30A-8AA404E9392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2725420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[Customer journey with touchpoints / Insert action title]</a:t>
            </a:r>
            <a:endParaRPr lang="en-DK" dirty="0"/>
          </a:p>
        </p:txBody>
      </p:sp>
      <p:sp>
        <p:nvSpPr>
          <p:cNvPr id="7" name="Subtitle 6">
            <a:extLst>
              <a:ext uri="{FF2B5EF4-FFF2-40B4-BE49-F238E27FC236}">
                <a16:creationId xmlns:a16="http://schemas.microsoft.com/office/drawing/2014/main" id="{9B7CD1A2-ACD8-220A-8B9C-98F334D7671C}"/>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A9593CB8-C0E8-D19D-41D8-FF7FBD3EDE88}"/>
              </a:ext>
            </a:extLst>
          </p:cNvPr>
          <p:cNvSpPr>
            <a:spLocks noGrp="1"/>
          </p:cNvSpPr>
          <p:nvPr>
            <p:ph type="body" sz="quarter" idx="17"/>
          </p:nvPr>
        </p:nvSpPr>
        <p:spPr/>
        <p:txBody>
          <a:bodyPr/>
          <a:lstStyle/>
          <a:p>
            <a:endParaRPr lang="en-GB"/>
          </a:p>
        </p:txBody>
      </p:sp>
      <p:sp>
        <p:nvSpPr>
          <p:cNvPr id="11" name="Rectangle 10">
            <a:extLst>
              <a:ext uri="{FF2B5EF4-FFF2-40B4-BE49-F238E27FC236}">
                <a16:creationId xmlns:a16="http://schemas.microsoft.com/office/drawing/2014/main" id="{F5CE5370-0D1C-7539-CDEF-F35059BD0F9F}"/>
              </a:ext>
            </a:extLst>
          </p:cNvPr>
          <p:cNvSpPr/>
          <p:nvPr/>
        </p:nvSpPr>
        <p:spPr>
          <a:xfrm>
            <a:off x="554735" y="2920454"/>
            <a:ext cx="11082528" cy="766346"/>
          </a:xfrm>
          <a:prstGeom prst="rect">
            <a:avLst/>
          </a:prstGeom>
          <a:solidFill>
            <a:schemeClr val="bg1">
              <a:lumMod val="95000"/>
            </a:schemeClr>
          </a:solidFill>
          <a:ln>
            <a:noFill/>
          </a:ln>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rial"/>
              <a:ea typeface="+mn-ea"/>
              <a:cs typeface="+mn-cs"/>
            </a:endParaRPr>
          </a:p>
        </p:txBody>
      </p:sp>
      <p:sp>
        <p:nvSpPr>
          <p:cNvPr id="13" name="Rectangle 12">
            <a:extLst>
              <a:ext uri="{FF2B5EF4-FFF2-40B4-BE49-F238E27FC236}">
                <a16:creationId xmlns:a16="http://schemas.microsoft.com/office/drawing/2014/main" id="{5C78B920-22FA-3963-D997-4A4A0F07159B}"/>
              </a:ext>
            </a:extLst>
          </p:cNvPr>
          <p:cNvSpPr/>
          <p:nvPr/>
        </p:nvSpPr>
        <p:spPr>
          <a:xfrm>
            <a:off x="554736" y="3750686"/>
            <a:ext cx="11082527" cy="766346"/>
          </a:xfrm>
          <a:prstGeom prst="rect">
            <a:avLst/>
          </a:prstGeom>
          <a:solidFill>
            <a:schemeClr val="bg1">
              <a:lumMod val="95000"/>
            </a:schemeClr>
          </a:solidFill>
          <a:ln>
            <a:noFill/>
          </a:ln>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rial"/>
              <a:ea typeface="+mn-ea"/>
              <a:cs typeface="+mn-cs"/>
            </a:endParaRPr>
          </a:p>
        </p:txBody>
      </p:sp>
      <p:sp>
        <p:nvSpPr>
          <p:cNvPr id="14" name="Rectangle 13">
            <a:extLst>
              <a:ext uri="{FF2B5EF4-FFF2-40B4-BE49-F238E27FC236}">
                <a16:creationId xmlns:a16="http://schemas.microsoft.com/office/drawing/2014/main" id="{6B38FBD5-9E51-0A16-304B-D682BD7B3BB0}"/>
              </a:ext>
            </a:extLst>
          </p:cNvPr>
          <p:cNvSpPr/>
          <p:nvPr/>
        </p:nvSpPr>
        <p:spPr>
          <a:xfrm>
            <a:off x="542429" y="4580919"/>
            <a:ext cx="11094835" cy="766346"/>
          </a:xfrm>
          <a:prstGeom prst="rect">
            <a:avLst/>
          </a:prstGeom>
          <a:solidFill>
            <a:schemeClr val="bg1">
              <a:lumMod val="95000"/>
            </a:schemeClr>
          </a:solidFill>
          <a:ln>
            <a:noFill/>
          </a:ln>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rial"/>
              <a:ea typeface="+mn-ea"/>
              <a:cs typeface="+mn-cs"/>
            </a:endParaRPr>
          </a:p>
        </p:txBody>
      </p:sp>
      <p:cxnSp>
        <p:nvCxnSpPr>
          <p:cNvPr id="15" name="Straight Connector 9">
            <a:extLst>
              <a:ext uri="{FF2B5EF4-FFF2-40B4-BE49-F238E27FC236}">
                <a16:creationId xmlns:a16="http://schemas.microsoft.com/office/drawing/2014/main" id="{2D2F7656-6DE2-49CD-EB1E-FC472524AF11}"/>
              </a:ext>
            </a:extLst>
          </p:cNvPr>
          <p:cNvCxnSpPr>
            <a:cxnSpLocks/>
          </p:cNvCxnSpPr>
          <p:nvPr/>
        </p:nvCxnSpPr>
        <p:spPr>
          <a:xfrm>
            <a:off x="1688023" y="1821168"/>
            <a:ext cx="0" cy="4452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407A74-9102-BAF9-7712-C8908FB0DF7C}"/>
              </a:ext>
            </a:extLst>
          </p:cNvPr>
          <p:cNvCxnSpPr>
            <a:cxnSpLocks/>
          </p:cNvCxnSpPr>
          <p:nvPr/>
        </p:nvCxnSpPr>
        <p:spPr>
          <a:xfrm>
            <a:off x="8308457" y="1821168"/>
            <a:ext cx="0" cy="4452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20">
            <a:extLst>
              <a:ext uri="{FF2B5EF4-FFF2-40B4-BE49-F238E27FC236}">
                <a16:creationId xmlns:a16="http://schemas.microsoft.com/office/drawing/2014/main" id="{349E6955-5891-025F-8157-BF8DF9A9F11B}"/>
              </a:ext>
            </a:extLst>
          </p:cNvPr>
          <p:cNvCxnSpPr>
            <a:cxnSpLocks/>
          </p:cNvCxnSpPr>
          <p:nvPr/>
        </p:nvCxnSpPr>
        <p:spPr>
          <a:xfrm>
            <a:off x="6101646" y="1821168"/>
            <a:ext cx="0" cy="4452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21">
            <a:extLst>
              <a:ext uri="{FF2B5EF4-FFF2-40B4-BE49-F238E27FC236}">
                <a16:creationId xmlns:a16="http://schemas.microsoft.com/office/drawing/2014/main" id="{4534BA84-32A3-CA13-4218-B6050B55CCBE}"/>
              </a:ext>
            </a:extLst>
          </p:cNvPr>
          <p:cNvCxnSpPr>
            <a:cxnSpLocks/>
          </p:cNvCxnSpPr>
          <p:nvPr/>
        </p:nvCxnSpPr>
        <p:spPr>
          <a:xfrm>
            <a:off x="3894834" y="1821168"/>
            <a:ext cx="0" cy="44526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8">
            <a:extLst>
              <a:ext uri="{FF2B5EF4-FFF2-40B4-BE49-F238E27FC236}">
                <a16:creationId xmlns:a16="http://schemas.microsoft.com/office/drawing/2014/main" id="{B2FF4DC5-BB9B-58E6-355B-5F68DFEF0674}"/>
              </a:ext>
            </a:extLst>
          </p:cNvPr>
          <p:cNvSpPr txBox="1"/>
          <p:nvPr/>
        </p:nvSpPr>
        <p:spPr>
          <a:xfrm>
            <a:off x="542429" y="2285024"/>
            <a:ext cx="1031693" cy="461665"/>
          </a:xfrm>
          <a:prstGeom prst="rect">
            <a:avLst/>
          </a:prstGeom>
          <a:noFill/>
        </p:spPr>
        <p:txBody>
          <a:bodyPr wrap="none" lIns="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Needs and</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rial"/>
                <a:ea typeface="League Spartan" charset="0"/>
                <a:cs typeface="Poppins" pitchFamily="2" charset="77"/>
              </a:rPr>
              <a:t>e</a:t>
            </a:r>
            <a:r>
              <a:rPr kumimoji="0" lang="en-US" sz="1200" b="1" i="0" u="none" strike="noStrike" kern="1200" cap="none" spc="0" normalizeH="0" baseline="0" noProof="0" dirty="0" err="1">
                <a:ln>
                  <a:noFill/>
                </a:ln>
                <a:effectLst/>
                <a:uLnTx/>
                <a:uFillTx/>
                <a:latin typeface="Arial"/>
                <a:ea typeface="League Spartan" charset="0"/>
                <a:cs typeface="Poppins" pitchFamily="2" charset="77"/>
              </a:rPr>
              <a:t>xpectations</a:t>
            </a:r>
            <a:endParaRPr kumimoji="0" lang="en-US" sz="1200" b="1" i="0" u="none" strike="noStrike" kern="1200" cap="none" spc="0" normalizeH="0" baseline="0" noProof="0" dirty="0">
              <a:ln>
                <a:noFill/>
              </a:ln>
              <a:effectLst/>
              <a:uLnTx/>
              <a:uFillTx/>
              <a:latin typeface="Arial"/>
              <a:ea typeface="League Spartan" charset="0"/>
              <a:cs typeface="Poppins" pitchFamily="2" charset="77"/>
            </a:endParaRPr>
          </a:p>
        </p:txBody>
      </p:sp>
      <p:sp>
        <p:nvSpPr>
          <p:cNvPr id="62" name="TextBox 19">
            <a:extLst>
              <a:ext uri="{FF2B5EF4-FFF2-40B4-BE49-F238E27FC236}">
                <a16:creationId xmlns:a16="http://schemas.microsoft.com/office/drawing/2014/main" id="{E4C3B780-7692-8F25-A5D6-E0F710FD4F69}"/>
              </a:ext>
            </a:extLst>
          </p:cNvPr>
          <p:cNvSpPr txBox="1"/>
          <p:nvPr/>
        </p:nvSpPr>
        <p:spPr>
          <a:xfrm>
            <a:off x="542429" y="5631052"/>
            <a:ext cx="862736" cy="369332"/>
          </a:xfrm>
          <a:prstGeom prst="rect">
            <a:avLst/>
          </a:prstGeom>
          <a:noFill/>
        </p:spPr>
        <p:txBody>
          <a:bodyPr wrap="square" lIns="0" tIns="0" rIns="0" bIns="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latin typeface="Arial"/>
                <a:ea typeface="League Spartan" charset="0"/>
                <a:cs typeface="Poppins" pitchFamily="2" charset="77"/>
              </a:rPr>
              <a:t>Key takeaways</a:t>
            </a:r>
            <a:endParaRPr kumimoji="0" lang="en-US" sz="1200" b="1" i="0" u="none" strike="noStrike" kern="1200" cap="none" spc="0" normalizeH="0" baseline="0" noProof="0" dirty="0">
              <a:ln>
                <a:noFill/>
              </a:ln>
              <a:effectLst/>
              <a:uLnTx/>
              <a:uFillTx/>
              <a:latin typeface="Arial"/>
              <a:ea typeface="League Spartan" charset="0"/>
              <a:cs typeface="Poppins" pitchFamily="2" charset="77"/>
            </a:endParaRPr>
          </a:p>
        </p:txBody>
      </p:sp>
      <p:sp>
        <p:nvSpPr>
          <p:cNvPr id="63" name="TextBox 22">
            <a:extLst>
              <a:ext uri="{FF2B5EF4-FFF2-40B4-BE49-F238E27FC236}">
                <a16:creationId xmlns:a16="http://schemas.microsoft.com/office/drawing/2014/main" id="{118FC4D1-E8EF-1CF7-9FEE-D009D8F09071}"/>
              </a:ext>
            </a:extLst>
          </p:cNvPr>
          <p:cNvSpPr txBox="1"/>
          <p:nvPr/>
        </p:nvSpPr>
        <p:spPr>
          <a:xfrm>
            <a:off x="1811323" y="1892566"/>
            <a:ext cx="1426372"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Step 1</a:t>
            </a:r>
          </a:p>
        </p:txBody>
      </p:sp>
      <p:sp>
        <p:nvSpPr>
          <p:cNvPr id="192" name="TextBox 23">
            <a:extLst>
              <a:ext uri="{FF2B5EF4-FFF2-40B4-BE49-F238E27FC236}">
                <a16:creationId xmlns:a16="http://schemas.microsoft.com/office/drawing/2014/main" id="{24D4B79E-0065-5C30-965C-6C83F888F427}"/>
              </a:ext>
            </a:extLst>
          </p:cNvPr>
          <p:cNvSpPr txBox="1"/>
          <p:nvPr/>
        </p:nvSpPr>
        <p:spPr>
          <a:xfrm>
            <a:off x="4018132" y="1892566"/>
            <a:ext cx="1426374"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Step 2</a:t>
            </a:r>
          </a:p>
        </p:txBody>
      </p:sp>
      <p:sp>
        <p:nvSpPr>
          <p:cNvPr id="193" name="TextBox 24">
            <a:extLst>
              <a:ext uri="{FF2B5EF4-FFF2-40B4-BE49-F238E27FC236}">
                <a16:creationId xmlns:a16="http://schemas.microsoft.com/office/drawing/2014/main" id="{90FB2238-4FEF-8A18-BBCE-1DE65973EAFA}"/>
              </a:ext>
            </a:extLst>
          </p:cNvPr>
          <p:cNvSpPr txBox="1"/>
          <p:nvPr/>
        </p:nvSpPr>
        <p:spPr>
          <a:xfrm>
            <a:off x="6224946" y="1892566"/>
            <a:ext cx="1426372"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Step 3</a:t>
            </a:r>
          </a:p>
        </p:txBody>
      </p:sp>
      <p:sp>
        <p:nvSpPr>
          <p:cNvPr id="196" name="TextBox 25">
            <a:extLst>
              <a:ext uri="{FF2B5EF4-FFF2-40B4-BE49-F238E27FC236}">
                <a16:creationId xmlns:a16="http://schemas.microsoft.com/office/drawing/2014/main" id="{CF77C5C4-64D0-CE51-5CFF-FDBE010C8A4E}"/>
              </a:ext>
            </a:extLst>
          </p:cNvPr>
          <p:cNvSpPr txBox="1"/>
          <p:nvPr/>
        </p:nvSpPr>
        <p:spPr>
          <a:xfrm>
            <a:off x="8431756" y="1892566"/>
            <a:ext cx="1426374"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League Spartan" charset="0"/>
                <a:cs typeface="Poppins" pitchFamily="2" charset="77"/>
              </a:rPr>
              <a:t>Step 4</a:t>
            </a:r>
          </a:p>
        </p:txBody>
      </p:sp>
      <p:sp>
        <p:nvSpPr>
          <p:cNvPr id="197" name="Subtitle 2">
            <a:extLst>
              <a:ext uri="{FF2B5EF4-FFF2-40B4-BE49-F238E27FC236}">
                <a16:creationId xmlns:a16="http://schemas.microsoft.com/office/drawing/2014/main" id="{52AC45D4-0426-3D6B-CF29-14997A0D62CE}"/>
              </a:ext>
            </a:extLst>
          </p:cNvPr>
          <p:cNvSpPr txBox="1">
            <a:spLocks/>
          </p:cNvSpPr>
          <p:nvPr/>
        </p:nvSpPr>
        <p:spPr>
          <a:xfrm>
            <a:off x="1811321" y="2127083"/>
            <a:ext cx="1962548"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latin typeface="Arial"/>
              </a:rPr>
              <a:t>[Insert description]</a:t>
            </a:r>
            <a:endParaRPr kumimoji="0" lang="en-US" sz="1200" b="0" i="0" u="none" strike="noStrike" kern="1200" cap="none" spc="0" normalizeH="0" baseline="0" noProof="0" dirty="0">
              <a:ln>
                <a:noFill/>
              </a:ln>
              <a:effectLst/>
              <a:uLnTx/>
              <a:uFillTx/>
              <a:latin typeface="Arial"/>
              <a:ea typeface="Lato Light" panose="020F0502020204030203" pitchFamily="34" charset="0"/>
            </a:endParaRPr>
          </a:p>
        </p:txBody>
      </p:sp>
      <p:sp>
        <p:nvSpPr>
          <p:cNvPr id="198" name="Subtitle 2">
            <a:extLst>
              <a:ext uri="{FF2B5EF4-FFF2-40B4-BE49-F238E27FC236}">
                <a16:creationId xmlns:a16="http://schemas.microsoft.com/office/drawing/2014/main" id="{B8EEF66B-1CBD-1BF0-0E48-C044B1B81FFE}"/>
              </a:ext>
            </a:extLst>
          </p:cNvPr>
          <p:cNvSpPr txBox="1">
            <a:spLocks/>
          </p:cNvSpPr>
          <p:nvPr/>
        </p:nvSpPr>
        <p:spPr>
          <a:xfrm>
            <a:off x="4048898" y="2127083"/>
            <a:ext cx="1931783"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latin typeface="Arial"/>
              </a:rPr>
              <a:t>[Insert description]</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p:txBody>
      </p:sp>
      <p:sp>
        <p:nvSpPr>
          <p:cNvPr id="199" name="Subtitle 2">
            <a:extLst>
              <a:ext uri="{FF2B5EF4-FFF2-40B4-BE49-F238E27FC236}">
                <a16:creationId xmlns:a16="http://schemas.microsoft.com/office/drawing/2014/main" id="{CA127CDB-1AE5-D382-C3D4-C9EFDB2C735F}"/>
              </a:ext>
            </a:extLst>
          </p:cNvPr>
          <p:cNvSpPr txBox="1">
            <a:spLocks/>
          </p:cNvSpPr>
          <p:nvPr/>
        </p:nvSpPr>
        <p:spPr>
          <a:xfrm>
            <a:off x="6220278" y="2127083"/>
            <a:ext cx="1964880"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latin typeface="Arial"/>
              </a:rPr>
              <a:t>[Insert description]</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p:txBody>
      </p:sp>
      <p:sp>
        <p:nvSpPr>
          <p:cNvPr id="200" name="Subtitle 2">
            <a:extLst>
              <a:ext uri="{FF2B5EF4-FFF2-40B4-BE49-F238E27FC236}">
                <a16:creationId xmlns:a16="http://schemas.microsoft.com/office/drawing/2014/main" id="{FD1EFFFD-F900-D3FA-850A-96104EF4B63C}"/>
              </a:ext>
            </a:extLst>
          </p:cNvPr>
          <p:cNvSpPr txBox="1">
            <a:spLocks/>
          </p:cNvSpPr>
          <p:nvPr/>
        </p:nvSpPr>
        <p:spPr>
          <a:xfrm>
            <a:off x="8429424" y="2127083"/>
            <a:ext cx="1964880"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latin typeface="Arial"/>
              </a:rPr>
              <a:t>[Insert description]</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p:txBody>
      </p:sp>
      <p:sp>
        <p:nvSpPr>
          <p:cNvPr id="201" name="Subtitle 2">
            <a:extLst>
              <a:ext uri="{FF2B5EF4-FFF2-40B4-BE49-F238E27FC236}">
                <a16:creationId xmlns:a16="http://schemas.microsoft.com/office/drawing/2014/main" id="{97049BBD-A8B2-E6BE-0547-3A9CF5E8F95B}"/>
              </a:ext>
            </a:extLst>
          </p:cNvPr>
          <p:cNvSpPr txBox="1">
            <a:spLocks/>
          </p:cNvSpPr>
          <p:nvPr/>
        </p:nvSpPr>
        <p:spPr>
          <a:xfrm>
            <a:off x="1808988" y="5631052"/>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a:rPr>
              <a:t>[Insert key takeaways]</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latin typeface="Arial"/>
              </a:rPr>
              <a:t>[Insert key takeaways]</a:t>
            </a:r>
          </a:p>
        </p:txBody>
      </p:sp>
      <p:sp>
        <p:nvSpPr>
          <p:cNvPr id="202" name="Subtitle 2">
            <a:extLst>
              <a:ext uri="{FF2B5EF4-FFF2-40B4-BE49-F238E27FC236}">
                <a16:creationId xmlns:a16="http://schemas.microsoft.com/office/drawing/2014/main" id="{9E5B09D6-0EFB-13E8-AE82-66150E3CFC7F}"/>
              </a:ext>
            </a:extLst>
          </p:cNvPr>
          <p:cNvSpPr txBox="1">
            <a:spLocks/>
          </p:cNvSpPr>
          <p:nvPr/>
        </p:nvSpPr>
        <p:spPr>
          <a:xfrm>
            <a:off x="4015800" y="5631926"/>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a:rPr>
              <a:t>[Insert key takeaways]</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latin typeface="Arial"/>
              </a:rPr>
              <a:t>[Insert key takeaways]</a:t>
            </a:r>
          </a:p>
        </p:txBody>
      </p:sp>
      <p:sp>
        <p:nvSpPr>
          <p:cNvPr id="203" name="Subtitle 2">
            <a:extLst>
              <a:ext uri="{FF2B5EF4-FFF2-40B4-BE49-F238E27FC236}">
                <a16:creationId xmlns:a16="http://schemas.microsoft.com/office/drawing/2014/main" id="{8E3140BA-214D-B544-5E87-5B84541FBD2C}"/>
              </a:ext>
            </a:extLst>
          </p:cNvPr>
          <p:cNvSpPr txBox="1">
            <a:spLocks/>
          </p:cNvSpPr>
          <p:nvPr/>
        </p:nvSpPr>
        <p:spPr>
          <a:xfrm>
            <a:off x="6224946" y="5631926"/>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a:rPr>
              <a:t>[Insert key takeaways]</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latin typeface="Arial"/>
              </a:rPr>
              <a:t>[Insert key takeaways]</a:t>
            </a:r>
          </a:p>
        </p:txBody>
      </p:sp>
      <p:sp>
        <p:nvSpPr>
          <p:cNvPr id="204" name="Subtitle 2">
            <a:extLst>
              <a:ext uri="{FF2B5EF4-FFF2-40B4-BE49-F238E27FC236}">
                <a16:creationId xmlns:a16="http://schemas.microsoft.com/office/drawing/2014/main" id="{725FFE7E-FD7B-514B-F9B3-96C1150663D6}"/>
              </a:ext>
            </a:extLst>
          </p:cNvPr>
          <p:cNvSpPr txBox="1">
            <a:spLocks/>
          </p:cNvSpPr>
          <p:nvPr/>
        </p:nvSpPr>
        <p:spPr>
          <a:xfrm>
            <a:off x="8431758" y="5631926"/>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a:rPr>
              <a:t>[Insert key takeaways]</a:t>
            </a:r>
            <a:endParaRPr kumimoji="0" lang="en-US" sz="1000" b="0" i="0" u="none" strike="noStrike" kern="1200" cap="none" spc="0" normalizeH="0" baseline="0" noProof="0" dirty="0">
              <a:ln>
                <a:noFill/>
              </a:ln>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latin typeface="Arial"/>
              </a:rPr>
              <a:t>[Insert key takeaways]</a:t>
            </a:r>
          </a:p>
        </p:txBody>
      </p:sp>
      <p:sp>
        <p:nvSpPr>
          <p:cNvPr id="205" name="Freeform 10">
            <a:extLst>
              <a:ext uri="{FF2B5EF4-FFF2-40B4-BE49-F238E27FC236}">
                <a16:creationId xmlns:a16="http://schemas.microsoft.com/office/drawing/2014/main" id="{6AFD0DFB-22C9-1C04-6CD6-21185C7C8069}"/>
              </a:ext>
            </a:extLst>
          </p:cNvPr>
          <p:cNvSpPr/>
          <p:nvPr/>
        </p:nvSpPr>
        <p:spPr>
          <a:xfrm>
            <a:off x="2097377" y="3211135"/>
            <a:ext cx="8135234" cy="1850918"/>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06" name="Oval 11">
            <a:extLst>
              <a:ext uri="{FF2B5EF4-FFF2-40B4-BE49-F238E27FC236}">
                <a16:creationId xmlns:a16="http://schemas.microsoft.com/office/drawing/2014/main" id="{B27AE0A7-8F7F-9001-6C5B-9621AB028918}"/>
              </a:ext>
            </a:extLst>
          </p:cNvPr>
          <p:cNvSpPr/>
          <p:nvPr/>
        </p:nvSpPr>
        <p:spPr>
          <a:xfrm>
            <a:off x="2131701" y="4743409"/>
            <a:ext cx="210130" cy="206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07" name="Oval 37">
            <a:extLst>
              <a:ext uri="{FF2B5EF4-FFF2-40B4-BE49-F238E27FC236}">
                <a16:creationId xmlns:a16="http://schemas.microsoft.com/office/drawing/2014/main" id="{26F66B1B-113B-9B44-2389-5B6FA5ABE793}"/>
              </a:ext>
            </a:extLst>
          </p:cNvPr>
          <p:cNvSpPr/>
          <p:nvPr/>
        </p:nvSpPr>
        <p:spPr>
          <a:xfrm>
            <a:off x="2791429" y="3810179"/>
            <a:ext cx="210130" cy="206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08" name="Oval 38">
            <a:extLst>
              <a:ext uri="{FF2B5EF4-FFF2-40B4-BE49-F238E27FC236}">
                <a16:creationId xmlns:a16="http://schemas.microsoft.com/office/drawing/2014/main" id="{267EA505-8333-5B53-22C1-DC05DB75283D}"/>
              </a:ext>
            </a:extLst>
          </p:cNvPr>
          <p:cNvSpPr/>
          <p:nvPr/>
        </p:nvSpPr>
        <p:spPr>
          <a:xfrm>
            <a:off x="3908401" y="3932659"/>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09" name="Oval 39">
            <a:extLst>
              <a:ext uri="{FF2B5EF4-FFF2-40B4-BE49-F238E27FC236}">
                <a16:creationId xmlns:a16="http://schemas.microsoft.com/office/drawing/2014/main" id="{A0951B8F-6BF1-0CFC-C890-E3328A245EC8}"/>
              </a:ext>
            </a:extLst>
          </p:cNvPr>
          <p:cNvSpPr/>
          <p:nvPr/>
        </p:nvSpPr>
        <p:spPr>
          <a:xfrm>
            <a:off x="4366184" y="4477495"/>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10" name="Oval 40">
            <a:extLst>
              <a:ext uri="{FF2B5EF4-FFF2-40B4-BE49-F238E27FC236}">
                <a16:creationId xmlns:a16="http://schemas.microsoft.com/office/drawing/2014/main" id="{34C8CE0C-7367-A835-52C2-9C126578B59C}"/>
              </a:ext>
            </a:extLst>
          </p:cNvPr>
          <p:cNvSpPr/>
          <p:nvPr/>
        </p:nvSpPr>
        <p:spPr>
          <a:xfrm>
            <a:off x="4998240" y="4324821"/>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11" name="Oval 41">
            <a:extLst>
              <a:ext uri="{FF2B5EF4-FFF2-40B4-BE49-F238E27FC236}">
                <a16:creationId xmlns:a16="http://schemas.microsoft.com/office/drawing/2014/main" id="{A0B9C623-21E4-298A-0EA3-4225F887C2D8}"/>
              </a:ext>
            </a:extLst>
          </p:cNvPr>
          <p:cNvSpPr/>
          <p:nvPr/>
        </p:nvSpPr>
        <p:spPr>
          <a:xfrm>
            <a:off x="5692292" y="3615318"/>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12" name="Oval 42">
            <a:extLst>
              <a:ext uri="{FF2B5EF4-FFF2-40B4-BE49-F238E27FC236}">
                <a16:creationId xmlns:a16="http://schemas.microsoft.com/office/drawing/2014/main" id="{AB09E784-6695-F661-959B-DC6CBF3EFDF3}"/>
              </a:ext>
            </a:extLst>
          </p:cNvPr>
          <p:cNvSpPr/>
          <p:nvPr/>
        </p:nvSpPr>
        <p:spPr>
          <a:xfrm>
            <a:off x="6405936" y="3182346"/>
            <a:ext cx="210130" cy="2068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13" name="Oval 43">
            <a:extLst>
              <a:ext uri="{FF2B5EF4-FFF2-40B4-BE49-F238E27FC236}">
                <a16:creationId xmlns:a16="http://schemas.microsoft.com/office/drawing/2014/main" id="{F67FC699-5313-F649-E1B4-F31B462EA610}"/>
              </a:ext>
            </a:extLst>
          </p:cNvPr>
          <p:cNvSpPr/>
          <p:nvPr/>
        </p:nvSpPr>
        <p:spPr>
          <a:xfrm>
            <a:off x="6777795" y="4167333"/>
            <a:ext cx="210130" cy="2068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0" name="Oval 44">
            <a:extLst>
              <a:ext uri="{FF2B5EF4-FFF2-40B4-BE49-F238E27FC236}">
                <a16:creationId xmlns:a16="http://schemas.microsoft.com/office/drawing/2014/main" id="{60A1EC79-EA1F-DABE-C536-C721F5FA403A}"/>
              </a:ext>
            </a:extLst>
          </p:cNvPr>
          <p:cNvSpPr/>
          <p:nvPr/>
        </p:nvSpPr>
        <p:spPr>
          <a:xfrm>
            <a:off x="7313266" y="4644560"/>
            <a:ext cx="210130" cy="2068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1" name="Oval 45">
            <a:extLst>
              <a:ext uri="{FF2B5EF4-FFF2-40B4-BE49-F238E27FC236}">
                <a16:creationId xmlns:a16="http://schemas.microsoft.com/office/drawing/2014/main" id="{35DC6239-B527-D9A5-505A-64A5DEBF23FA}"/>
              </a:ext>
            </a:extLst>
          </p:cNvPr>
          <p:cNvSpPr/>
          <p:nvPr/>
        </p:nvSpPr>
        <p:spPr>
          <a:xfrm>
            <a:off x="8084763" y="4904455"/>
            <a:ext cx="210130" cy="2068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2" name="Oval 46">
            <a:extLst>
              <a:ext uri="{FF2B5EF4-FFF2-40B4-BE49-F238E27FC236}">
                <a16:creationId xmlns:a16="http://schemas.microsoft.com/office/drawing/2014/main" id="{FE984EDD-ED91-B544-02C1-917FECD03238}"/>
              </a:ext>
            </a:extLst>
          </p:cNvPr>
          <p:cNvSpPr/>
          <p:nvPr/>
        </p:nvSpPr>
        <p:spPr>
          <a:xfrm>
            <a:off x="8640888" y="4597459"/>
            <a:ext cx="210130" cy="2068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3" name="Oval 47">
            <a:extLst>
              <a:ext uri="{FF2B5EF4-FFF2-40B4-BE49-F238E27FC236}">
                <a16:creationId xmlns:a16="http://schemas.microsoft.com/office/drawing/2014/main" id="{ACC2A26B-AC2A-8E06-A5F8-4E0B7DB65095}"/>
              </a:ext>
            </a:extLst>
          </p:cNvPr>
          <p:cNvSpPr/>
          <p:nvPr/>
        </p:nvSpPr>
        <p:spPr>
          <a:xfrm>
            <a:off x="8983483" y="3730348"/>
            <a:ext cx="210130" cy="2068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4" name="Oval 48">
            <a:extLst>
              <a:ext uri="{FF2B5EF4-FFF2-40B4-BE49-F238E27FC236}">
                <a16:creationId xmlns:a16="http://schemas.microsoft.com/office/drawing/2014/main" id="{AA1087F1-F33A-58D7-D68E-94C0FC5DC9C5}"/>
              </a:ext>
            </a:extLst>
          </p:cNvPr>
          <p:cNvSpPr/>
          <p:nvPr/>
        </p:nvSpPr>
        <p:spPr>
          <a:xfrm>
            <a:off x="9976619" y="3182345"/>
            <a:ext cx="210130" cy="2068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p:txBody>
      </p:sp>
      <p:sp>
        <p:nvSpPr>
          <p:cNvPr id="225" name="Subtitle 2">
            <a:extLst>
              <a:ext uri="{FF2B5EF4-FFF2-40B4-BE49-F238E27FC236}">
                <a16:creationId xmlns:a16="http://schemas.microsoft.com/office/drawing/2014/main" id="{DE68ECFA-8C21-5DD0-9CE3-2FCA17E5AA20}"/>
              </a:ext>
            </a:extLst>
          </p:cNvPr>
          <p:cNvSpPr txBox="1">
            <a:spLocks/>
          </p:cNvSpPr>
          <p:nvPr/>
        </p:nvSpPr>
        <p:spPr>
          <a:xfrm>
            <a:off x="2390256" y="473141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26" name="Subtitle 2">
            <a:extLst>
              <a:ext uri="{FF2B5EF4-FFF2-40B4-BE49-F238E27FC236}">
                <a16:creationId xmlns:a16="http://schemas.microsoft.com/office/drawing/2014/main" id="{14C1636A-3598-F87C-B87D-14298525E1A0}"/>
              </a:ext>
            </a:extLst>
          </p:cNvPr>
          <p:cNvSpPr txBox="1">
            <a:spLocks/>
          </p:cNvSpPr>
          <p:nvPr/>
        </p:nvSpPr>
        <p:spPr>
          <a:xfrm>
            <a:off x="4156645" y="392066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27" name="Subtitle 2">
            <a:extLst>
              <a:ext uri="{FF2B5EF4-FFF2-40B4-BE49-F238E27FC236}">
                <a16:creationId xmlns:a16="http://schemas.microsoft.com/office/drawing/2014/main" id="{68B3EEA2-2634-735C-2850-38D6615D7C17}"/>
              </a:ext>
            </a:extLst>
          </p:cNvPr>
          <p:cNvSpPr txBox="1">
            <a:spLocks/>
          </p:cNvSpPr>
          <p:nvPr/>
        </p:nvSpPr>
        <p:spPr>
          <a:xfrm>
            <a:off x="5241388" y="4282678"/>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28" name="Subtitle 2">
            <a:extLst>
              <a:ext uri="{FF2B5EF4-FFF2-40B4-BE49-F238E27FC236}">
                <a16:creationId xmlns:a16="http://schemas.microsoft.com/office/drawing/2014/main" id="{00C49FB8-9404-544E-355C-A4366C0C4108}"/>
              </a:ext>
            </a:extLst>
          </p:cNvPr>
          <p:cNvSpPr txBox="1">
            <a:spLocks/>
          </p:cNvSpPr>
          <p:nvPr/>
        </p:nvSpPr>
        <p:spPr>
          <a:xfrm>
            <a:off x="6684635" y="3169700"/>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29" name="Subtitle 2">
            <a:extLst>
              <a:ext uri="{FF2B5EF4-FFF2-40B4-BE49-F238E27FC236}">
                <a16:creationId xmlns:a16="http://schemas.microsoft.com/office/drawing/2014/main" id="{D29DE367-68B3-B01A-5EE8-3A408C0BA295}"/>
              </a:ext>
            </a:extLst>
          </p:cNvPr>
          <p:cNvSpPr txBox="1">
            <a:spLocks/>
          </p:cNvSpPr>
          <p:nvPr/>
        </p:nvSpPr>
        <p:spPr>
          <a:xfrm>
            <a:off x="7056783" y="4146255"/>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0" name="Subtitle 2">
            <a:extLst>
              <a:ext uri="{FF2B5EF4-FFF2-40B4-BE49-F238E27FC236}">
                <a16:creationId xmlns:a16="http://schemas.microsoft.com/office/drawing/2014/main" id="{EA1BF1CE-F6BD-FE54-E2FF-BDAEBC37B5D1}"/>
              </a:ext>
            </a:extLst>
          </p:cNvPr>
          <p:cNvSpPr txBox="1">
            <a:spLocks/>
          </p:cNvSpPr>
          <p:nvPr/>
        </p:nvSpPr>
        <p:spPr>
          <a:xfrm>
            <a:off x="8949350" y="4599875"/>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1" name="Subtitle 2">
            <a:extLst>
              <a:ext uri="{FF2B5EF4-FFF2-40B4-BE49-F238E27FC236}">
                <a16:creationId xmlns:a16="http://schemas.microsoft.com/office/drawing/2014/main" id="{223D70FB-C6DE-9568-BD81-758460E82E49}"/>
              </a:ext>
            </a:extLst>
          </p:cNvPr>
          <p:cNvSpPr txBox="1">
            <a:spLocks/>
          </p:cNvSpPr>
          <p:nvPr/>
        </p:nvSpPr>
        <p:spPr>
          <a:xfrm>
            <a:off x="9218039" y="379818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2" name="Subtitle 2">
            <a:extLst>
              <a:ext uri="{FF2B5EF4-FFF2-40B4-BE49-F238E27FC236}">
                <a16:creationId xmlns:a16="http://schemas.microsoft.com/office/drawing/2014/main" id="{4B54A161-649E-5710-BD45-ABD4200AABA3}"/>
              </a:ext>
            </a:extLst>
          </p:cNvPr>
          <p:cNvSpPr txBox="1">
            <a:spLocks/>
          </p:cNvSpPr>
          <p:nvPr/>
        </p:nvSpPr>
        <p:spPr>
          <a:xfrm>
            <a:off x="1878771" y="379818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3" name="Subtitle 2">
            <a:extLst>
              <a:ext uri="{FF2B5EF4-FFF2-40B4-BE49-F238E27FC236}">
                <a16:creationId xmlns:a16="http://schemas.microsoft.com/office/drawing/2014/main" id="{249E9B55-D291-D552-66AD-807318508196}"/>
              </a:ext>
            </a:extLst>
          </p:cNvPr>
          <p:cNvSpPr txBox="1">
            <a:spLocks/>
          </p:cNvSpPr>
          <p:nvPr/>
        </p:nvSpPr>
        <p:spPr>
          <a:xfrm>
            <a:off x="4030165" y="4678904"/>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4" name="Subtitle 2">
            <a:extLst>
              <a:ext uri="{FF2B5EF4-FFF2-40B4-BE49-F238E27FC236}">
                <a16:creationId xmlns:a16="http://schemas.microsoft.com/office/drawing/2014/main" id="{B3F0EDBD-70C5-3A6B-DDE4-71854555FD0D}"/>
              </a:ext>
            </a:extLst>
          </p:cNvPr>
          <p:cNvSpPr txBox="1">
            <a:spLocks/>
          </p:cNvSpPr>
          <p:nvPr/>
        </p:nvSpPr>
        <p:spPr>
          <a:xfrm>
            <a:off x="4950355" y="3409893"/>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5" name="Subtitle 2">
            <a:extLst>
              <a:ext uri="{FF2B5EF4-FFF2-40B4-BE49-F238E27FC236}">
                <a16:creationId xmlns:a16="http://schemas.microsoft.com/office/drawing/2014/main" id="{74E23E82-9662-EB2F-A53A-F42BBC088EB4}"/>
              </a:ext>
            </a:extLst>
          </p:cNvPr>
          <p:cNvSpPr txBox="1">
            <a:spLocks/>
          </p:cNvSpPr>
          <p:nvPr/>
        </p:nvSpPr>
        <p:spPr>
          <a:xfrm>
            <a:off x="6381437" y="4636723"/>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6" name="Subtitle 2">
            <a:extLst>
              <a:ext uri="{FF2B5EF4-FFF2-40B4-BE49-F238E27FC236}">
                <a16:creationId xmlns:a16="http://schemas.microsoft.com/office/drawing/2014/main" id="{4C555D34-EC08-71D2-ED35-D02D1872D6C9}"/>
              </a:ext>
            </a:extLst>
          </p:cNvPr>
          <p:cNvSpPr txBox="1">
            <a:spLocks/>
          </p:cNvSpPr>
          <p:nvPr/>
        </p:nvSpPr>
        <p:spPr>
          <a:xfrm>
            <a:off x="7199931" y="4907705"/>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sp>
        <p:nvSpPr>
          <p:cNvPr id="237" name="Subtitle 2">
            <a:extLst>
              <a:ext uri="{FF2B5EF4-FFF2-40B4-BE49-F238E27FC236}">
                <a16:creationId xmlns:a16="http://schemas.microsoft.com/office/drawing/2014/main" id="{AA8CCE05-3E6B-0679-578B-D16B02A2CA6F}"/>
              </a:ext>
            </a:extLst>
          </p:cNvPr>
          <p:cNvSpPr txBox="1">
            <a:spLocks/>
          </p:cNvSpPr>
          <p:nvPr/>
        </p:nvSpPr>
        <p:spPr>
          <a:xfrm>
            <a:off x="9097258" y="3181162"/>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a:ea typeface="Lato Light" panose="020F0502020204030203" pitchFamily="34" charset="0"/>
                <a:cs typeface="Mukta ExtraLight" panose="020B0000000000000000" pitchFamily="34" charset="77"/>
              </a:rPr>
              <a:t>Touchpoint</a:t>
            </a:r>
          </a:p>
        </p:txBody>
      </p:sp>
      <p:pic>
        <p:nvPicPr>
          <p:cNvPr id="12" name="Picture 11">
            <a:extLst>
              <a:ext uri="{FF2B5EF4-FFF2-40B4-BE49-F238E27FC236}">
                <a16:creationId xmlns:a16="http://schemas.microsoft.com/office/drawing/2014/main" id="{4C2E53ED-F247-EAC0-5D4C-8119D8A571C6}"/>
              </a:ext>
            </a:extLst>
          </p:cNvPr>
          <p:cNvPicPr>
            <a:picLocks noChangeAspect="1"/>
          </p:cNvPicPr>
          <p:nvPr/>
        </p:nvPicPr>
        <p:blipFill>
          <a:blip r:embed="rId5"/>
          <a:stretch>
            <a:fillRect/>
          </a:stretch>
        </p:blipFill>
        <p:spPr>
          <a:xfrm>
            <a:off x="892920" y="3075027"/>
            <a:ext cx="457200" cy="457200"/>
          </a:xfrm>
          <a:prstGeom prst="rect">
            <a:avLst/>
          </a:prstGeom>
        </p:spPr>
      </p:pic>
      <p:pic>
        <p:nvPicPr>
          <p:cNvPr id="17" name="Picture 16">
            <a:extLst>
              <a:ext uri="{FF2B5EF4-FFF2-40B4-BE49-F238E27FC236}">
                <a16:creationId xmlns:a16="http://schemas.microsoft.com/office/drawing/2014/main" id="{95418D38-065E-75B6-205E-827532BD2286}"/>
              </a:ext>
            </a:extLst>
          </p:cNvPr>
          <p:cNvPicPr>
            <a:picLocks noChangeAspect="1"/>
          </p:cNvPicPr>
          <p:nvPr/>
        </p:nvPicPr>
        <p:blipFill>
          <a:blip r:embed="rId6"/>
          <a:stretch>
            <a:fillRect/>
          </a:stretch>
        </p:blipFill>
        <p:spPr>
          <a:xfrm>
            <a:off x="892920" y="4735492"/>
            <a:ext cx="457200" cy="457200"/>
          </a:xfrm>
          <a:prstGeom prst="rect">
            <a:avLst/>
          </a:prstGeom>
        </p:spPr>
      </p:pic>
      <p:pic>
        <p:nvPicPr>
          <p:cNvPr id="18" name="Picture 17">
            <a:extLst>
              <a:ext uri="{FF2B5EF4-FFF2-40B4-BE49-F238E27FC236}">
                <a16:creationId xmlns:a16="http://schemas.microsoft.com/office/drawing/2014/main" id="{2FA77342-2817-D493-BD18-A64E93B36004}"/>
              </a:ext>
            </a:extLst>
          </p:cNvPr>
          <p:cNvPicPr>
            <a:picLocks noChangeAspect="1"/>
          </p:cNvPicPr>
          <p:nvPr/>
        </p:nvPicPr>
        <p:blipFill>
          <a:blip r:embed="rId7"/>
          <a:stretch>
            <a:fillRect/>
          </a:stretch>
        </p:blipFill>
        <p:spPr>
          <a:xfrm>
            <a:off x="892920" y="3905259"/>
            <a:ext cx="457200" cy="457200"/>
          </a:xfrm>
          <a:prstGeom prst="rect">
            <a:avLst/>
          </a:prstGeom>
        </p:spPr>
      </p:pic>
      <p:sp>
        <p:nvSpPr>
          <p:cNvPr id="3" name="Google Shape;507;p14">
            <a:extLst>
              <a:ext uri="{FF2B5EF4-FFF2-40B4-BE49-F238E27FC236}">
                <a16:creationId xmlns:a16="http://schemas.microsoft.com/office/drawing/2014/main" id="{2DBD3399-7E97-7115-9FD5-56946573CD9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F1DEE27B-B218-4650-8536-9802AFE1716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3001472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[Hypothesis overview slide / Insert action title]</a:t>
            </a:r>
            <a:endParaRPr lang="en-DK" dirty="0"/>
          </a:p>
        </p:txBody>
      </p:sp>
      <p:sp>
        <p:nvSpPr>
          <p:cNvPr id="8" name="Text Placeholder 7">
            <a:extLst>
              <a:ext uri="{FF2B5EF4-FFF2-40B4-BE49-F238E27FC236}">
                <a16:creationId xmlns:a16="http://schemas.microsoft.com/office/drawing/2014/main" id="{698DCB25-26B3-1677-AE34-7A3663C12F78}"/>
              </a:ext>
            </a:extLst>
          </p:cNvPr>
          <p:cNvSpPr>
            <a:spLocks noGrp="1"/>
          </p:cNvSpPr>
          <p:nvPr>
            <p:ph type="body" sz="quarter" idx="17"/>
          </p:nvPr>
        </p:nvSpPr>
        <p:spPr/>
        <p:txBody>
          <a:bodyPr/>
          <a:lstStyle/>
          <a:p>
            <a:endParaRPr lang="en-US"/>
          </a:p>
        </p:txBody>
      </p:sp>
      <p:sp>
        <p:nvSpPr>
          <p:cNvPr id="41" name="Rectangle 40">
            <a:extLst>
              <a:ext uri="{FF2B5EF4-FFF2-40B4-BE49-F238E27FC236}">
                <a16:creationId xmlns:a16="http://schemas.microsoft.com/office/drawing/2014/main" id="{66C6C209-EA64-8548-9DE0-6FFBDC9A2D88}"/>
              </a:ext>
            </a:extLst>
          </p:cNvPr>
          <p:cNvSpPr/>
          <p:nvPr/>
        </p:nvSpPr>
        <p:spPr>
          <a:xfrm>
            <a:off x="554736" y="1359900"/>
            <a:ext cx="1476001" cy="307777"/>
          </a:xfrm>
          <a:prstGeom prst="rect">
            <a:avLst/>
          </a:prstGeom>
        </p:spPr>
        <p:txBody>
          <a:bodyPr wrap="square" lIns="0">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Area</a:t>
            </a:r>
          </a:p>
        </p:txBody>
      </p:sp>
      <p:sp>
        <p:nvSpPr>
          <p:cNvPr id="12" name="Rectangle 33">
            <a:extLst>
              <a:ext uri="{FF2B5EF4-FFF2-40B4-BE49-F238E27FC236}">
                <a16:creationId xmlns:a16="http://schemas.microsoft.com/office/drawing/2014/main" id="{38E76C43-83F3-1003-79DA-1B6AFC64B220}"/>
              </a:ext>
            </a:extLst>
          </p:cNvPr>
          <p:cNvSpPr>
            <a:spLocks noChangeArrowheads="1"/>
          </p:cNvSpPr>
          <p:nvPr/>
        </p:nvSpPr>
        <p:spPr bwMode="auto">
          <a:xfrm>
            <a:off x="2177254" y="1406066"/>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Hypothesis</a:t>
            </a:r>
            <a:endParaRPr lang="en-GB" sz="1400" b="1" dirty="0">
              <a:cs typeface="Arial" pitchFamily="34" charset="0"/>
            </a:endParaRPr>
          </a:p>
        </p:txBody>
      </p:sp>
      <p:sp>
        <p:nvSpPr>
          <p:cNvPr id="14" name="Rectangle 13">
            <a:extLst>
              <a:ext uri="{FF2B5EF4-FFF2-40B4-BE49-F238E27FC236}">
                <a16:creationId xmlns:a16="http://schemas.microsoft.com/office/drawing/2014/main" id="{624B2F15-0E05-3748-C035-37972A319CEE}"/>
              </a:ext>
            </a:extLst>
          </p:cNvPr>
          <p:cNvSpPr>
            <a:spLocks/>
          </p:cNvSpPr>
          <p:nvPr/>
        </p:nvSpPr>
        <p:spPr>
          <a:xfrm>
            <a:off x="554736" y="4924586"/>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3 e.g. business plan]</a:t>
            </a:r>
          </a:p>
        </p:txBody>
      </p:sp>
      <p:sp>
        <p:nvSpPr>
          <p:cNvPr id="21" name="Rectangle 16">
            <a:extLst>
              <a:ext uri="{FF2B5EF4-FFF2-40B4-BE49-F238E27FC236}">
                <a16:creationId xmlns:a16="http://schemas.microsoft.com/office/drawing/2014/main" id="{04E7F615-F27B-E23F-89BB-74B97DBFCD45}"/>
              </a:ext>
            </a:extLst>
          </p:cNvPr>
          <p:cNvSpPr>
            <a:spLocks/>
          </p:cNvSpPr>
          <p:nvPr/>
        </p:nvSpPr>
        <p:spPr>
          <a:xfrm>
            <a:off x="554736" y="1821039"/>
            <a:ext cx="1476001" cy="1238604"/>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1 e.g. market]</a:t>
            </a:r>
          </a:p>
        </p:txBody>
      </p:sp>
      <p:sp>
        <p:nvSpPr>
          <p:cNvPr id="28" name="Rectangle 27">
            <a:extLst>
              <a:ext uri="{FF2B5EF4-FFF2-40B4-BE49-F238E27FC236}">
                <a16:creationId xmlns:a16="http://schemas.microsoft.com/office/drawing/2014/main" id="{4A5592BA-3AB9-EB0F-CCC8-1BA1112D5465}"/>
              </a:ext>
            </a:extLst>
          </p:cNvPr>
          <p:cNvSpPr>
            <a:spLocks/>
          </p:cNvSpPr>
          <p:nvPr/>
        </p:nvSpPr>
        <p:spPr>
          <a:xfrm>
            <a:off x="554736" y="3372812"/>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2 e.g. company]</a:t>
            </a:r>
          </a:p>
        </p:txBody>
      </p:sp>
      <p:sp>
        <p:nvSpPr>
          <p:cNvPr id="15" name="Rectangle 15">
            <a:extLst>
              <a:ext uri="{FF2B5EF4-FFF2-40B4-BE49-F238E27FC236}">
                <a16:creationId xmlns:a16="http://schemas.microsoft.com/office/drawing/2014/main" id="{E2842EC3-1E62-BB73-D0A7-714D3D71C0F2}"/>
              </a:ext>
            </a:extLst>
          </p:cNvPr>
          <p:cNvSpPr/>
          <p:nvPr/>
        </p:nvSpPr>
        <p:spPr>
          <a:xfrm>
            <a:off x="2177254" y="5352506"/>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3.2</a:t>
            </a:r>
            <a:r>
              <a:rPr lang="en-US" sz="1200" dirty="0">
                <a:solidFill>
                  <a:schemeClr val="tx1"/>
                </a:solidFill>
              </a:rPr>
              <a:t> [Hypothesis on business strategy, growth, improvements, financial projections, capabilities, management strength, synergies]</a:t>
            </a:r>
          </a:p>
        </p:txBody>
      </p:sp>
      <p:sp>
        <p:nvSpPr>
          <p:cNvPr id="17" name="Rectangle 15">
            <a:extLst>
              <a:ext uri="{FF2B5EF4-FFF2-40B4-BE49-F238E27FC236}">
                <a16:creationId xmlns:a16="http://schemas.microsoft.com/office/drawing/2014/main" id="{9666BD9A-5534-F0C1-99D9-94C9EA837D10}"/>
              </a:ext>
            </a:extLst>
          </p:cNvPr>
          <p:cNvSpPr/>
          <p:nvPr/>
        </p:nvSpPr>
        <p:spPr>
          <a:xfrm>
            <a:off x="2177254" y="4924586"/>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3.1</a:t>
            </a:r>
            <a:r>
              <a:rPr lang="en-US" sz="1200" dirty="0">
                <a:solidFill>
                  <a:schemeClr val="tx1"/>
                </a:solidFill>
              </a:rPr>
              <a:t> [Hypothesis on business strategy, growth, improvements, financial projections, capabilities, management strength, synergies]</a:t>
            </a:r>
          </a:p>
        </p:txBody>
      </p:sp>
      <p:sp>
        <p:nvSpPr>
          <p:cNvPr id="18" name="Rectangle 15">
            <a:extLst>
              <a:ext uri="{FF2B5EF4-FFF2-40B4-BE49-F238E27FC236}">
                <a16:creationId xmlns:a16="http://schemas.microsoft.com/office/drawing/2014/main" id="{A72504D3-3E16-97E0-6551-282F90F8337A}"/>
              </a:ext>
            </a:extLst>
          </p:cNvPr>
          <p:cNvSpPr/>
          <p:nvPr/>
        </p:nvSpPr>
        <p:spPr>
          <a:xfrm>
            <a:off x="2177254" y="5780426"/>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3.3</a:t>
            </a:r>
            <a:r>
              <a:rPr lang="en-US" sz="1200" dirty="0">
                <a:solidFill>
                  <a:schemeClr val="tx1"/>
                </a:solidFill>
              </a:rPr>
              <a:t> [Hypothesis on business strategy, growth, improvements, financial projections, capabilities, management strength, synergies]</a:t>
            </a:r>
          </a:p>
        </p:txBody>
      </p:sp>
      <p:sp>
        <p:nvSpPr>
          <p:cNvPr id="22" name="Rectangle 15">
            <a:extLst>
              <a:ext uri="{FF2B5EF4-FFF2-40B4-BE49-F238E27FC236}">
                <a16:creationId xmlns:a16="http://schemas.microsoft.com/office/drawing/2014/main" id="{D8D5A236-6EA5-FE71-023C-B667B1223F56}"/>
              </a:ext>
            </a:extLst>
          </p:cNvPr>
          <p:cNvSpPr/>
          <p:nvPr/>
        </p:nvSpPr>
        <p:spPr>
          <a:xfrm>
            <a:off x="2177254" y="1821039"/>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1.1 </a:t>
            </a:r>
            <a:r>
              <a:rPr lang="en-US" sz="1200" dirty="0">
                <a:solidFill>
                  <a:schemeClr val="tx1"/>
                </a:solidFill>
              </a:rPr>
              <a:t>[Hypothesis on market size, growth, profitability, competitors, trends, dynamics of existing and new markets/segments]</a:t>
            </a:r>
          </a:p>
        </p:txBody>
      </p:sp>
      <p:sp>
        <p:nvSpPr>
          <p:cNvPr id="23" name="Rectangle 15">
            <a:extLst>
              <a:ext uri="{FF2B5EF4-FFF2-40B4-BE49-F238E27FC236}">
                <a16:creationId xmlns:a16="http://schemas.microsoft.com/office/drawing/2014/main" id="{7C14FD55-0CA9-39E3-F6F6-3480BBFCF364}"/>
              </a:ext>
            </a:extLst>
          </p:cNvPr>
          <p:cNvSpPr/>
          <p:nvPr/>
        </p:nvSpPr>
        <p:spPr>
          <a:xfrm>
            <a:off x="2177254" y="2248959"/>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1.2 </a:t>
            </a:r>
            <a:r>
              <a:rPr lang="en-US" sz="1200" dirty="0">
                <a:solidFill>
                  <a:schemeClr val="tx1"/>
                </a:solidFill>
              </a:rPr>
              <a:t>[Hypothesis on market size, growth, profitability, competitors, trends, dynamics of existing and new markets/segments]</a:t>
            </a:r>
          </a:p>
        </p:txBody>
      </p:sp>
      <p:sp>
        <p:nvSpPr>
          <p:cNvPr id="25" name="Rectangle 15">
            <a:extLst>
              <a:ext uri="{FF2B5EF4-FFF2-40B4-BE49-F238E27FC236}">
                <a16:creationId xmlns:a16="http://schemas.microsoft.com/office/drawing/2014/main" id="{A49CFD7D-7CAA-DF4B-F480-5896CDEBD598}"/>
              </a:ext>
            </a:extLst>
          </p:cNvPr>
          <p:cNvSpPr/>
          <p:nvPr/>
        </p:nvSpPr>
        <p:spPr>
          <a:xfrm>
            <a:off x="2177254" y="2676879"/>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1.3 </a:t>
            </a:r>
            <a:r>
              <a:rPr lang="en-US" sz="1200" dirty="0">
                <a:solidFill>
                  <a:schemeClr val="tx1"/>
                </a:solidFill>
              </a:rPr>
              <a:t>[Hypothesis on market size, growth, profitability, competitors, trends, dynamics of existing and new markets/segments]</a:t>
            </a:r>
          </a:p>
        </p:txBody>
      </p:sp>
      <p:sp>
        <p:nvSpPr>
          <p:cNvPr id="29" name="Rectangle 15">
            <a:extLst>
              <a:ext uri="{FF2B5EF4-FFF2-40B4-BE49-F238E27FC236}">
                <a16:creationId xmlns:a16="http://schemas.microsoft.com/office/drawing/2014/main" id="{205C2414-A148-F175-477F-7E4CCB54E9B6}"/>
              </a:ext>
            </a:extLst>
          </p:cNvPr>
          <p:cNvSpPr/>
          <p:nvPr/>
        </p:nvSpPr>
        <p:spPr>
          <a:xfrm>
            <a:off x="2177254" y="3372812"/>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2.1</a:t>
            </a:r>
            <a:r>
              <a:rPr lang="en-US" sz="1200" dirty="0">
                <a:solidFill>
                  <a:schemeClr val="tx1"/>
                </a:solidFill>
              </a:rPr>
              <a:t> [Hypothesis on core financials, revenue/basket distribution, value proposition, customer retention, satisfaction, key account relations] </a:t>
            </a:r>
          </a:p>
        </p:txBody>
      </p:sp>
      <p:sp>
        <p:nvSpPr>
          <p:cNvPr id="30" name="Rectangle 15">
            <a:extLst>
              <a:ext uri="{FF2B5EF4-FFF2-40B4-BE49-F238E27FC236}">
                <a16:creationId xmlns:a16="http://schemas.microsoft.com/office/drawing/2014/main" id="{5D3831B1-0641-2905-3305-0000ACB4174B}"/>
              </a:ext>
            </a:extLst>
          </p:cNvPr>
          <p:cNvSpPr/>
          <p:nvPr/>
        </p:nvSpPr>
        <p:spPr>
          <a:xfrm>
            <a:off x="2177254" y="3800732"/>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2.2</a:t>
            </a:r>
            <a:r>
              <a:rPr lang="en-US" sz="1200" dirty="0">
                <a:solidFill>
                  <a:schemeClr val="tx1"/>
                </a:solidFill>
              </a:rPr>
              <a:t> [Hypothesis on core financials, revenue/basket distribution, value proposition, customer retention, satisfaction, key account relations] </a:t>
            </a:r>
          </a:p>
        </p:txBody>
      </p:sp>
      <p:sp>
        <p:nvSpPr>
          <p:cNvPr id="34" name="Rectangle 15">
            <a:extLst>
              <a:ext uri="{FF2B5EF4-FFF2-40B4-BE49-F238E27FC236}">
                <a16:creationId xmlns:a16="http://schemas.microsoft.com/office/drawing/2014/main" id="{F43F056B-1A8B-AA46-276F-DD0E28624FAA}"/>
              </a:ext>
            </a:extLst>
          </p:cNvPr>
          <p:cNvSpPr/>
          <p:nvPr/>
        </p:nvSpPr>
        <p:spPr>
          <a:xfrm>
            <a:off x="2177254" y="4228652"/>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2.3</a:t>
            </a:r>
            <a:r>
              <a:rPr lang="en-US" sz="1200" dirty="0">
                <a:solidFill>
                  <a:schemeClr val="tx1"/>
                </a:solidFill>
              </a:rPr>
              <a:t> [Hypothesis on core financials, revenue/basket distribution, value proposition, customer retention, satisfaction, key account relations] </a:t>
            </a:r>
          </a:p>
        </p:txBody>
      </p:sp>
      <p:sp>
        <p:nvSpPr>
          <p:cNvPr id="10" name="Oval 9">
            <a:extLst>
              <a:ext uri="{FF2B5EF4-FFF2-40B4-BE49-F238E27FC236}">
                <a16:creationId xmlns:a16="http://schemas.microsoft.com/office/drawing/2014/main" id="{884A391D-82A1-5A43-7222-47C561781BAB}"/>
              </a:ext>
            </a:extLst>
          </p:cNvPr>
          <p:cNvSpPr/>
          <p:nvPr/>
        </p:nvSpPr>
        <p:spPr>
          <a:xfrm>
            <a:off x="428459" y="329443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2</a:t>
            </a:r>
            <a:endParaRPr lang="en-DK" sz="1200" b="1" dirty="0">
              <a:solidFill>
                <a:schemeClr val="bg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0F11F898-DB21-0160-57E8-464942B00496}"/>
              </a:ext>
            </a:extLst>
          </p:cNvPr>
          <p:cNvSpPr/>
          <p:nvPr/>
        </p:nvSpPr>
        <p:spPr>
          <a:xfrm>
            <a:off x="428459" y="484620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3</a:t>
            </a:r>
            <a:endParaRPr lang="en-DK" sz="1200" b="1" dirty="0">
              <a:solidFill>
                <a:schemeClr val="bg1"/>
              </a:solidFill>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78AD1732-8A2B-95C2-E26F-6875AAE05A7F}"/>
              </a:ext>
            </a:extLst>
          </p:cNvPr>
          <p:cNvCxnSpPr>
            <a:cxnSpLocks/>
          </p:cNvCxnSpPr>
          <p:nvPr/>
        </p:nvCxnSpPr>
        <p:spPr>
          <a:xfrm>
            <a:off x="2177254" y="1701441"/>
            <a:ext cx="94640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7751EE4-97C2-EF92-E719-776E603255D8}"/>
              </a:ext>
            </a:extLst>
          </p:cNvPr>
          <p:cNvCxnSpPr>
            <a:cxnSpLocks/>
          </p:cNvCxnSpPr>
          <p:nvPr/>
        </p:nvCxnSpPr>
        <p:spPr>
          <a:xfrm>
            <a:off x="554736" y="1701441"/>
            <a:ext cx="14721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53B61C7-2D35-E460-4F4A-26CF44EF192B}"/>
              </a:ext>
            </a:extLst>
          </p:cNvPr>
          <p:cNvSpPr/>
          <p:nvPr/>
        </p:nvSpPr>
        <p:spPr>
          <a:xfrm>
            <a:off x="428459" y="174265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endParaRPr lang="en-DK" sz="1200" b="1" dirty="0">
              <a:solidFill>
                <a:schemeClr val="bg1"/>
              </a:solidFill>
              <a:latin typeface="Arial" panose="020B0604020202020204" pitchFamily="34" charset="0"/>
              <a:cs typeface="Arial" panose="020B0604020202020204" pitchFamily="34" charset="0"/>
            </a:endParaRPr>
          </a:p>
        </p:txBody>
      </p:sp>
      <p:sp>
        <p:nvSpPr>
          <p:cNvPr id="4" name="Google Shape;507;p14">
            <a:extLst>
              <a:ext uri="{FF2B5EF4-FFF2-40B4-BE49-F238E27FC236}">
                <a16:creationId xmlns:a16="http://schemas.microsoft.com/office/drawing/2014/main" id="{3613D0E2-17F6-E60D-077B-5BF09C9A995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604A1BFA-3869-8DAC-1D90-6691C6F9688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701402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[Hypothesis deep-dive slide / Insert action title]</a:t>
            </a:r>
            <a:endParaRPr lang="en-DK" dirty="0"/>
          </a:p>
        </p:txBody>
      </p:sp>
      <p:sp>
        <p:nvSpPr>
          <p:cNvPr id="7" name="Text Placeholder 6">
            <a:extLst>
              <a:ext uri="{FF2B5EF4-FFF2-40B4-BE49-F238E27FC236}">
                <a16:creationId xmlns:a16="http://schemas.microsoft.com/office/drawing/2014/main" id="{02752CEE-7FDA-A08D-DDD3-CA9122E47E4D}"/>
              </a:ext>
            </a:extLst>
          </p:cNvPr>
          <p:cNvSpPr>
            <a:spLocks noGrp="1"/>
          </p:cNvSpPr>
          <p:nvPr>
            <p:ph type="body" sz="quarter" idx="17"/>
          </p:nvPr>
        </p:nvSpPr>
        <p:spPr/>
        <p:txBody>
          <a:bodyPr/>
          <a:lstStyle/>
          <a:p>
            <a:endParaRPr lang="en-US"/>
          </a:p>
        </p:txBody>
      </p:sp>
      <p:sp>
        <p:nvSpPr>
          <p:cNvPr id="12" name="Rectangle 33">
            <a:extLst>
              <a:ext uri="{FF2B5EF4-FFF2-40B4-BE49-F238E27FC236}">
                <a16:creationId xmlns:a16="http://schemas.microsoft.com/office/drawing/2014/main" id="{38E76C43-83F3-1003-79DA-1B6AFC64B220}"/>
              </a:ext>
            </a:extLst>
          </p:cNvPr>
          <p:cNvSpPr>
            <a:spLocks noChangeArrowheads="1"/>
          </p:cNvSpPr>
          <p:nvPr/>
        </p:nvSpPr>
        <p:spPr bwMode="auto">
          <a:xfrm>
            <a:off x="2177254" y="1468058"/>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Analysis to validate</a:t>
            </a:r>
            <a:endParaRPr lang="en-GB" sz="1400" b="1" dirty="0">
              <a:cs typeface="Arial" pitchFamily="34" charset="0"/>
            </a:endParaRPr>
          </a:p>
        </p:txBody>
      </p:sp>
      <p:sp>
        <p:nvSpPr>
          <p:cNvPr id="15" name="Rectangle 15">
            <a:extLst>
              <a:ext uri="{FF2B5EF4-FFF2-40B4-BE49-F238E27FC236}">
                <a16:creationId xmlns:a16="http://schemas.microsoft.com/office/drawing/2014/main" id="{E2842EC3-1E62-BB73-D0A7-714D3D71C0F2}"/>
              </a:ext>
            </a:extLst>
          </p:cNvPr>
          <p:cNvSpPr/>
          <p:nvPr/>
        </p:nvSpPr>
        <p:spPr>
          <a:xfrm>
            <a:off x="2177254" y="5352506"/>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17" name="Rectangle 15">
            <a:extLst>
              <a:ext uri="{FF2B5EF4-FFF2-40B4-BE49-F238E27FC236}">
                <a16:creationId xmlns:a16="http://schemas.microsoft.com/office/drawing/2014/main" id="{9666BD9A-5534-F0C1-99D9-94C9EA837D10}"/>
              </a:ext>
            </a:extLst>
          </p:cNvPr>
          <p:cNvSpPr/>
          <p:nvPr/>
        </p:nvSpPr>
        <p:spPr>
          <a:xfrm>
            <a:off x="2177254" y="4924586"/>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18" name="Rectangle 15">
            <a:extLst>
              <a:ext uri="{FF2B5EF4-FFF2-40B4-BE49-F238E27FC236}">
                <a16:creationId xmlns:a16="http://schemas.microsoft.com/office/drawing/2014/main" id="{A72504D3-3E16-97E0-6551-282F90F8337A}"/>
              </a:ext>
            </a:extLst>
          </p:cNvPr>
          <p:cNvSpPr/>
          <p:nvPr/>
        </p:nvSpPr>
        <p:spPr>
          <a:xfrm>
            <a:off x="2177254" y="5780426"/>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22" name="Rectangle 15">
            <a:extLst>
              <a:ext uri="{FF2B5EF4-FFF2-40B4-BE49-F238E27FC236}">
                <a16:creationId xmlns:a16="http://schemas.microsoft.com/office/drawing/2014/main" id="{D8D5A236-6EA5-FE71-023C-B667B1223F56}"/>
              </a:ext>
            </a:extLst>
          </p:cNvPr>
          <p:cNvSpPr/>
          <p:nvPr/>
        </p:nvSpPr>
        <p:spPr>
          <a:xfrm>
            <a:off x="2177254" y="1821039"/>
            <a:ext cx="4668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23" name="Rectangle 15">
            <a:extLst>
              <a:ext uri="{FF2B5EF4-FFF2-40B4-BE49-F238E27FC236}">
                <a16:creationId xmlns:a16="http://schemas.microsoft.com/office/drawing/2014/main" id="{7C14FD55-0CA9-39E3-F6F6-3480BBFCF364}"/>
              </a:ext>
            </a:extLst>
          </p:cNvPr>
          <p:cNvSpPr/>
          <p:nvPr/>
        </p:nvSpPr>
        <p:spPr>
          <a:xfrm>
            <a:off x="2177254" y="2248959"/>
            <a:ext cx="4668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25" name="Rectangle 15">
            <a:extLst>
              <a:ext uri="{FF2B5EF4-FFF2-40B4-BE49-F238E27FC236}">
                <a16:creationId xmlns:a16="http://schemas.microsoft.com/office/drawing/2014/main" id="{A49CFD7D-7CAA-DF4B-F480-5896CDEBD598}"/>
              </a:ext>
            </a:extLst>
          </p:cNvPr>
          <p:cNvSpPr/>
          <p:nvPr/>
        </p:nvSpPr>
        <p:spPr>
          <a:xfrm>
            <a:off x="2177254" y="2676879"/>
            <a:ext cx="4668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29" name="Rectangle 15">
            <a:extLst>
              <a:ext uri="{FF2B5EF4-FFF2-40B4-BE49-F238E27FC236}">
                <a16:creationId xmlns:a16="http://schemas.microsoft.com/office/drawing/2014/main" id="{205C2414-A148-F175-477F-7E4CCB54E9B6}"/>
              </a:ext>
            </a:extLst>
          </p:cNvPr>
          <p:cNvSpPr/>
          <p:nvPr/>
        </p:nvSpPr>
        <p:spPr>
          <a:xfrm>
            <a:off x="2177254" y="3372812"/>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30" name="Rectangle 15">
            <a:extLst>
              <a:ext uri="{FF2B5EF4-FFF2-40B4-BE49-F238E27FC236}">
                <a16:creationId xmlns:a16="http://schemas.microsoft.com/office/drawing/2014/main" id="{5D3831B1-0641-2905-3305-0000ACB4174B}"/>
              </a:ext>
            </a:extLst>
          </p:cNvPr>
          <p:cNvSpPr/>
          <p:nvPr/>
        </p:nvSpPr>
        <p:spPr>
          <a:xfrm>
            <a:off x="2177254" y="3800732"/>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34" name="Rectangle 15">
            <a:extLst>
              <a:ext uri="{FF2B5EF4-FFF2-40B4-BE49-F238E27FC236}">
                <a16:creationId xmlns:a16="http://schemas.microsoft.com/office/drawing/2014/main" id="{F43F056B-1A8B-AA46-276F-DD0E28624FAA}"/>
              </a:ext>
            </a:extLst>
          </p:cNvPr>
          <p:cNvSpPr/>
          <p:nvPr/>
        </p:nvSpPr>
        <p:spPr>
          <a:xfrm>
            <a:off x="2177254" y="4228652"/>
            <a:ext cx="4668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tx1"/>
              </a:solidFill>
            </a:endParaRPr>
          </a:p>
        </p:txBody>
      </p:sp>
      <p:sp>
        <p:nvSpPr>
          <p:cNvPr id="44" name="Rectangle 33">
            <a:extLst>
              <a:ext uri="{FF2B5EF4-FFF2-40B4-BE49-F238E27FC236}">
                <a16:creationId xmlns:a16="http://schemas.microsoft.com/office/drawing/2014/main" id="{63405DD2-2E9F-1BAC-D873-A8D83F6CB03C}"/>
              </a:ext>
            </a:extLst>
          </p:cNvPr>
          <p:cNvSpPr>
            <a:spLocks noChangeArrowheads="1"/>
          </p:cNvSpPr>
          <p:nvPr/>
        </p:nvSpPr>
        <p:spPr bwMode="auto">
          <a:xfrm>
            <a:off x="7005349" y="1468058"/>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Data sources</a:t>
            </a:r>
            <a:endParaRPr lang="en-GB" sz="1400" b="1" dirty="0">
              <a:cs typeface="Arial" pitchFamily="34" charset="0"/>
            </a:endParaRPr>
          </a:p>
        </p:txBody>
      </p:sp>
      <p:sp>
        <p:nvSpPr>
          <p:cNvPr id="45" name="Rectangle 15">
            <a:extLst>
              <a:ext uri="{FF2B5EF4-FFF2-40B4-BE49-F238E27FC236}">
                <a16:creationId xmlns:a16="http://schemas.microsoft.com/office/drawing/2014/main" id="{0F07A9F2-483F-2971-E265-3A46ACCE2F0A}"/>
              </a:ext>
            </a:extLst>
          </p:cNvPr>
          <p:cNvSpPr/>
          <p:nvPr/>
        </p:nvSpPr>
        <p:spPr>
          <a:xfrm>
            <a:off x="7005349" y="5352506"/>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46" name="Rectangle 15">
            <a:extLst>
              <a:ext uri="{FF2B5EF4-FFF2-40B4-BE49-F238E27FC236}">
                <a16:creationId xmlns:a16="http://schemas.microsoft.com/office/drawing/2014/main" id="{35EF958B-76D4-9877-2E05-E4714E374892}"/>
              </a:ext>
            </a:extLst>
          </p:cNvPr>
          <p:cNvSpPr/>
          <p:nvPr/>
        </p:nvSpPr>
        <p:spPr>
          <a:xfrm>
            <a:off x="7005349" y="4924586"/>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47" name="Rectangle 15">
            <a:extLst>
              <a:ext uri="{FF2B5EF4-FFF2-40B4-BE49-F238E27FC236}">
                <a16:creationId xmlns:a16="http://schemas.microsoft.com/office/drawing/2014/main" id="{29C28383-A6FB-6D1B-A80A-DFCB7569BDEB}"/>
              </a:ext>
            </a:extLst>
          </p:cNvPr>
          <p:cNvSpPr/>
          <p:nvPr/>
        </p:nvSpPr>
        <p:spPr>
          <a:xfrm>
            <a:off x="7005349" y="5780426"/>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48" name="Rectangle 15">
            <a:extLst>
              <a:ext uri="{FF2B5EF4-FFF2-40B4-BE49-F238E27FC236}">
                <a16:creationId xmlns:a16="http://schemas.microsoft.com/office/drawing/2014/main" id="{D7ABC62A-51C6-7137-CF05-A5328A0C7BD3}"/>
              </a:ext>
            </a:extLst>
          </p:cNvPr>
          <p:cNvSpPr/>
          <p:nvPr/>
        </p:nvSpPr>
        <p:spPr>
          <a:xfrm>
            <a:off x="7000811" y="1821039"/>
            <a:ext cx="4668046" cy="382764"/>
          </a:xfrm>
          <a:prstGeom prst="rect">
            <a:avLst/>
          </a:prstGeom>
          <a:no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49" name="Rectangle 15">
            <a:extLst>
              <a:ext uri="{FF2B5EF4-FFF2-40B4-BE49-F238E27FC236}">
                <a16:creationId xmlns:a16="http://schemas.microsoft.com/office/drawing/2014/main" id="{9A0F4FD9-7C35-9432-48A5-3687A0F989E4}"/>
              </a:ext>
            </a:extLst>
          </p:cNvPr>
          <p:cNvSpPr/>
          <p:nvPr/>
        </p:nvSpPr>
        <p:spPr>
          <a:xfrm>
            <a:off x="7005349" y="2248959"/>
            <a:ext cx="4668046" cy="382764"/>
          </a:xfrm>
          <a:prstGeom prst="rect">
            <a:avLst/>
          </a:prstGeom>
          <a:no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50" name="Rectangle 15">
            <a:extLst>
              <a:ext uri="{FF2B5EF4-FFF2-40B4-BE49-F238E27FC236}">
                <a16:creationId xmlns:a16="http://schemas.microsoft.com/office/drawing/2014/main" id="{85807B2C-4D08-51BA-DFEB-B1F77CA42D89}"/>
              </a:ext>
            </a:extLst>
          </p:cNvPr>
          <p:cNvSpPr/>
          <p:nvPr/>
        </p:nvSpPr>
        <p:spPr>
          <a:xfrm>
            <a:off x="7005349" y="2676879"/>
            <a:ext cx="4668046" cy="382764"/>
          </a:xfrm>
          <a:prstGeom prst="rect">
            <a:avLst/>
          </a:prstGeom>
          <a:no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51" name="Rectangle 15">
            <a:extLst>
              <a:ext uri="{FF2B5EF4-FFF2-40B4-BE49-F238E27FC236}">
                <a16:creationId xmlns:a16="http://schemas.microsoft.com/office/drawing/2014/main" id="{9DAE544D-C555-505F-3CAD-F3744D11606E}"/>
              </a:ext>
            </a:extLst>
          </p:cNvPr>
          <p:cNvSpPr/>
          <p:nvPr/>
        </p:nvSpPr>
        <p:spPr>
          <a:xfrm>
            <a:off x="7005349" y="3372812"/>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52" name="Rectangle 15">
            <a:extLst>
              <a:ext uri="{FF2B5EF4-FFF2-40B4-BE49-F238E27FC236}">
                <a16:creationId xmlns:a16="http://schemas.microsoft.com/office/drawing/2014/main" id="{18F53BB1-F8F3-110C-AF6B-772D80E5B63E}"/>
              </a:ext>
            </a:extLst>
          </p:cNvPr>
          <p:cNvSpPr/>
          <p:nvPr/>
        </p:nvSpPr>
        <p:spPr>
          <a:xfrm>
            <a:off x="7005349" y="3800732"/>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53" name="Rectangle 15">
            <a:extLst>
              <a:ext uri="{FF2B5EF4-FFF2-40B4-BE49-F238E27FC236}">
                <a16:creationId xmlns:a16="http://schemas.microsoft.com/office/drawing/2014/main" id="{BF8642FA-3CEE-9882-28B3-B4E15945D34D}"/>
              </a:ext>
            </a:extLst>
          </p:cNvPr>
          <p:cNvSpPr/>
          <p:nvPr/>
        </p:nvSpPr>
        <p:spPr>
          <a:xfrm>
            <a:off x="7005349" y="4228652"/>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tx1"/>
                </a:solidFill>
              </a:rPr>
              <a:t>[Insert potential data sources e.g. desktop research, interviews with industry experts etc.]</a:t>
            </a:r>
          </a:p>
        </p:txBody>
      </p:sp>
      <p:sp>
        <p:nvSpPr>
          <p:cNvPr id="8" name="Rectangle 7">
            <a:extLst>
              <a:ext uri="{FF2B5EF4-FFF2-40B4-BE49-F238E27FC236}">
                <a16:creationId xmlns:a16="http://schemas.microsoft.com/office/drawing/2014/main" id="{5521C705-1C39-6452-2938-6D9D0FA530A8}"/>
              </a:ext>
            </a:extLst>
          </p:cNvPr>
          <p:cNvSpPr/>
          <p:nvPr/>
        </p:nvSpPr>
        <p:spPr>
          <a:xfrm>
            <a:off x="554736" y="1421892"/>
            <a:ext cx="1055738" cy="307777"/>
          </a:xfrm>
          <a:prstGeom prst="rect">
            <a:avLst/>
          </a:prstGeom>
        </p:spPr>
        <p:txBody>
          <a:bodyPr wrap="none" lIns="0">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Hypothesis</a:t>
            </a:r>
          </a:p>
        </p:txBody>
      </p:sp>
      <p:sp>
        <p:nvSpPr>
          <p:cNvPr id="9" name="Rectangle 8">
            <a:extLst>
              <a:ext uri="{FF2B5EF4-FFF2-40B4-BE49-F238E27FC236}">
                <a16:creationId xmlns:a16="http://schemas.microsoft.com/office/drawing/2014/main" id="{1BB4A025-9C02-F5FF-A390-39EB8F925453}"/>
              </a:ext>
            </a:extLst>
          </p:cNvPr>
          <p:cNvSpPr>
            <a:spLocks/>
          </p:cNvSpPr>
          <p:nvPr/>
        </p:nvSpPr>
        <p:spPr>
          <a:xfrm>
            <a:off x="554736" y="4924586"/>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[Hypothesis </a:t>
            </a:r>
            <a:b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1.3]</a:t>
            </a:r>
          </a:p>
        </p:txBody>
      </p:sp>
      <p:sp>
        <p:nvSpPr>
          <p:cNvPr id="10" name="Rectangle 16">
            <a:extLst>
              <a:ext uri="{FF2B5EF4-FFF2-40B4-BE49-F238E27FC236}">
                <a16:creationId xmlns:a16="http://schemas.microsoft.com/office/drawing/2014/main" id="{43BAB932-7EB3-FE18-AD6C-464BEC094698}"/>
              </a:ext>
            </a:extLst>
          </p:cNvPr>
          <p:cNvSpPr>
            <a:spLocks/>
          </p:cNvSpPr>
          <p:nvPr/>
        </p:nvSpPr>
        <p:spPr>
          <a:xfrm>
            <a:off x="554736" y="1821039"/>
            <a:ext cx="1476001" cy="1238604"/>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[Hypothesis </a:t>
            </a:r>
            <a:b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1.1]</a:t>
            </a:r>
          </a:p>
        </p:txBody>
      </p:sp>
      <p:sp>
        <p:nvSpPr>
          <p:cNvPr id="11" name="Rectangle 10">
            <a:extLst>
              <a:ext uri="{FF2B5EF4-FFF2-40B4-BE49-F238E27FC236}">
                <a16:creationId xmlns:a16="http://schemas.microsoft.com/office/drawing/2014/main" id="{7069E2D2-7BD2-12B0-1E7B-8BD6CF60303B}"/>
              </a:ext>
            </a:extLst>
          </p:cNvPr>
          <p:cNvSpPr>
            <a:spLocks/>
          </p:cNvSpPr>
          <p:nvPr/>
        </p:nvSpPr>
        <p:spPr>
          <a:xfrm>
            <a:off x="554736" y="3372812"/>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[Hypothesis </a:t>
            </a:r>
            <a:b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1.2]</a:t>
            </a:r>
          </a:p>
        </p:txBody>
      </p:sp>
      <p:sp>
        <p:nvSpPr>
          <p:cNvPr id="13" name="Oval 12">
            <a:extLst>
              <a:ext uri="{FF2B5EF4-FFF2-40B4-BE49-F238E27FC236}">
                <a16:creationId xmlns:a16="http://schemas.microsoft.com/office/drawing/2014/main" id="{0869CD69-AA10-657F-C7D4-BE4E35A47EF4}"/>
              </a:ext>
            </a:extLst>
          </p:cNvPr>
          <p:cNvSpPr/>
          <p:nvPr/>
        </p:nvSpPr>
        <p:spPr>
          <a:xfrm>
            <a:off x="428459" y="174265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200" b="1">
                <a:solidFill>
                  <a:schemeClr val="bg1"/>
                </a:solidFill>
                <a:latin typeface="Arial" panose="020B0604020202020204" pitchFamily="34" charset="0"/>
                <a:cs typeface="Arial" panose="020B0604020202020204" pitchFamily="34" charset="0"/>
              </a:rPr>
              <a:t>1</a:t>
            </a:r>
            <a:r>
              <a:rPr lang="da-DK" sz="1200" b="1" dirty="0">
                <a:solidFill>
                  <a:schemeClr val="bg1"/>
                </a:solidFill>
                <a:latin typeface="Arial" panose="020B0604020202020204" pitchFamily="34" charset="0"/>
                <a:cs typeface="Arial" panose="020B0604020202020204" pitchFamily="34" charset="0"/>
              </a:rPr>
              <a:t>.1</a:t>
            </a:r>
            <a:endParaRPr lang="en-DK" sz="1200" b="1" dirty="0">
              <a:solidFill>
                <a:schemeClr val="bg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430A03F6-47A5-2AD5-AC78-32112C639511}"/>
              </a:ext>
            </a:extLst>
          </p:cNvPr>
          <p:cNvSpPr/>
          <p:nvPr/>
        </p:nvSpPr>
        <p:spPr>
          <a:xfrm>
            <a:off x="428459" y="329443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r>
              <a:rPr lang="en-DK" sz="1200" b="1">
                <a:solidFill>
                  <a:schemeClr val="bg1"/>
                </a:solidFill>
                <a:latin typeface="Arial" panose="020B0604020202020204" pitchFamily="34" charset="0"/>
                <a:cs typeface="Arial" panose="020B0604020202020204" pitchFamily="34" charset="0"/>
              </a:rPr>
              <a:t>2</a:t>
            </a:r>
            <a:endParaRPr lang="en-DK" sz="1200" b="1" dirty="0">
              <a:solidFill>
                <a:schemeClr val="bg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CDB95A-5C16-ECDD-97C9-AECCE6B0886D}"/>
              </a:ext>
            </a:extLst>
          </p:cNvPr>
          <p:cNvSpPr/>
          <p:nvPr/>
        </p:nvSpPr>
        <p:spPr>
          <a:xfrm>
            <a:off x="428459" y="484620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r>
              <a:rPr lang="en-DK" sz="1200" b="1">
                <a:solidFill>
                  <a:schemeClr val="bg1"/>
                </a:solidFill>
                <a:latin typeface="Arial" panose="020B0604020202020204" pitchFamily="34" charset="0"/>
                <a:cs typeface="Arial" panose="020B0604020202020204" pitchFamily="34" charset="0"/>
              </a:rPr>
              <a:t>3</a:t>
            </a:r>
            <a:endParaRPr lang="en-DK" sz="1200" b="1" dirty="0">
              <a:solidFill>
                <a:schemeClr val="bg1"/>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D8772A3D-B33E-DF92-CB9C-8147258DD5EA}"/>
              </a:ext>
            </a:extLst>
          </p:cNvPr>
          <p:cNvCxnSpPr>
            <a:cxnSpLocks/>
          </p:cNvCxnSpPr>
          <p:nvPr/>
        </p:nvCxnSpPr>
        <p:spPr>
          <a:xfrm>
            <a:off x="554736" y="1701441"/>
            <a:ext cx="14721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4350CC-EB10-92BC-4CF2-53BBC04EE7E4}"/>
              </a:ext>
            </a:extLst>
          </p:cNvPr>
          <p:cNvCxnSpPr>
            <a:cxnSpLocks/>
          </p:cNvCxnSpPr>
          <p:nvPr/>
        </p:nvCxnSpPr>
        <p:spPr>
          <a:xfrm>
            <a:off x="2177254" y="1701441"/>
            <a:ext cx="46725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161CB9F-CA2D-5585-2614-08D38D3E5452}"/>
              </a:ext>
            </a:extLst>
          </p:cNvPr>
          <p:cNvCxnSpPr>
            <a:cxnSpLocks/>
          </p:cNvCxnSpPr>
          <p:nvPr/>
        </p:nvCxnSpPr>
        <p:spPr>
          <a:xfrm>
            <a:off x="7000811" y="1701441"/>
            <a:ext cx="46725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5A91D30-4FF5-8A2A-476D-32839AD4F81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4" name="Google Shape;538;p14">
            <a:extLst>
              <a:ext uri="{FF2B5EF4-FFF2-40B4-BE49-F238E27FC236}">
                <a16:creationId xmlns:a16="http://schemas.microsoft.com/office/drawing/2014/main" id="{76574117-48BE-52B5-A49F-0B975A6B8D9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7536261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[Hypothesis evaluation slide / Insert action title]</a:t>
            </a:r>
            <a:endParaRPr lang="en-DK" dirty="0"/>
          </a:p>
        </p:txBody>
      </p:sp>
      <p:sp>
        <p:nvSpPr>
          <p:cNvPr id="8" name="Text Placeholder 7">
            <a:extLst>
              <a:ext uri="{FF2B5EF4-FFF2-40B4-BE49-F238E27FC236}">
                <a16:creationId xmlns:a16="http://schemas.microsoft.com/office/drawing/2014/main" id="{0C3C1EFD-0E38-871B-07B2-E2A3BADFC758}"/>
              </a:ext>
            </a:extLst>
          </p:cNvPr>
          <p:cNvSpPr>
            <a:spLocks noGrp="1"/>
          </p:cNvSpPr>
          <p:nvPr>
            <p:ph type="body" sz="quarter" idx="17"/>
          </p:nvPr>
        </p:nvSpPr>
        <p:spPr/>
        <p:txBody>
          <a:bodyPr/>
          <a:lstStyle/>
          <a:p>
            <a:endParaRPr lang="en-US"/>
          </a:p>
        </p:txBody>
      </p:sp>
      <p:sp>
        <p:nvSpPr>
          <p:cNvPr id="38" name="Rectangle 15">
            <a:extLst>
              <a:ext uri="{FF2B5EF4-FFF2-40B4-BE49-F238E27FC236}">
                <a16:creationId xmlns:a16="http://schemas.microsoft.com/office/drawing/2014/main" id="{A47AF71F-2B2F-D1C9-CA4E-3E5696B5577E}"/>
              </a:ext>
            </a:extLst>
          </p:cNvPr>
          <p:cNvSpPr/>
          <p:nvPr/>
        </p:nvSpPr>
        <p:spPr>
          <a:xfrm>
            <a:off x="2177254" y="5352506"/>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3.2 </a:t>
            </a:r>
            <a:r>
              <a:rPr lang="en-US" sz="1200" dirty="0">
                <a:solidFill>
                  <a:schemeClr val="tx1"/>
                </a:solidFill>
              </a:rPr>
              <a:t>[Previously defined hypothesis] </a:t>
            </a:r>
          </a:p>
        </p:txBody>
      </p:sp>
      <p:sp>
        <p:nvSpPr>
          <p:cNvPr id="39" name="Rectangle 15">
            <a:extLst>
              <a:ext uri="{FF2B5EF4-FFF2-40B4-BE49-F238E27FC236}">
                <a16:creationId xmlns:a16="http://schemas.microsoft.com/office/drawing/2014/main" id="{2D9C5DB9-85FC-C7A2-A04C-3485BAFEAD6F}"/>
              </a:ext>
            </a:extLst>
          </p:cNvPr>
          <p:cNvSpPr/>
          <p:nvPr/>
        </p:nvSpPr>
        <p:spPr>
          <a:xfrm>
            <a:off x="2177254" y="4924586"/>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3.1 </a:t>
            </a:r>
            <a:r>
              <a:rPr lang="en-US" sz="1200" dirty="0">
                <a:solidFill>
                  <a:schemeClr val="tx1"/>
                </a:solidFill>
              </a:rPr>
              <a:t>[Previously defined hypothesis] </a:t>
            </a:r>
          </a:p>
        </p:txBody>
      </p:sp>
      <p:sp>
        <p:nvSpPr>
          <p:cNvPr id="40" name="Rectangle 15">
            <a:extLst>
              <a:ext uri="{FF2B5EF4-FFF2-40B4-BE49-F238E27FC236}">
                <a16:creationId xmlns:a16="http://schemas.microsoft.com/office/drawing/2014/main" id="{F447C03B-6708-7A08-8D23-00C2F8AC0641}"/>
              </a:ext>
            </a:extLst>
          </p:cNvPr>
          <p:cNvSpPr/>
          <p:nvPr/>
        </p:nvSpPr>
        <p:spPr>
          <a:xfrm>
            <a:off x="2177254" y="5780426"/>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3.3 </a:t>
            </a:r>
            <a:r>
              <a:rPr lang="en-US" sz="1200" dirty="0">
                <a:solidFill>
                  <a:schemeClr val="tx1"/>
                </a:solidFill>
              </a:rPr>
              <a:t>[Previously defined hypothesis] </a:t>
            </a:r>
          </a:p>
        </p:txBody>
      </p:sp>
      <p:sp>
        <p:nvSpPr>
          <p:cNvPr id="42" name="Rectangle 15">
            <a:extLst>
              <a:ext uri="{FF2B5EF4-FFF2-40B4-BE49-F238E27FC236}">
                <a16:creationId xmlns:a16="http://schemas.microsoft.com/office/drawing/2014/main" id="{2E7C9727-0696-1615-1408-2959F5CB5E38}"/>
              </a:ext>
            </a:extLst>
          </p:cNvPr>
          <p:cNvSpPr/>
          <p:nvPr/>
        </p:nvSpPr>
        <p:spPr>
          <a:xfrm>
            <a:off x="2177254" y="1821039"/>
            <a:ext cx="7081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1.1 </a:t>
            </a:r>
            <a:r>
              <a:rPr lang="en-US" sz="1200" dirty="0">
                <a:solidFill>
                  <a:schemeClr val="tx1"/>
                </a:solidFill>
              </a:rPr>
              <a:t>[Previously defined hypothesis] </a:t>
            </a:r>
          </a:p>
        </p:txBody>
      </p:sp>
      <p:sp>
        <p:nvSpPr>
          <p:cNvPr id="43" name="Rectangle 15">
            <a:extLst>
              <a:ext uri="{FF2B5EF4-FFF2-40B4-BE49-F238E27FC236}">
                <a16:creationId xmlns:a16="http://schemas.microsoft.com/office/drawing/2014/main" id="{E992FCAB-F013-B618-A024-0FD8AE46F25D}"/>
              </a:ext>
            </a:extLst>
          </p:cNvPr>
          <p:cNvSpPr/>
          <p:nvPr/>
        </p:nvSpPr>
        <p:spPr>
          <a:xfrm>
            <a:off x="2177254" y="2248959"/>
            <a:ext cx="7081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1.2 </a:t>
            </a:r>
            <a:r>
              <a:rPr lang="en-US" sz="1200" dirty="0">
                <a:solidFill>
                  <a:schemeClr val="tx1"/>
                </a:solidFill>
              </a:rPr>
              <a:t>[Previously defined hypothesis] </a:t>
            </a:r>
          </a:p>
        </p:txBody>
      </p:sp>
      <p:sp>
        <p:nvSpPr>
          <p:cNvPr id="44" name="Rectangle 15">
            <a:extLst>
              <a:ext uri="{FF2B5EF4-FFF2-40B4-BE49-F238E27FC236}">
                <a16:creationId xmlns:a16="http://schemas.microsoft.com/office/drawing/2014/main" id="{61300A85-C359-DB2B-2BDB-F1C3CC17A725}"/>
              </a:ext>
            </a:extLst>
          </p:cNvPr>
          <p:cNvSpPr/>
          <p:nvPr/>
        </p:nvSpPr>
        <p:spPr>
          <a:xfrm>
            <a:off x="2177254" y="2676879"/>
            <a:ext cx="7081046"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1.3 </a:t>
            </a:r>
            <a:r>
              <a:rPr lang="en-US" sz="1200" dirty="0">
                <a:solidFill>
                  <a:schemeClr val="tx1"/>
                </a:solidFill>
              </a:rPr>
              <a:t>[Previously defined hypothesis] </a:t>
            </a:r>
          </a:p>
        </p:txBody>
      </p:sp>
      <p:sp>
        <p:nvSpPr>
          <p:cNvPr id="45" name="Rectangle 15">
            <a:extLst>
              <a:ext uri="{FF2B5EF4-FFF2-40B4-BE49-F238E27FC236}">
                <a16:creationId xmlns:a16="http://schemas.microsoft.com/office/drawing/2014/main" id="{A9069F95-7C54-2A7A-D3D4-8DFA3CF783A8}"/>
              </a:ext>
            </a:extLst>
          </p:cNvPr>
          <p:cNvSpPr/>
          <p:nvPr/>
        </p:nvSpPr>
        <p:spPr>
          <a:xfrm>
            <a:off x="2177254" y="3372812"/>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2.1 </a:t>
            </a:r>
            <a:r>
              <a:rPr lang="en-US" sz="1200" dirty="0">
                <a:solidFill>
                  <a:schemeClr val="tx1"/>
                </a:solidFill>
              </a:rPr>
              <a:t>[Previously defined hypothesis] </a:t>
            </a:r>
          </a:p>
        </p:txBody>
      </p:sp>
      <p:sp>
        <p:nvSpPr>
          <p:cNvPr id="46" name="Rectangle 15">
            <a:extLst>
              <a:ext uri="{FF2B5EF4-FFF2-40B4-BE49-F238E27FC236}">
                <a16:creationId xmlns:a16="http://schemas.microsoft.com/office/drawing/2014/main" id="{5AE4DDD0-F97F-E82E-201F-808EB19131F6}"/>
              </a:ext>
            </a:extLst>
          </p:cNvPr>
          <p:cNvSpPr/>
          <p:nvPr/>
        </p:nvSpPr>
        <p:spPr>
          <a:xfrm>
            <a:off x="2177254" y="3800732"/>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2.2  </a:t>
            </a:r>
            <a:r>
              <a:rPr lang="en-US" sz="1200" dirty="0">
                <a:solidFill>
                  <a:schemeClr val="tx1"/>
                </a:solidFill>
              </a:rPr>
              <a:t>[Previously defined hypothesis] </a:t>
            </a:r>
          </a:p>
        </p:txBody>
      </p:sp>
      <p:sp>
        <p:nvSpPr>
          <p:cNvPr id="47" name="Rectangle 15">
            <a:extLst>
              <a:ext uri="{FF2B5EF4-FFF2-40B4-BE49-F238E27FC236}">
                <a16:creationId xmlns:a16="http://schemas.microsoft.com/office/drawing/2014/main" id="{867526A8-96A8-B572-AFE5-60548D00F730}"/>
              </a:ext>
            </a:extLst>
          </p:cNvPr>
          <p:cNvSpPr/>
          <p:nvPr/>
        </p:nvSpPr>
        <p:spPr>
          <a:xfrm>
            <a:off x="2177254" y="4228652"/>
            <a:ext cx="7081046"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tx1"/>
                </a:solidFill>
              </a:rPr>
              <a:t>2.3 </a:t>
            </a:r>
            <a:r>
              <a:rPr lang="en-US" sz="1200" dirty="0">
                <a:solidFill>
                  <a:schemeClr val="tx1"/>
                </a:solidFill>
              </a:rPr>
              <a:t>[Previously defined hypothesis] </a:t>
            </a:r>
          </a:p>
        </p:txBody>
      </p:sp>
      <p:sp>
        <p:nvSpPr>
          <p:cNvPr id="55" name="Rectangle 54">
            <a:extLst>
              <a:ext uri="{FF2B5EF4-FFF2-40B4-BE49-F238E27FC236}">
                <a16:creationId xmlns:a16="http://schemas.microsoft.com/office/drawing/2014/main" id="{5916589C-028F-06E1-ED68-BECBD56F1F49}"/>
              </a:ext>
            </a:extLst>
          </p:cNvPr>
          <p:cNvSpPr>
            <a:spLocks noChangeArrowheads="1"/>
          </p:cNvSpPr>
          <p:nvPr/>
        </p:nvSpPr>
        <p:spPr bwMode="auto">
          <a:xfrm>
            <a:off x="9372831" y="1406066"/>
            <a:ext cx="1155832" cy="215444"/>
          </a:xfrm>
          <a:prstGeom prst="rect">
            <a:avLst/>
          </a:prstGeom>
          <a:noFill/>
          <a:ln w="9525">
            <a:noFill/>
            <a:miter lim="800000"/>
            <a:headEnd/>
            <a:tailEnd/>
          </a:ln>
          <a:effectLst/>
        </p:spPr>
        <p:txBody>
          <a:bodyPr wrap="square" lIns="0" tIns="0" rIns="0" bIns="0" anchor="b">
            <a:spAutoFit/>
          </a:bodyPr>
          <a:lstStyle/>
          <a:p>
            <a:pPr algn="ctr">
              <a:spcBef>
                <a:spcPts val="600"/>
              </a:spcBef>
            </a:pPr>
            <a:r>
              <a:rPr lang="en-GB" sz="1400" b="1" dirty="0">
                <a:cs typeface="Arial" pitchFamily="34" charset="0"/>
              </a:rPr>
              <a:t>Confirmation</a:t>
            </a:r>
          </a:p>
        </p:txBody>
      </p:sp>
      <p:sp>
        <p:nvSpPr>
          <p:cNvPr id="56" name="Rectangle 55">
            <a:extLst>
              <a:ext uri="{FF2B5EF4-FFF2-40B4-BE49-F238E27FC236}">
                <a16:creationId xmlns:a16="http://schemas.microsoft.com/office/drawing/2014/main" id="{3D367F64-22B9-FFC0-6985-48E74187575F}"/>
              </a:ext>
            </a:extLst>
          </p:cNvPr>
          <p:cNvSpPr>
            <a:spLocks noChangeArrowheads="1"/>
          </p:cNvSpPr>
          <p:nvPr/>
        </p:nvSpPr>
        <p:spPr bwMode="auto">
          <a:xfrm>
            <a:off x="10637047" y="1406066"/>
            <a:ext cx="1004090" cy="215444"/>
          </a:xfrm>
          <a:prstGeom prst="rect">
            <a:avLst/>
          </a:prstGeom>
          <a:noFill/>
          <a:ln w="9525">
            <a:noFill/>
            <a:miter lim="800000"/>
            <a:headEnd/>
            <a:tailEnd/>
          </a:ln>
          <a:effectLst/>
        </p:spPr>
        <p:txBody>
          <a:bodyPr wrap="square" lIns="0" tIns="0" rIns="0" bIns="0" anchor="b">
            <a:spAutoFit/>
          </a:bodyPr>
          <a:lstStyle/>
          <a:p>
            <a:pPr algn="ctr">
              <a:spcBef>
                <a:spcPts val="600"/>
              </a:spcBef>
            </a:pPr>
            <a:r>
              <a:rPr lang="en-GB" sz="1400" b="1" dirty="0">
                <a:cs typeface="Arial" pitchFamily="34" charset="0"/>
              </a:rPr>
              <a:t>Certainty</a:t>
            </a:r>
          </a:p>
        </p:txBody>
      </p:sp>
      <p:sp>
        <p:nvSpPr>
          <p:cNvPr id="71" name="Oval 70">
            <a:extLst>
              <a:ext uri="{FF2B5EF4-FFF2-40B4-BE49-F238E27FC236}">
                <a16:creationId xmlns:a16="http://schemas.microsoft.com/office/drawing/2014/main" id="{36913CAA-81B8-CB63-D5C2-2CDCBDF8B47D}"/>
              </a:ext>
            </a:extLst>
          </p:cNvPr>
          <p:cNvSpPr/>
          <p:nvPr>
            <p:custDataLst>
              <p:tags r:id="rId1"/>
            </p:custDataLst>
          </p:nvPr>
        </p:nvSpPr>
        <p:spPr bwMode="auto">
          <a:xfrm>
            <a:off x="10991454" y="1864784"/>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72" name="Arc 71">
            <a:extLst>
              <a:ext uri="{FF2B5EF4-FFF2-40B4-BE49-F238E27FC236}">
                <a16:creationId xmlns:a16="http://schemas.microsoft.com/office/drawing/2014/main" id="{84601903-52D6-6546-BD08-3F1E2441AA0E}"/>
              </a:ext>
            </a:extLst>
          </p:cNvPr>
          <p:cNvSpPr/>
          <p:nvPr>
            <p:custDataLst>
              <p:tags r:id="rId2"/>
            </p:custDataLst>
          </p:nvPr>
        </p:nvSpPr>
        <p:spPr bwMode="gray">
          <a:xfrm>
            <a:off x="10991456" y="1864784"/>
            <a:ext cx="295273" cy="295273"/>
          </a:xfrm>
          <a:prstGeom prst="arc">
            <a:avLst>
              <a:gd name="adj1" fmla="val 16200000"/>
              <a:gd name="adj2" fmla="val 540000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74" name="Oval 73">
            <a:extLst>
              <a:ext uri="{FF2B5EF4-FFF2-40B4-BE49-F238E27FC236}">
                <a16:creationId xmlns:a16="http://schemas.microsoft.com/office/drawing/2014/main" id="{8A060989-451B-E96D-8EE5-35E4A1BC9754}"/>
              </a:ext>
            </a:extLst>
          </p:cNvPr>
          <p:cNvSpPr/>
          <p:nvPr>
            <p:custDataLst>
              <p:tags r:id="rId3"/>
            </p:custDataLst>
          </p:nvPr>
        </p:nvSpPr>
        <p:spPr bwMode="auto">
          <a:xfrm>
            <a:off x="10991454" y="2720624"/>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75" name="Arc 74">
            <a:extLst>
              <a:ext uri="{FF2B5EF4-FFF2-40B4-BE49-F238E27FC236}">
                <a16:creationId xmlns:a16="http://schemas.microsoft.com/office/drawing/2014/main" id="{E748A2DE-6A47-8E5C-0E49-1ADBB28A7C23}"/>
              </a:ext>
            </a:extLst>
          </p:cNvPr>
          <p:cNvSpPr/>
          <p:nvPr>
            <p:custDataLst>
              <p:tags r:id="rId4"/>
            </p:custDataLst>
          </p:nvPr>
        </p:nvSpPr>
        <p:spPr bwMode="gray">
          <a:xfrm>
            <a:off x="10991456" y="2720624"/>
            <a:ext cx="295273" cy="295273"/>
          </a:xfrm>
          <a:prstGeom prst="arc">
            <a:avLst>
              <a:gd name="adj1" fmla="val 16200000"/>
              <a:gd name="adj2" fmla="val 540000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77" name="Oval 76">
            <a:extLst>
              <a:ext uri="{FF2B5EF4-FFF2-40B4-BE49-F238E27FC236}">
                <a16:creationId xmlns:a16="http://schemas.microsoft.com/office/drawing/2014/main" id="{AC332CB7-8F91-21F9-BB8F-965360A1193A}"/>
              </a:ext>
            </a:extLst>
          </p:cNvPr>
          <p:cNvSpPr/>
          <p:nvPr>
            <p:custDataLst>
              <p:tags r:id="rId5"/>
            </p:custDataLst>
          </p:nvPr>
        </p:nvSpPr>
        <p:spPr bwMode="auto">
          <a:xfrm>
            <a:off x="10991454" y="3844477"/>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78" name="Arc 77">
            <a:extLst>
              <a:ext uri="{FF2B5EF4-FFF2-40B4-BE49-F238E27FC236}">
                <a16:creationId xmlns:a16="http://schemas.microsoft.com/office/drawing/2014/main" id="{F6EB79F4-15D1-E91B-AB53-683D57077D38}"/>
              </a:ext>
            </a:extLst>
          </p:cNvPr>
          <p:cNvSpPr/>
          <p:nvPr>
            <p:custDataLst>
              <p:tags r:id="rId6"/>
            </p:custDataLst>
          </p:nvPr>
        </p:nvSpPr>
        <p:spPr bwMode="gray">
          <a:xfrm>
            <a:off x="10991456" y="3844477"/>
            <a:ext cx="295273" cy="295273"/>
          </a:xfrm>
          <a:prstGeom prst="arc">
            <a:avLst>
              <a:gd name="adj1" fmla="val 16200000"/>
              <a:gd name="adj2" fmla="val 540000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80" name="Oval 79">
            <a:extLst>
              <a:ext uri="{FF2B5EF4-FFF2-40B4-BE49-F238E27FC236}">
                <a16:creationId xmlns:a16="http://schemas.microsoft.com/office/drawing/2014/main" id="{11E8D4EF-811D-0665-C814-DB447ECACE3D}"/>
              </a:ext>
            </a:extLst>
          </p:cNvPr>
          <p:cNvSpPr/>
          <p:nvPr>
            <p:custDataLst>
              <p:tags r:id="rId7"/>
            </p:custDataLst>
          </p:nvPr>
        </p:nvSpPr>
        <p:spPr bwMode="auto">
          <a:xfrm>
            <a:off x="10991454" y="5824171"/>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1" name="Arc 80">
            <a:extLst>
              <a:ext uri="{FF2B5EF4-FFF2-40B4-BE49-F238E27FC236}">
                <a16:creationId xmlns:a16="http://schemas.microsoft.com/office/drawing/2014/main" id="{DDF15E39-9B2B-F175-6D2C-15E4676315C3}"/>
              </a:ext>
            </a:extLst>
          </p:cNvPr>
          <p:cNvSpPr/>
          <p:nvPr>
            <p:custDataLst>
              <p:tags r:id="rId8"/>
            </p:custDataLst>
          </p:nvPr>
        </p:nvSpPr>
        <p:spPr bwMode="gray">
          <a:xfrm>
            <a:off x="10991456" y="5824171"/>
            <a:ext cx="295273" cy="295273"/>
          </a:xfrm>
          <a:prstGeom prst="arc">
            <a:avLst>
              <a:gd name="adj1" fmla="val 16200000"/>
              <a:gd name="adj2" fmla="val 540000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82" name="Oval 81">
            <a:extLst>
              <a:ext uri="{FF2B5EF4-FFF2-40B4-BE49-F238E27FC236}">
                <a16:creationId xmlns:a16="http://schemas.microsoft.com/office/drawing/2014/main" id="{650965D2-423C-F715-4676-7739E7E18C98}"/>
              </a:ext>
            </a:extLst>
          </p:cNvPr>
          <p:cNvSpPr/>
          <p:nvPr>
            <p:custDataLst>
              <p:tags r:id="rId9"/>
            </p:custDataLst>
          </p:nvPr>
        </p:nvSpPr>
        <p:spPr bwMode="auto">
          <a:xfrm>
            <a:off x="10991454" y="2292704"/>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4" name="Oval 83">
            <a:extLst>
              <a:ext uri="{FF2B5EF4-FFF2-40B4-BE49-F238E27FC236}">
                <a16:creationId xmlns:a16="http://schemas.microsoft.com/office/drawing/2014/main" id="{52D9FE1E-CA69-BCC4-9F9A-F8D135148E54}"/>
              </a:ext>
            </a:extLst>
          </p:cNvPr>
          <p:cNvSpPr/>
          <p:nvPr>
            <p:custDataLst>
              <p:tags r:id="rId10"/>
            </p:custDataLst>
          </p:nvPr>
        </p:nvSpPr>
        <p:spPr bwMode="auto">
          <a:xfrm>
            <a:off x="10991454" y="3416557"/>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5" name="Oval 84">
            <a:extLst>
              <a:ext uri="{FF2B5EF4-FFF2-40B4-BE49-F238E27FC236}">
                <a16:creationId xmlns:a16="http://schemas.microsoft.com/office/drawing/2014/main" id="{A971449C-BCDA-65CF-FFFD-92404A3E583C}"/>
              </a:ext>
            </a:extLst>
          </p:cNvPr>
          <p:cNvSpPr/>
          <p:nvPr>
            <p:custDataLst>
              <p:tags r:id="rId11"/>
            </p:custDataLst>
          </p:nvPr>
        </p:nvSpPr>
        <p:spPr bwMode="auto">
          <a:xfrm>
            <a:off x="10991454" y="4272397"/>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6" name="Arc 85">
            <a:extLst>
              <a:ext uri="{FF2B5EF4-FFF2-40B4-BE49-F238E27FC236}">
                <a16:creationId xmlns:a16="http://schemas.microsoft.com/office/drawing/2014/main" id="{9CA7C445-3F17-1968-976C-5EB887E27DB6}"/>
              </a:ext>
            </a:extLst>
          </p:cNvPr>
          <p:cNvSpPr/>
          <p:nvPr>
            <p:custDataLst>
              <p:tags r:id="rId12"/>
            </p:custDataLst>
          </p:nvPr>
        </p:nvSpPr>
        <p:spPr bwMode="gray">
          <a:xfrm>
            <a:off x="10991456" y="4272397"/>
            <a:ext cx="295273" cy="295273"/>
          </a:xfrm>
          <a:prstGeom prst="arc">
            <a:avLst>
              <a:gd name="adj1" fmla="val 16200000"/>
              <a:gd name="adj2" fmla="val 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88" name="Oval 87">
            <a:extLst>
              <a:ext uri="{FF2B5EF4-FFF2-40B4-BE49-F238E27FC236}">
                <a16:creationId xmlns:a16="http://schemas.microsoft.com/office/drawing/2014/main" id="{2C5B266D-8EB6-B6B3-0BE4-4E86943CEB64}"/>
              </a:ext>
            </a:extLst>
          </p:cNvPr>
          <p:cNvSpPr/>
          <p:nvPr>
            <p:custDataLst>
              <p:tags r:id="rId13"/>
            </p:custDataLst>
          </p:nvPr>
        </p:nvSpPr>
        <p:spPr bwMode="auto">
          <a:xfrm>
            <a:off x="10991454" y="4968331"/>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89" name="Arc 88">
            <a:extLst>
              <a:ext uri="{FF2B5EF4-FFF2-40B4-BE49-F238E27FC236}">
                <a16:creationId xmlns:a16="http://schemas.microsoft.com/office/drawing/2014/main" id="{225924F7-3E00-B8AF-28F8-A4D0C8BEB8E4}"/>
              </a:ext>
            </a:extLst>
          </p:cNvPr>
          <p:cNvSpPr/>
          <p:nvPr>
            <p:custDataLst>
              <p:tags r:id="rId14"/>
            </p:custDataLst>
          </p:nvPr>
        </p:nvSpPr>
        <p:spPr bwMode="gray">
          <a:xfrm>
            <a:off x="10991456" y="4968331"/>
            <a:ext cx="295273" cy="295273"/>
          </a:xfrm>
          <a:prstGeom prst="arc">
            <a:avLst>
              <a:gd name="adj1" fmla="val 16200000"/>
              <a:gd name="adj2" fmla="val 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91" name="Oval 90">
            <a:extLst>
              <a:ext uri="{FF2B5EF4-FFF2-40B4-BE49-F238E27FC236}">
                <a16:creationId xmlns:a16="http://schemas.microsoft.com/office/drawing/2014/main" id="{D081E20C-789A-0BC0-8D71-62A82E731160}"/>
              </a:ext>
            </a:extLst>
          </p:cNvPr>
          <p:cNvSpPr/>
          <p:nvPr>
            <p:custDataLst>
              <p:tags r:id="rId15"/>
            </p:custDataLst>
          </p:nvPr>
        </p:nvSpPr>
        <p:spPr bwMode="auto">
          <a:xfrm>
            <a:off x="10991454" y="5396251"/>
            <a:ext cx="295276" cy="2952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92" name="Arc 91">
            <a:extLst>
              <a:ext uri="{FF2B5EF4-FFF2-40B4-BE49-F238E27FC236}">
                <a16:creationId xmlns:a16="http://schemas.microsoft.com/office/drawing/2014/main" id="{8A9DD7AF-DAF0-7225-54AC-711AD7EE3AF3}"/>
              </a:ext>
            </a:extLst>
          </p:cNvPr>
          <p:cNvSpPr/>
          <p:nvPr>
            <p:custDataLst>
              <p:tags r:id="rId16"/>
            </p:custDataLst>
          </p:nvPr>
        </p:nvSpPr>
        <p:spPr bwMode="gray">
          <a:xfrm>
            <a:off x="10991456" y="5396251"/>
            <a:ext cx="295273" cy="295273"/>
          </a:xfrm>
          <a:prstGeom prst="arc">
            <a:avLst>
              <a:gd name="adj1" fmla="val 16200000"/>
              <a:gd name="adj2" fmla="val 0"/>
            </a:avLst>
          </a:prstGeom>
          <a:solidFill>
            <a:schemeClr val="bg1">
              <a:lumMod val="7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10" name="Rectangle 9">
            <a:extLst>
              <a:ext uri="{FF2B5EF4-FFF2-40B4-BE49-F238E27FC236}">
                <a16:creationId xmlns:a16="http://schemas.microsoft.com/office/drawing/2014/main" id="{3E75806E-3F73-61A9-EEB8-9568E03D88C4}"/>
              </a:ext>
            </a:extLst>
          </p:cNvPr>
          <p:cNvSpPr>
            <a:spLocks/>
          </p:cNvSpPr>
          <p:nvPr/>
        </p:nvSpPr>
        <p:spPr>
          <a:xfrm>
            <a:off x="554736" y="4924586"/>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3 e.g. business plan]</a:t>
            </a:r>
          </a:p>
        </p:txBody>
      </p:sp>
      <p:sp>
        <p:nvSpPr>
          <p:cNvPr id="11" name="Rectangle 16">
            <a:extLst>
              <a:ext uri="{FF2B5EF4-FFF2-40B4-BE49-F238E27FC236}">
                <a16:creationId xmlns:a16="http://schemas.microsoft.com/office/drawing/2014/main" id="{6F66460E-537A-B304-C8B0-FD4A445E7344}"/>
              </a:ext>
            </a:extLst>
          </p:cNvPr>
          <p:cNvSpPr>
            <a:spLocks/>
          </p:cNvSpPr>
          <p:nvPr/>
        </p:nvSpPr>
        <p:spPr>
          <a:xfrm>
            <a:off x="554736" y="1821039"/>
            <a:ext cx="1476001" cy="1238604"/>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1 e.g. market]</a:t>
            </a:r>
          </a:p>
        </p:txBody>
      </p:sp>
      <p:sp>
        <p:nvSpPr>
          <p:cNvPr id="12" name="Rectangle 11">
            <a:extLst>
              <a:ext uri="{FF2B5EF4-FFF2-40B4-BE49-F238E27FC236}">
                <a16:creationId xmlns:a16="http://schemas.microsoft.com/office/drawing/2014/main" id="{CD70679D-88F2-870C-8A05-1CA24BAB8B87}"/>
              </a:ext>
            </a:extLst>
          </p:cNvPr>
          <p:cNvSpPr>
            <a:spLocks/>
          </p:cNvSpPr>
          <p:nvPr/>
        </p:nvSpPr>
        <p:spPr>
          <a:xfrm>
            <a:off x="554736" y="3372812"/>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[Area 2 e.g. company]</a:t>
            </a:r>
          </a:p>
        </p:txBody>
      </p:sp>
      <p:sp>
        <p:nvSpPr>
          <p:cNvPr id="13" name="Oval 12">
            <a:extLst>
              <a:ext uri="{FF2B5EF4-FFF2-40B4-BE49-F238E27FC236}">
                <a16:creationId xmlns:a16="http://schemas.microsoft.com/office/drawing/2014/main" id="{056E7B69-8CFC-A33C-2A3A-2EA41FA09B83}"/>
              </a:ext>
            </a:extLst>
          </p:cNvPr>
          <p:cNvSpPr/>
          <p:nvPr/>
        </p:nvSpPr>
        <p:spPr>
          <a:xfrm>
            <a:off x="428459" y="174265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endParaRPr lang="en-DK" sz="1200" b="1" dirty="0">
              <a:solidFill>
                <a:schemeClr val="bg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1FEA930B-F234-DFB2-3097-DAC42354B537}"/>
              </a:ext>
            </a:extLst>
          </p:cNvPr>
          <p:cNvSpPr/>
          <p:nvPr/>
        </p:nvSpPr>
        <p:spPr>
          <a:xfrm>
            <a:off x="428459" y="329443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2</a:t>
            </a:r>
            <a:endParaRPr lang="en-DK" sz="1200" b="1" dirty="0">
              <a:solidFill>
                <a:schemeClr val="bg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71458D40-E5D8-9221-328F-CC183B64B5D6}"/>
              </a:ext>
            </a:extLst>
          </p:cNvPr>
          <p:cNvSpPr/>
          <p:nvPr/>
        </p:nvSpPr>
        <p:spPr>
          <a:xfrm>
            <a:off x="428459" y="484620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3</a:t>
            </a:r>
            <a:endParaRPr lang="en-DK" sz="12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268795F-87B9-7447-FC9D-15CF5C0EFB7D}"/>
              </a:ext>
            </a:extLst>
          </p:cNvPr>
          <p:cNvSpPr txBox="1"/>
          <p:nvPr/>
        </p:nvSpPr>
        <p:spPr>
          <a:xfrm>
            <a:off x="9767867" y="1827755"/>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16" name="TextBox 15">
            <a:extLst>
              <a:ext uri="{FF2B5EF4-FFF2-40B4-BE49-F238E27FC236}">
                <a16:creationId xmlns:a16="http://schemas.microsoft.com/office/drawing/2014/main" id="{C0110CB5-7F8C-1BBE-8D6D-F1620168202D}"/>
              </a:ext>
            </a:extLst>
          </p:cNvPr>
          <p:cNvSpPr txBox="1"/>
          <p:nvPr/>
        </p:nvSpPr>
        <p:spPr>
          <a:xfrm>
            <a:off x="9767867" y="2255675"/>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18" name="TextBox 17">
            <a:extLst>
              <a:ext uri="{FF2B5EF4-FFF2-40B4-BE49-F238E27FC236}">
                <a16:creationId xmlns:a16="http://schemas.microsoft.com/office/drawing/2014/main" id="{8216392E-62FD-8352-B9FB-0E50709FE990}"/>
              </a:ext>
            </a:extLst>
          </p:cNvPr>
          <p:cNvSpPr txBox="1"/>
          <p:nvPr/>
        </p:nvSpPr>
        <p:spPr>
          <a:xfrm>
            <a:off x="9767867" y="2683595"/>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19" name="TextBox 18">
            <a:extLst>
              <a:ext uri="{FF2B5EF4-FFF2-40B4-BE49-F238E27FC236}">
                <a16:creationId xmlns:a16="http://schemas.microsoft.com/office/drawing/2014/main" id="{A4BD2592-22A4-6E68-82BC-57CB7DEC0E79}"/>
              </a:ext>
            </a:extLst>
          </p:cNvPr>
          <p:cNvSpPr txBox="1"/>
          <p:nvPr/>
        </p:nvSpPr>
        <p:spPr>
          <a:xfrm>
            <a:off x="9767867" y="3379528"/>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21" name="TextBox 20">
            <a:extLst>
              <a:ext uri="{FF2B5EF4-FFF2-40B4-BE49-F238E27FC236}">
                <a16:creationId xmlns:a16="http://schemas.microsoft.com/office/drawing/2014/main" id="{9FE96F7A-32BA-4E17-3EB4-0468987A84C6}"/>
              </a:ext>
            </a:extLst>
          </p:cNvPr>
          <p:cNvSpPr txBox="1"/>
          <p:nvPr/>
        </p:nvSpPr>
        <p:spPr>
          <a:xfrm>
            <a:off x="9767867" y="4235368"/>
            <a:ext cx="365760" cy="369332"/>
          </a:xfrm>
          <a:prstGeom prst="rect">
            <a:avLst/>
          </a:prstGeom>
          <a:noFill/>
          <a:ln w="6350">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CE34B69C-50BF-6FC7-9AB9-A1D6A79BE547}"/>
              </a:ext>
            </a:extLst>
          </p:cNvPr>
          <p:cNvSpPr txBox="1"/>
          <p:nvPr/>
        </p:nvSpPr>
        <p:spPr>
          <a:xfrm>
            <a:off x="9767867" y="3807448"/>
            <a:ext cx="365760" cy="369332"/>
          </a:xfrm>
          <a:prstGeom prst="rect">
            <a:avLst/>
          </a:prstGeom>
          <a:noFill/>
          <a:ln w="6350">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8236AB93-7E4A-0009-CB75-F19818F40D7F}"/>
              </a:ext>
            </a:extLst>
          </p:cNvPr>
          <p:cNvSpPr txBox="1"/>
          <p:nvPr/>
        </p:nvSpPr>
        <p:spPr>
          <a:xfrm>
            <a:off x="9767867" y="4924586"/>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24" name="TextBox 23">
            <a:extLst>
              <a:ext uri="{FF2B5EF4-FFF2-40B4-BE49-F238E27FC236}">
                <a16:creationId xmlns:a16="http://schemas.microsoft.com/office/drawing/2014/main" id="{7BE78230-14CF-F01D-7E65-7B10ED0B4DB7}"/>
              </a:ext>
            </a:extLst>
          </p:cNvPr>
          <p:cNvSpPr txBox="1"/>
          <p:nvPr/>
        </p:nvSpPr>
        <p:spPr>
          <a:xfrm>
            <a:off x="9767867" y="5355864"/>
            <a:ext cx="365760" cy="369332"/>
          </a:xfrm>
          <a:prstGeom prst="rect">
            <a:avLst/>
          </a:prstGeom>
          <a:noFill/>
          <a:ln w="6350">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C10AC362-4864-F2C5-E517-6F10E9AA4178}"/>
              </a:ext>
            </a:extLst>
          </p:cNvPr>
          <p:cNvSpPr txBox="1"/>
          <p:nvPr/>
        </p:nvSpPr>
        <p:spPr>
          <a:xfrm>
            <a:off x="9767867" y="5787142"/>
            <a:ext cx="365760" cy="369332"/>
          </a:xfrm>
          <a:prstGeom prst="rect">
            <a:avLst/>
          </a:prstGeom>
          <a:noFill/>
          <a:ln w="6350">
            <a:noFill/>
            <a:miter lim="800000"/>
          </a:ln>
        </p:spPr>
        <p:txBody>
          <a:bodyPr wrap="square">
            <a:spAutoFit/>
          </a:bodyPr>
          <a:lstStyle/>
          <a:p>
            <a:r>
              <a:rPr lang="en-US" sz="1800" noProof="0" dirty="0">
                <a:latin typeface="Arial" panose="020B0604020202020204" pitchFamily="34" charset="0"/>
                <a:cs typeface="Arial" panose="020B0604020202020204" pitchFamily="34" charset="0"/>
              </a:rPr>
              <a:t>✓</a:t>
            </a:r>
            <a:endParaRPr lang="en-US" dirty="0"/>
          </a:p>
        </p:txBody>
      </p:sp>
      <p:sp>
        <p:nvSpPr>
          <p:cNvPr id="26" name="Rectangle 25">
            <a:extLst>
              <a:ext uri="{FF2B5EF4-FFF2-40B4-BE49-F238E27FC236}">
                <a16:creationId xmlns:a16="http://schemas.microsoft.com/office/drawing/2014/main" id="{014BB4F9-9EB5-50D3-E576-4564C95D96A5}"/>
              </a:ext>
            </a:extLst>
          </p:cNvPr>
          <p:cNvSpPr/>
          <p:nvPr/>
        </p:nvSpPr>
        <p:spPr>
          <a:xfrm>
            <a:off x="554736" y="1359900"/>
            <a:ext cx="1476001" cy="307777"/>
          </a:xfrm>
          <a:prstGeom prst="rect">
            <a:avLst/>
          </a:prstGeom>
        </p:spPr>
        <p:txBody>
          <a:bodyPr wrap="square" lIns="0">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Area</a:t>
            </a:r>
          </a:p>
        </p:txBody>
      </p:sp>
      <p:cxnSp>
        <p:nvCxnSpPr>
          <p:cNvPr id="28" name="Straight Connector 27">
            <a:extLst>
              <a:ext uri="{FF2B5EF4-FFF2-40B4-BE49-F238E27FC236}">
                <a16:creationId xmlns:a16="http://schemas.microsoft.com/office/drawing/2014/main" id="{8347060C-0244-BA39-9F58-11A63E39D5BD}"/>
              </a:ext>
            </a:extLst>
          </p:cNvPr>
          <p:cNvCxnSpPr>
            <a:cxnSpLocks/>
          </p:cNvCxnSpPr>
          <p:nvPr/>
        </p:nvCxnSpPr>
        <p:spPr>
          <a:xfrm>
            <a:off x="2177254" y="1701441"/>
            <a:ext cx="707745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FA4C803-D8B8-702E-19EA-0A233F8CC6D8}"/>
              </a:ext>
            </a:extLst>
          </p:cNvPr>
          <p:cNvCxnSpPr>
            <a:cxnSpLocks/>
          </p:cNvCxnSpPr>
          <p:nvPr/>
        </p:nvCxnSpPr>
        <p:spPr>
          <a:xfrm>
            <a:off x="554736" y="1701441"/>
            <a:ext cx="14721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33">
            <a:extLst>
              <a:ext uri="{FF2B5EF4-FFF2-40B4-BE49-F238E27FC236}">
                <a16:creationId xmlns:a16="http://schemas.microsoft.com/office/drawing/2014/main" id="{5C9E066D-C910-0597-B451-7A2F98F255E8}"/>
              </a:ext>
            </a:extLst>
          </p:cNvPr>
          <p:cNvSpPr>
            <a:spLocks noChangeArrowheads="1"/>
          </p:cNvSpPr>
          <p:nvPr/>
        </p:nvSpPr>
        <p:spPr bwMode="auto">
          <a:xfrm>
            <a:off x="2177254" y="1406066"/>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Hypothesis</a:t>
            </a:r>
            <a:endParaRPr lang="en-GB" sz="1400" b="1" dirty="0">
              <a:cs typeface="Arial" pitchFamily="34" charset="0"/>
            </a:endParaRPr>
          </a:p>
        </p:txBody>
      </p:sp>
      <p:cxnSp>
        <p:nvCxnSpPr>
          <p:cNvPr id="31" name="Straight Connector 30">
            <a:extLst>
              <a:ext uri="{FF2B5EF4-FFF2-40B4-BE49-F238E27FC236}">
                <a16:creationId xmlns:a16="http://schemas.microsoft.com/office/drawing/2014/main" id="{D5747CA0-D5D0-553A-3AB7-C5E3B24C420E}"/>
              </a:ext>
            </a:extLst>
          </p:cNvPr>
          <p:cNvCxnSpPr>
            <a:cxnSpLocks/>
          </p:cNvCxnSpPr>
          <p:nvPr/>
        </p:nvCxnSpPr>
        <p:spPr>
          <a:xfrm>
            <a:off x="9376519" y="1701441"/>
            <a:ext cx="115214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049E69D-6CF3-E29B-CA29-D64CAF6A8772}"/>
              </a:ext>
            </a:extLst>
          </p:cNvPr>
          <p:cNvCxnSpPr>
            <a:cxnSpLocks/>
          </p:cNvCxnSpPr>
          <p:nvPr/>
        </p:nvCxnSpPr>
        <p:spPr>
          <a:xfrm>
            <a:off x="10635297" y="1701441"/>
            <a:ext cx="10058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Google Shape;507;p14">
            <a:extLst>
              <a:ext uri="{FF2B5EF4-FFF2-40B4-BE49-F238E27FC236}">
                <a16:creationId xmlns:a16="http://schemas.microsoft.com/office/drawing/2014/main" id="{DFA9E183-C584-E373-248C-8D2C31EEE54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43F75706-9C1B-F88F-3586-F2DF631FB36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062208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[M&amp;A target list slide / Insert action title]</a:t>
            </a:r>
            <a:endParaRPr lang="en-DK" dirty="0"/>
          </a:p>
        </p:txBody>
      </p:sp>
      <p:sp>
        <p:nvSpPr>
          <p:cNvPr id="5" name="Text Placeholder 4">
            <a:extLst>
              <a:ext uri="{FF2B5EF4-FFF2-40B4-BE49-F238E27FC236}">
                <a16:creationId xmlns:a16="http://schemas.microsoft.com/office/drawing/2014/main" id="{543503C4-58E8-D0DB-BA74-D8A1C4E1AFA1}"/>
              </a:ext>
            </a:extLst>
          </p:cNvPr>
          <p:cNvSpPr>
            <a:spLocks noGrp="1"/>
          </p:cNvSpPr>
          <p:nvPr>
            <p:ph type="body" sz="quarter" idx="17"/>
          </p:nvPr>
        </p:nvSpPr>
        <p:spPr/>
        <p:txBody>
          <a:bodyPr/>
          <a:lstStyle/>
          <a:p>
            <a:endParaRPr lang="en-US"/>
          </a:p>
        </p:txBody>
      </p:sp>
      <p:graphicFrame>
        <p:nvGraphicFramePr>
          <p:cNvPr id="9" name="Group 3">
            <a:extLst>
              <a:ext uri="{FF2B5EF4-FFF2-40B4-BE49-F238E27FC236}">
                <a16:creationId xmlns:a16="http://schemas.microsoft.com/office/drawing/2014/main" id="{CD2856FE-340D-7B56-3041-FCCD755B8FBD}"/>
              </a:ext>
            </a:extLst>
          </p:cNvPr>
          <p:cNvGraphicFramePr>
            <a:graphicFrameLocks/>
          </p:cNvGraphicFramePr>
          <p:nvPr>
            <p:custDataLst>
              <p:tags r:id="rId1"/>
            </p:custDataLst>
            <p:extLst>
              <p:ext uri="{D42A27DB-BD31-4B8C-83A1-F6EECF244321}">
                <p14:modId xmlns:p14="http://schemas.microsoft.com/office/powerpoint/2010/main" val="794461633"/>
              </p:ext>
            </p:extLst>
          </p:nvPr>
        </p:nvGraphicFramePr>
        <p:xfrm>
          <a:off x="554736" y="1594064"/>
          <a:ext cx="11086401" cy="4631707"/>
        </p:xfrm>
        <a:graphic>
          <a:graphicData uri="http://schemas.openxmlformats.org/drawingml/2006/table">
            <a:tbl>
              <a:tblPr>
                <a:tableStyleId>{8799B23B-EC83-4686-B30A-512413B5E67A}</a:tableStyleId>
              </a:tblPr>
              <a:tblGrid>
                <a:gridCol w="1616124">
                  <a:extLst>
                    <a:ext uri="{9D8B030D-6E8A-4147-A177-3AD203B41FA5}">
                      <a16:colId xmlns:a16="http://schemas.microsoft.com/office/drawing/2014/main" val="20000"/>
                    </a:ext>
                  </a:extLst>
                </a:gridCol>
                <a:gridCol w="1145309">
                  <a:extLst>
                    <a:ext uri="{9D8B030D-6E8A-4147-A177-3AD203B41FA5}">
                      <a16:colId xmlns:a16="http://schemas.microsoft.com/office/drawing/2014/main" val="20003"/>
                    </a:ext>
                  </a:extLst>
                </a:gridCol>
                <a:gridCol w="1145309">
                  <a:extLst>
                    <a:ext uri="{9D8B030D-6E8A-4147-A177-3AD203B41FA5}">
                      <a16:colId xmlns:a16="http://schemas.microsoft.com/office/drawing/2014/main" val="20004"/>
                    </a:ext>
                  </a:extLst>
                </a:gridCol>
                <a:gridCol w="1145309">
                  <a:extLst>
                    <a:ext uri="{9D8B030D-6E8A-4147-A177-3AD203B41FA5}">
                      <a16:colId xmlns:a16="http://schemas.microsoft.com/office/drawing/2014/main" val="20005"/>
                    </a:ext>
                  </a:extLst>
                </a:gridCol>
                <a:gridCol w="1145309">
                  <a:extLst>
                    <a:ext uri="{9D8B030D-6E8A-4147-A177-3AD203B41FA5}">
                      <a16:colId xmlns:a16="http://schemas.microsoft.com/office/drawing/2014/main" val="20006"/>
                    </a:ext>
                  </a:extLst>
                </a:gridCol>
                <a:gridCol w="1145309">
                  <a:extLst>
                    <a:ext uri="{9D8B030D-6E8A-4147-A177-3AD203B41FA5}">
                      <a16:colId xmlns:a16="http://schemas.microsoft.com/office/drawing/2014/main" val="1930152280"/>
                    </a:ext>
                  </a:extLst>
                </a:gridCol>
                <a:gridCol w="3743732">
                  <a:extLst>
                    <a:ext uri="{9D8B030D-6E8A-4147-A177-3AD203B41FA5}">
                      <a16:colId xmlns:a16="http://schemas.microsoft.com/office/drawing/2014/main" val="20007"/>
                    </a:ext>
                  </a:extLst>
                </a:gridCol>
              </a:tblGrid>
              <a:tr h="7047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1" i="0" u="none" strike="noStrike" cap="none" normalizeH="0" baseline="0" dirty="0">
                          <a:ln>
                            <a:noFill/>
                          </a:ln>
                          <a:solidFill>
                            <a:schemeClr val="bg1"/>
                          </a:solidFill>
                          <a:effectLst/>
                          <a:latin typeface="Arial" charset="0"/>
                        </a:rPr>
                        <a:t>Target</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Revenue, </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[currency]</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Profit margin</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([unit])</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Key </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geographies</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Number of </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employees</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Expected </a:t>
                      </a:r>
                      <a:br>
                        <a:rPr lang="en-US" sz="1200" b="1" i="0" u="none" strike="noStrike" dirty="0">
                          <a:solidFill>
                            <a:schemeClr val="bg1"/>
                          </a:solidFill>
                          <a:effectLst/>
                          <a:latin typeface="Arial" panose="020B0604020202020204" pitchFamily="34" charset="0"/>
                        </a:rPr>
                      </a:br>
                      <a:r>
                        <a:rPr lang="en-US" sz="1200" b="1" i="0" u="none" strike="noStrike" dirty="0">
                          <a:solidFill>
                            <a:schemeClr val="bg1"/>
                          </a:solidFill>
                          <a:effectLst/>
                          <a:latin typeface="Arial" panose="020B0604020202020204" pitchFamily="34" charset="0"/>
                        </a:rPr>
                        <a:t>willingness to sell</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US" sz="1200" b="1" i="0" u="none" strike="noStrike" dirty="0">
                          <a:solidFill>
                            <a:schemeClr val="bg1"/>
                          </a:solidFill>
                          <a:effectLst/>
                          <a:latin typeface="Arial" panose="020B0604020202020204" pitchFamily="34" charset="0"/>
                        </a:rPr>
                        <a:t>Strategic rationale</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1]</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2]</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3]</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4]</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5]</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6]</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tx1"/>
                          </a:solidFill>
                          <a:latin typeface="Arial" panose="020B0604020202020204" pitchFamily="34" charset="0"/>
                          <a:cs typeface="Arial" panose="020B0604020202020204" pitchFamily="34" charset="0"/>
                        </a:rPr>
                        <a:t>[Target 7]</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11" name="Oval 10">
            <a:extLst>
              <a:ext uri="{FF2B5EF4-FFF2-40B4-BE49-F238E27FC236}">
                <a16:creationId xmlns:a16="http://schemas.microsoft.com/office/drawing/2014/main" id="{237EA64D-E0FB-D033-881C-5ADDC81BF88D}"/>
              </a:ext>
            </a:extLst>
          </p:cNvPr>
          <p:cNvSpPr/>
          <p:nvPr>
            <p:custDataLst>
              <p:tags r:id="rId2"/>
            </p:custDataLst>
          </p:nvPr>
        </p:nvSpPr>
        <p:spPr bwMode="auto">
          <a:xfrm>
            <a:off x="7122197" y="2988881"/>
            <a:ext cx="295276" cy="29527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ACB44167-DFEE-A467-1A0C-41371C5B454B}"/>
              </a:ext>
            </a:extLst>
          </p:cNvPr>
          <p:cNvSpPr/>
          <p:nvPr>
            <p:custDataLst>
              <p:tags r:id="rId3"/>
            </p:custDataLst>
          </p:nvPr>
        </p:nvSpPr>
        <p:spPr bwMode="auto">
          <a:xfrm>
            <a:off x="7122197" y="4668509"/>
            <a:ext cx="295276" cy="29527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E658702E-513B-2C08-A0EC-30FBF2BF62F0}"/>
              </a:ext>
            </a:extLst>
          </p:cNvPr>
          <p:cNvSpPr/>
          <p:nvPr>
            <p:custDataLst>
              <p:tags r:id="rId4"/>
            </p:custDataLst>
          </p:nvPr>
        </p:nvSpPr>
        <p:spPr bwMode="auto">
          <a:xfrm>
            <a:off x="7122197" y="3548757"/>
            <a:ext cx="295276" cy="29527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15" name="Arc 14">
            <a:extLst>
              <a:ext uri="{FF2B5EF4-FFF2-40B4-BE49-F238E27FC236}">
                <a16:creationId xmlns:a16="http://schemas.microsoft.com/office/drawing/2014/main" id="{E9F97E41-4E95-E23C-7FF8-B71AC00F983D}"/>
              </a:ext>
            </a:extLst>
          </p:cNvPr>
          <p:cNvSpPr/>
          <p:nvPr>
            <p:custDataLst>
              <p:tags r:id="rId5"/>
            </p:custDataLst>
          </p:nvPr>
        </p:nvSpPr>
        <p:spPr bwMode="gray">
          <a:xfrm>
            <a:off x="7122199" y="3548757"/>
            <a:ext cx="295273" cy="295273"/>
          </a:xfrm>
          <a:prstGeom prst="arc">
            <a:avLst>
              <a:gd name="adj1" fmla="val 16200000"/>
              <a:gd name="adj2" fmla="val 5400000"/>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18" name="Oval 17">
            <a:extLst>
              <a:ext uri="{FF2B5EF4-FFF2-40B4-BE49-F238E27FC236}">
                <a16:creationId xmlns:a16="http://schemas.microsoft.com/office/drawing/2014/main" id="{E661505E-4815-3BFA-9BE0-84C4ADE129B5}"/>
              </a:ext>
            </a:extLst>
          </p:cNvPr>
          <p:cNvSpPr/>
          <p:nvPr>
            <p:custDataLst>
              <p:tags r:id="rId6"/>
            </p:custDataLst>
          </p:nvPr>
        </p:nvSpPr>
        <p:spPr bwMode="auto">
          <a:xfrm>
            <a:off x="7122197" y="4108633"/>
            <a:ext cx="295276" cy="29527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19" name="Arc 18">
            <a:extLst>
              <a:ext uri="{FF2B5EF4-FFF2-40B4-BE49-F238E27FC236}">
                <a16:creationId xmlns:a16="http://schemas.microsoft.com/office/drawing/2014/main" id="{96FDAEF8-AA2D-F290-3D07-9DC210875175}"/>
              </a:ext>
            </a:extLst>
          </p:cNvPr>
          <p:cNvSpPr/>
          <p:nvPr>
            <p:custDataLst>
              <p:tags r:id="rId7"/>
            </p:custDataLst>
          </p:nvPr>
        </p:nvSpPr>
        <p:spPr bwMode="gray">
          <a:xfrm>
            <a:off x="7122199" y="4108633"/>
            <a:ext cx="295273" cy="295273"/>
          </a:xfrm>
          <a:prstGeom prst="arc">
            <a:avLst>
              <a:gd name="adj1" fmla="val 16200000"/>
              <a:gd name="adj2" fmla="val 5400000"/>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21" name="Oval 20">
            <a:extLst>
              <a:ext uri="{FF2B5EF4-FFF2-40B4-BE49-F238E27FC236}">
                <a16:creationId xmlns:a16="http://schemas.microsoft.com/office/drawing/2014/main" id="{7A36B5AC-1107-9F3C-55FA-5268666D1670}"/>
              </a:ext>
            </a:extLst>
          </p:cNvPr>
          <p:cNvSpPr/>
          <p:nvPr>
            <p:custDataLst>
              <p:tags r:id="rId8"/>
            </p:custDataLst>
          </p:nvPr>
        </p:nvSpPr>
        <p:spPr bwMode="auto">
          <a:xfrm>
            <a:off x="7122197" y="2429005"/>
            <a:ext cx="295276" cy="29527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22" name="Arc 21">
            <a:extLst>
              <a:ext uri="{FF2B5EF4-FFF2-40B4-BE49-F238E27FC236}">
                <a16:creationId xmlns:a16="http://schemas.microsoft.com/office/drawing/2014/main" id="{109156D3-289D-DFA7-4A8A-35D0AF6AFBD9}"/>
              </a:ext>
            </a:extLst>
          </p:cNvPr>
          <p:cNvSpPr/>
          <p:nvPr>
            <p:custDataLst>
              <p:tags r:id="rId9"/>
            </p:custDataLst>
          </p:nvPr>
        </p:nvSpPr>
        <p:spPr bwMode="gray">
          <a:xfrm>
            <a:off x="7122199" y="2429005"/>
            <a:ext cx="295273" cy="295273"/>
          </a:xfrm>
          <a:prstGeom prst="arc">
            <a:avLst>
              <a:gd name="adj1" fmla="val 16200000"/>
              <a:gd name="adj2" fmla="val 0"/>
            </a:avLst>
          </a:prstGeom>
          <a:solidFill>
            <a:schemeClr val="bg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24" name="Oval 23">
            <a:extLst>
              <a:ext uri="{FF2B5EF4-FFF2-40B4-BE49-F238E27FC236}">
                <a16:creationId xmlns:a16="http://schemas.microsoft.com/office/drawing/2014/main" id="{953CDD09-CB96-9089-D056-297204FEDEBD}"/>
              </a:ext>
            </a:extLst>
          </p:cNvPr>
          <p:cNvSpPr/>
          <p:nvPr>
            <p:custDataLst>
              <p:tags r:id="rId10"/>
            </p:custDataLst>
          </p:nvPr>
        </p:nvSpPr>
        <p:spPr bwMode="auto">
          <a:xfrm>
            <a:off x="7122197" y="5228385"/>
            <a:ext cx="295276" cy="29527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25" name="Arc 24">
            <a:extLst>
              <a:ext uri="{FF2B5EF4-FFF2-40B4-BE49-F238E27FC236}">
                <a16:creationId xmlns:a16="http://schemas.microsoft.com/office/drawing/2014/main" id="{C9A8C654-47EE-9BCD-2840-E569865DDBB5}"/>
              </a:ext>
            </a:extLst>
          </p:cNvPr>
          <p:cNvSpPr/>
          <p:nvPr>
            <p:custDataLst>
              <p:tags r:id="rId11"/>
            </p:custDataLst>
          </p:nvPr>
        </p:nvSpPr>
        <p:spPr bwMode="gray">
          <a:xfrm>
            <a:off x="7122199" y="5228385"/>
            <a:ext cx="295273" cy="295273"/>
          </a:xfrm>
          <a:prstGeom prst="arc">
            <a:avLst>
              <a:gd name="adj1" fmla="val 16200000"/>
              <a:gd name="adj2" fmla="val 0"/>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28" name="Oval 27">
            <a:extLst>
              <a:ext uri="{FF2B5EF4-FFF2-40B4-BE49-F238E27FC236}">
                <a16:creationId xmlns:a16="http://schemas.microsoft.com/office/drawing/2014/main" id="{0AF0BC0F-5BD5-CE76-2D4A-EACC1F72E098}"/>
              </a:ext>
            </a:extLst>
          </p:cNvPr>
          <p:cNvSpPr/>
          <p:nvPr>
            <p:custDataLst>
              <p:tags r:id="rId12"/>
            </p:custDataLst>
          </p:nvPr>
        </p:nvSpPr>
        <p:spPr bwMode="auto">
          <a:xfrm>
            <a:off x="7122197" y="5788259"/>
            <a:ext cx="295276" cy="295275"/>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29" name="Arc 28">
            <a:extLst>
              <a:ext uri="{FF2B5EF4-FFF2-40B4-BE49-F238E27FC236}">
                <a16:creationId xmlns:a16="http://schemas.microsoft.com/office/drawing/2014/main" id="{BF042AAD-210A-56D3-D1C9-C7C46C395906}"/>
              </a:ext>
            </a:extLst>
          </p:cNvPr>
          <p:cNvSpPr/>
          <p:nvPr>
            <p:custDataLst>
              <p:tags r:id="rId13"/>
            </p:custDataLst>
          </p:nvPr>
        </p:nvSpPr>
        <p:spPr bwMode="gray">
          <a:xfrm>
            <a:off x="7122199" y="5788259"/>
            <a:ext cx="295273" cy="295273"/>
          </a:xfrm>
          <a:prstGeom prst="arc">
            <a:avLst>
              <a:gd name="adj1" fmla="val 16200000"/>
              <a:gd name="adj2" fmla="val 0"/>
            </a:avLst>
          </a:prstGeom>
          <a:solidFill>
            <a:schemeClr val="bg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32" name="Oval 31">
            <a:extLst>
              <a:ext uri="{FF2B5EF4-FFF2-40B4-BE49-F238E27FC236}">
                <a16:creationId xmlns:a16="http://schemas.microsoft.com/office/drawing/2014/main" id="{8A4E1D09-8BDC-8D83-EE82-D5D53DA77CCC}"/>
              </a:ext>
            </a:extLst>
          </p:cNvPr>
          <p:cNvSpPr/>
          <p:nvPr>
            <p:custDataLst>
              <p:tags r:id="rId14"/>
            </p:custDataLst>
          </p:nvPr>
        </p:nvSpPr>
        <p:spPr bwMode="auto">
          <a:xfrm>
            <a:off x="10240769" y="436704"/>
            <a:ext cx="295276" cy="295275"/>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35" name="Oval 34">
            <a:extLst>
              <a:ext uri="{FF2B5EF4-FFF2-40B4-BE49-F238E27FC236}">
                <a16:creationId xmlns:a16="http://schemas.microsoft.com/office/drawing/2014/main" id="{76898365-33FA-864B-0023-5EAD1027E027}"/>
              </a:ext>
            </a:extLst>
          </p:cNvPr>
          <p:cNvSpPr/>
          <p:nvPr>
            <p:custDataLst>
              <p:tags r:id="rId15"/>
            </p:custDataLst>
          </p:nvPr>
        </p:nvSpPr>
        <p:spPr bwMode="auto">
          <a:xfrm>
            <a:off x="10240769" y="808915"/>
            <a:ext cx="295276" cy="295275"/>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tx1"/>
              </a:solidFill>
            </a:endParaRPr>
          </a:p>
        </p:txBody>
      </p:sp>
      <p:sp>
        <p:nvSpPr>
          <p:cNvPr id="36" name="Rectangle 35">
            <a:extLst>
              <a:ext uri="{FF2B5EF4-FFF2-40B4-BE49-F238E27FC236}">
                <a16:creationId xmlns:a16="http://schemas.microsoft.com/office/drawing/2014/main" id="{E7735309-FD04-6085-E135-4B9EFCF781A2}"/>
              </a:ext>
            </a:extLst>
          </p:cNvPr>
          <p:cNvSpPr/>
          <p:nvPr/>
        </p:nvSpPr>
        <p:spPr>
          <a:xfrm>
            <a:off x="10602594" y="415598"/>
            <a:ext cx="1121601" cy="337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Low willingness</a:t>
            </a:r>
          </a:p>
        </p:txBody>
      </p:sp>
      <p:sp>
        <p:nvSpPr>
          <p:cNvPr id="37" name="Rectangle 36">
            <a:extLst>
              <a:ext uri="{FF2B5EF4-FFF2-40B4-BE49-F238E27FC236}">
                <a16:creationId xmlns:a16="http://schemas.microsoft.com/office/drawing/2014/main" id="{17059AB9-7A37-0FA4-9C82-2F82DA73933E}"/>
              </a:ext>
            </a:extLst>
          </p:cNvPr>
          <p:cNvSpPr/>
          <p:nvPr/>
        </p:nvSpPr>
        <p:spPr>
          <a:xfrm>
            <a:off x="10602594" y="787809"/>
            <a:ext cx="1121601" cy="337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High willingness</a:t>
            </a:r>
          </a:p>
        </p:txBody>
      </p:sp>
      <p:sp>
        <p:nvSpPr>
          <p:cNvPr id="3" name="Google Shape;507;p14">
            <a:extLst>
              <a:ext uri="{FF2B5EF4-FFF2-40B4-BE49-F238E27FC236}">
                <a16:creationId xmlns:a16="http://schemas.microsoft.com/office/drawing/2014/main" id="{9FFF68D4-EA67-0306-1888-911AE582004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476538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US" dirty="0"/>
              <a:t>[M&amp;A comparison slide / Insert action title] </a:t>
            </a:r>
          </a:p>
        </p:txBody>
      </p:sp>
      <p:sp>
        <p:nvSpPr>
          <p:cNvPr id="8" name="Text Placeholder 7">
            <a:extLst>
              <a:ext uri="{FF2B5EF4-FFF2-40B4-BE49-F238E27FC236}">
                <a16:creationId xmlns:a16="http://schemas.microsoft.com/office/drawing/2014/main" id="{912857A7-19E5-F440-C5F2-929D3F84A9B6}"/>
              </a:ext>
            </a:extLst>
          </p:cNvPr>
          <p:cNvSpPr>
            <a:spLocks noGrp="1"/>
          </p:cNvSpPr>
          <p:nvPr>
            <p:ph type="body" sz="quarter" idx="17"/>
          </p:nvPr>
        </p:nvSpPr>
        <p:spPr/>
        <p:txBody>
          <a:bodyPr/>
          <a:lstStyle/>
          <a:p>
            <a:endParaRPr lang="en-US"/>
          </a:p>
        </p:txBody>
      </p:sp>
      <p:graphicFrame>
        <p:nvGraphicFramePr>
          <p:cNvPr id="3" name="Table 5">
            <a:extLst>
              <a:ext uri="{FF2B5EF4-FFF2-40B4-BE49-F238E27FC236}">
                <a16:creationId xmlns:a16="http://schemas.microsoft.com/office/drawing/2014/main" id="{CC28ECCF-FE05-0600-343B-2F830EC1803C}"/>
              </a:ext>
            </a:extLst>
          </p:cNvPr>
          <p:cNvGraphicFramePr>
            <a:graphicFrameLocks noGrp="1"/>
          </p:cNvGraphicFramePr>
          <p:nvPr>
            <p:extLst>
              <p:ext uri="{D42A27DB-BD31-4B8C-83A1-F6EECF244321}">
                <p14:modId xmlns:p14="http://schemas.microsoft.com/office/powerpoint/2010/main" val="3908999435"/>
              </p:ext>
            </p:extLst>
          </p:nvPr>
        </p:nvGraphicFramePr>
        <p:xfrm>
          <a:off x="554735" y="1457326"/>
          <a:ext cx="11086397" cy="4614858"/>
        </p:xfrm>
        <a:graphic>
          <a:graphicData uri="http://schemas.openxmlformats.org/drawingml/2006/table">
            <a:tbl>
              <a:tblPr firstRow="1" bandRow="1">
                <a:tableStyleId>{5C22544A-7EE6-4342-B048-85BDC9FD1C3A}</a:tableStyleId>
              </a:tblPr>
              <a:tblGrid>
                <a:gridCol w="1583771">
                  <a:extLst>
                    <a:ext uri="{9D8B030D-6E8A-4147-A177-3AD203B41FA5}">
                      <a16:colId xmlns:a16="http://schemas.microsoft.com/office/drawing/2014/main" val="2193908433"/>
                    </a:ext>
                  </a:extLst>
                </a:gridCol>
                <a:gridCol w="1583771">
                  <a:extLst>
                    <a:ext uri="{9D8B030D-6E8A-4147-A177-3AD203B41FA5}">
                      <a16:colId xmlns:a16="http://schemas.microsoft.com/office/drawing/2014/main" val="2182568488"/>
                    </a:ext>
                  </a:extLst>
                </a:gridCol>
                <a:gridCol w="1583771">
                  <a:extLst>
                    <a:ext uri="{9D8B030D-6E8A-4147-A177-3AD203B41FA5}">
                      <a16:colId xmlns:a16="http://schemas.microsoft.com/office/drawing/2014/main" val="2868097137"/>
                    </a:ext>
                  </a:extLst>
                </a:gridCol>
                <a:gridCol w="1583771">
                  <a:extLst>
                    <a:ext uri="{9D8B030D-6E8A-4147-A177-3AD203B41FA5}">
                      <a16:colId xmlns:a16="http://schemas.microsoft.com/office/drawing/2014/main" val="3955372946"/>
                    </a:ext>
                  </a:extLst>
                </a:gridCol>
                <a:gridCol w="1583771">
                  <a:extLst>
                    <a:ext uri="{9D8B030D-6E8A-4147-A177-3AD203B41FA5}">
                      <a16:colId xmlns:a16="http://schemas.microsoft.com/office/drawing/2014/main" val="173334423"/>
                    </a:ext>
                  </a:extLst>
                </a:gridCol>
                <a:gridCol w="1583771">
                  <a:extLst>
                    <a:ext uri="{9D8B030D-6E8A-4147-A177-3AD203B41FA5}">
                      <a16:colId xmlns:a16="http://schemas.microsoft.com/office/drawing/2014/main" val="641810546"/>
                    </a:ext>
                  </a:extLst>
                </a:gridCol>
                <a:gridCol w="1583771">
                  <a:extLst>
                    <a:ext uri="{9D8B030D-6E8A-4147-A177-3AD203B41FA5}">
                      <a16:colId xmlns:a16="http://schemas.microsoft.com/office/drawing/2014/main" val="1039236764"/>
                    </a:ext>
                  </a:extLst>
                </a:gridCol>
              </a:tblGrid>
              <a:tr h="512762">
                <a:tc>
                  <a:txBody>
                    <a:bodyPr/>
                    <a:lstStyle/>
                    <a:p>
                      <a:r>
                        <a:rPr lang="en-DK" sz="1400" dirty="0">
                          <a:solidFill>
                            <a:schemeClr val="bg1"/>
                          </a:solidFill>
                        </a:rPr>
                        <a:t>Category</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Buyer</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Target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Competitor 1</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K" sz="1400" dirty="0">
                          <a:solidFill>
                            <a:schemeClr val="bg1"/>
                          </a:solidFill>
                        </a:rPr>
                        <a:t>Competitor 2</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Competitor 3</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DK" sz="1400" dirty="0">
                          <a:solidFill>
                            <a:schemeClr val="bg1"/>
                          </a:solidFill>
                        </a:rPr>
                        <a:t>Competitor 4</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3776007747"/>
                  </a:ext>
                </a:extLst>
              </a:tr>
              <a:tr h="512762">
                <a:tc>
                  <a:txBody>
                    <a:bodyPr/>
                    <a:lstStyle/>
                    <a:p>
                      <a:r>
                        <a:rPr lang="en-US" sz="1400" b="1" noProof="0" dirty="0">
                          <a:solidFill>
                            <a:schemeClr val="tx1"/>
                          </a:solidFill>
                          <a:latin typeface="Arial" panose="020B0604020202020204" pitchFamily="34" charset="0"/>
                          <a:cs typeface="Arial" panose="020B0604020202020204" pitchFamily="34" charset="0"/>
                        </a:rPr>
                        <a:t>[Category 1]</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Limited</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65109578"/>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2]</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84294686"/>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3]</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80015257"/>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4]</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9687937"/>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5]</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53392955"/>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6]</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noProof="0">
                          <a:solidFill>
                            <a:schemeClr val="tx1"/>
                          </a:solidFill>
                          <a:latin typeface="Arial" panose="020B0604020202020204" pitchFamily="34" charset="0"/>
                          <a:cs typeface="Arial" panose="020B0604020202020204" pitchFamily="34" charset="0"/>
                        </a:rPr>
                        <a:t>Limited</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22181025"/>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7]</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57044549"/>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[Category 8]</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60575258"/>
                  </a:ext>
                </a:extLst>
              </a:tr>
            </a:tbl>
          </a:graphicData>
        </a:graphic>
      </p:graphicFrame>
      <p:sp>
        <p:nvSpPr>
          <p:cNvPr id="4" name="Google Shape;507;p14">
            <a:extLst>
              <a:ext uri="{FF2B5EF4-FFF2-40B4-BE49-F238E27FC236}">
                <a16:creationId xmlns:a16="http://schemas.microsoft.com/office/drawing/2014/main" id="{04F9B874-AE48-0908-0EE2-3DA1E79837C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E043B13A-E408-CBA6-CD03-3D581AFA9E7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0214009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[Synergy overview slide / Insert action title]</a:t>
            </a:r>
            <a:endParaRPr lang="en-DK" dirty="0"/>
          </a:p>
        </p:txBody>
      </p:sp>
      <p:sp>
        <p:nvSpPr>
          <p:cNvPr id="8" name="Text Placeholder 7">
            <a:extLst>
              <a:ext uri="{FF2B5EF4-FFF2-40B4-BE49-F238E27FC236}">
                <a16:creationId xmlns:a16="http://schemas.microsoft.com/office/drawing/2014/main" id="{02CDC8CD-90C0-DE1D-1F03-EEB1B54596A9}"/>
              </a:ext>
            </a:extLst>
          </p:cNvPr>
          <p:cNvSpPr>
            <a:spLocks noGrp="1"/>
          </p:cNvSpPr>
          <p:nvPr>
            <p:ph type="body" sz="quarter" idx="17"/>
          </p:nvPr>
        </p:nvSpPr>
        <p:spPr/>
        <p:txBody>
          <a:bodyPr/>
          <a:lstStyle/>
          <a:p>
            <a:endParaRPr lang="en-US"/>
          </a:p>
        </p:txBody>
      </p:sp>
      <p:sp>
        <p:nvSpPr>
          <p:cNvPr id="41" name="Rectangle 40">
            <a:extLst>
              <a:ext uri="{FF2B5EF4-FFF2-40B4-BE49-F238E27FC236}">
                <a16:creationId xmlns:a16="http://schemas.microsoft.com/office/drawing/2014/main" id="{66C6C209-EA64-8548-9DE0-6FFBDC9A2D88}"/>
              </a:ext>
            </a:extLst>
          </p:cNvPr>
          <p:cNvSpPr/>
          <p:nvPr/>
        </p:nvSpPr>
        <p:spPr>
          <a:xfrm>
            <a:off x="554737" y="1368884"/>
            <a:ext cx="1040670"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Synergies</a:t>
            </a:r>
          </a:p>
        </p:txBody>
      </p:sp>
      <p:sp>
        <p:nvSpPr>
          <p:cNvPr id="3" name="Rectangle 2">
            <a:extLst>
              <a:ext uri="{FF2B5EF4-FFF2-40B4-BE49-F238E27FC236}">
                <a16:creationId xmlns:a16="http://schemas.microsoft.com/office/drawing/2014/main" id="{5113E6A8-1935-81B9-4579-379B185DABE9}"/>
              </a:ext>
            </a:extLst>
          </p:cNvPr>
          <p:cNvSpPr/>
          <p:nvPr/>
        </p:nvSpPr>
        <p:spPr>
          <a:xfrm>
            <a:off x="554736" y="189657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1]</a:t>
            </a:r>
          </a:p>
        </p:txBody>
      </p:sp>
      <p:sp>
        <p:nvSpPr>
          <p:cNvPr id="39" name="Rectangle 38">
            <a:extLst>
              <a:ext uri="{FF2B5EF4-FFF2-40B4-BE49-F238E27FC236}">
                <a16:creationId xmlns:a16="http://schemas.microsoft.com/office/drawing/2014/main" id="{DD9DAF30-2599-2F7A-A699-D7BDD88B210E}"/>
              </a:ext>
            </a:extLst>
          </p:cNvPr>
          <p:cNvSpPr/>
          <p:nvPr/>
        </p:nvSpPr>
        <p:spPr>
          <a:xfrm>
            <a:off x="554736" y="252668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2]</a:t>
            </a:r>
          </a:p>
        </p:txBody>
      </p:sp>
      <p:sp>
        <p:nvSpPr>
          <p:cNvPr id="40" name="Rectangle 39">
            <a:extLst>
              <a:ext uri="{FF2B5EF4-FFF2-40B4-BE49-F238E27FC236}">
                <a16:creationId xmlns:a16="http://schemas.microsoft.com/office/drawing/2014/main" id="{68F63762-30E4-FF34-0F9F-8D610509F422}"/>
              </a:ext>
            </a:extLst>
          </p:cNvPr>
          <p:cNvSpPr/>
          <p:nvPr/>
        </p:nvSpPr>
        <p:spPr>
          <a:xfrm>
            <a:off x="554736" y="315679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3]</a:t>
            </a:r>
          </a:p>
        </p:txBody>
      </p:sp>
      <p:sp>
        <p:nvSpPr>
          <p:cNvPr id="42" name="Rectangle 41">
            <a:extLst>
              <a:ext uri="{FF2B5EF4-FFF2-40B4-BE49-F238E27FC236}">
                <a16:creationId xmlns:a16="http://schemas.microsoft.com/office/drawing/2014/main" id="{2FBDB22C-9A92-432B-DFEB-2674B4D4CD01}"/>
              </a:ext>
            </a:extLst>
          </p:cNvPr>
          <p:cNvSpPr/>
          <p:nvPr/>
        </p:nvSpPr>
        <p:spPr>
          <a:xfrm>
            <a:off x="554736" y="378690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4]</a:t>
            </a:r>
          </a:p>
        </p:txBody>
      </p:sp>
      <p:sp>
        <p:nvSpPr>
          <p:cNvPr id="43" name="Rectangle 42">
            <a:extLst>
              <a:ext uri="{FF2B5EF4-FFF2-40B4-BE49-F238E27FC236}">
                <a16:creationId xmlns:a16="http://schemas.microsoft.com/office/drawing/2014/main" id="{0A0FF16D-3D35-A477-63F9-7E0607FCE9A7}"/>
              </a:ext>
            </a:extLst>
          </p:cNvPr>
          <p:cNvSpPr/>
          <p:nvPr/>
        </p:nvSpPr>
        <p:spPr>
          <a:xfrm>
            <a:off x="554736" y="441701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5]</a:t>
            </a:r>
          </a:p>
        </p:txBody>
      </p:sp>
      <p:sp>
        <p:nvSpPr>
          <p:cNvPr id="44" name="Rectangle 43">
            <a:extLst>
              <a:ext uri="{FF2B5EF4-FFF2-40B4-BE49-F238E27FC236}">
                <a16:creationId xmlns:a16="http://schemas.microsoft.com/office/drawing/2014/main" id="{99909168-4916-048F-2A42-2727E019928B}"/>
              </a:ext>
            </a:extLst>
          </p:cNvPr>
          <p:cNvSpPr/>
          <p:nvPr/>
        </p:nvSpPr>
        <p:spPr>
          <a:xfrm>
            <a:off x="554736" y="504712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[Area 6]</a:t>
            </a:r>
          </a:p>
        </p:txBody>
      </p:sp>
      <p:sp>
        <p:nvSpPr>
          <p:cNvPr id="45" name="Rectangle 44">
            <a:extLst>
              <a:ext uri="{FF2B5EF4-FFF2-40B4-BE49-F238E27FC236}">
                <a16:creationId xmlns:a16="http://schemas.microsoft.com/office/drawing/2014/main" id="{69CA2EAF-1EAC-0A3B-2118-D44EF47EDB13}"/>
              </a:ext>
            </a:extLst>
          </p:cNvPr>
          <p:cNvSpPr/>
          <p:nvPr/>
        </p:nvSpPr>
        <p:spPr>
          <a:xfrm>
            <a:off x="554736" y="567723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Total</a:t>
            </a:r>
          </a:p>
        </p:txBody>
      </p:sp>
      <p:cxnSp>
        <p:nvCxnSpPr>
          <p:cNvPr id="7" name="Straight Connector 6">
            <a:extLst>
              <a:ext uri="{FF2B5EF4-FFF2-40B4-BE49-F238E27FC236}">
                <a16:creationId xmlns:a16="http://schemas.microsoft.com/office/drawing/2014/main" id="{5AFF7CD8-BBF1-D0FE-A251-9226C3EBA3B3}"/>
              </a:ext>
            </a:extLst>
          </p:cNvPr>
          <p:cNvCxnSpPr>
            <a:cxnSpLocks/>
          </p:cNvCxnSpPr>
          <p:nvPr/>
        </p:nvCxnSpPr>
        <p:spPr>
          <a:xfrm>
            <a:off x="554736" y="2371663"/>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1AD5F5-2409-D3DE-45CC-B1112E58544E}"/>
              </a:ext>
            </a:extLst>
          </p:cNvPr>
          <p:cNvCxnSpPr>
            <a:cxnSpLocks/>
          </p:cNvCxnSpPr>
          <p:nvPr/>
        </p:nvCxnSpPr>
        <p:spPr>
          <a:xfrm>
            <a:off x="554736" y="3006280"/>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87AA2E-2697-4BAD-FAD1-385A247433D2}"/>
              </a:ext>
            </a:extLst>
          </p:cNvPr>
          <p:cNvCxnSpPr>
            <a:cxnSpLocks/>
          </p:cNvCxnSpPr>
          <p:nvPr/>
        </p:nvCxnSpPr>
        <p:spPr>
          <a:xfrm>
            <a:off x="554736" y="3640897"/>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684AB2D-D50C-F556-FE98-7E4B804B4379}"/>
              </a:ext>
            </a:extLst>
          </p:cNvPr>
          <p:cNvCxnSpPr>
            <a:cxnSpLocks/>
          </p:cNvCxnSpPr>
          <p:nvPr/>
        </p:nvCxnSpPr>
        <p:spPr>
          <a:xfrm>
            <a:off x="554736" y="4275514"/>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1F44FC-D452-AD26-EFDA-E07FB696DEC5}"/>
              </a:ext>
            </a:extLst>
          </p:cNvPr>
          <p:cNvCxnSpPr>
            <a:cxnSpLocks/>
          </p:cNvCxnSpPr>
          <p:nvPr/>
        </p:nvCxnSpPr>
        <p:spPr>
          <a:xfrm>
            <a:off x="554736" y="4910131"/>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9F89C6-930E-3663-73E4-49C40FD06DC5}"/>
              </a:ext>
            </a:extLst>
          </p:cNvPr>
          <p:cNvCxnSpPr>
            <a:cxnSpLocks/>
          </p:cNvCxnSpPr>
          <p:nvPr/>
        </p:nvCxnSpPr>
        <p:spPr>
          <a:xfrm>
            <a:off x="554736" y="5544747"/>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C6CDE5-8ECD-8AD5-6E10-5195CC8C81AA}"/>
              </a:ext>
            </a:extLst>
          </p:cNvPr>
          <p:cNvCxnSpPr>
            <a:cxnSpLocks/>
          </p:cNvCxnSpPr>
          <p:nvPr/>
        </p:nvCxnSpPr>
        <p:spPr>
          <a:xfrm>
            <a:off x="554736" y="6171311"/>
            <a:ext cx="110825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12908A0-D458-7AC4-C776-081282653B22}"/>
              </a:ext>
            </a:extLst>
          </p:cNvPr>
          <p:cNvCxnSpPr>
            <a:cxnSpLocks/>
          </p:cNvCxnSpPr>
          <p:nvPr/>
        </p:nvCxnSpPr>
        <p:spPr>
          <a:xfrm>
            <a:off x="554737" y="1759993"/>
            <a:ext cx="1122499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2788993-1FD6-ECF9-AEFB-F4A451EFCAF2}"/>
              </a:ext>
            </a:extLst>
          </p:cNvPr>
          <p:cNvSpPr/>
          <p:nvPr/>
        </p:nvSpPr>
        <p:spPr>
          <a:xfrm>
            <a:off x="2487807" y="1896579"/>
            <a:ext cx="324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4" name="Rectangle 53">
            <a:extLst>
              <a:ext uri="{FF2B5EF4-FFF2-40B4-BE49-F238E27FC236}">
                <a16:creationId xmlns:a16="http://schemas.microsoft.com/office/drawing/2014/main" id="{221DA93A-2078-37A2-4552-BD16DC204C01}"/>
              </a:ext>
            </a:extLst>
          </p:cNvPr>
          <p:cNvSpPr/>
          <p:nvPr/>
        </p:nvSpPr>
        <p:spPr>
          <a:xfrm>
            <a:off x="2487807" y="2526689"/>
            <a:ext cx="216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5" name="Rectangle 54">
            <a:extLst>
              <a:ext uri="{FF2B5EF4-FFF2-40B4-BE49-F238E27FC236}">
                <a16:creationId xmlns:a16="http://schemas.microsoft.com/office/drawing/2014/main" id="{C64F6297-159D-30C9-BF9B-72EF78794E44}"/>
              </a:ext>
            </a:extLst>
          </p:cNvPr>
          <p:cNvSpPr/>
          <p:nvPr/>
        </p:nvSpPr>
        <p:spPr>
          <a:xfrm>
            <a:off x="2487807" y="3156799"/>
            <a:ext cx="108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6" name="Rectangle 55">
            <a:extLst>
              <a:ext uri="{FF2B5EF4-FFF2-40B4-BE49-F238E27FC236}">
                <a16:creationId xmlns:a16="http://schemas.microsoft.com/office/drawing/2014/main" id="{6E838B07-D159-88D9-DC12-1DF88FB5F740}"/>
              </a:ext>
            </a:extLst>
          </p:cNvPr>
          <p:cNvSpPr/>
          <p:nvPr/>
        </p:nvSpPr>
        <p:spPr>
          <a:xfrm>
            <a:off x="2487807" y="3786909"/>
            <a:ext cx="288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7" name="Rectangle 56">
            <a:extLst>
              <a:ext uri="{FF2B5EF4-FFF2-40B4-BE49-F238E27FC236}">
                <a16:creationId xmlns:a16="http://schemas.microsoft.com/office/drawing/2014/main" id="{1BACFD21-B5CC-1AAD-42DC-9EB61C53FECE}"/>
              </a:ext>
            </a:extLst>
          </p:cNvPr>
          <p:cNvSpPr/>
          <p:nvPr/>
        </p:nvSpPr>
        <p:spPr>
          <a:xfrm>
            <a:off x="2487807" y="4417019"/>
            <a:ext cx="216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8" name="Rectangle 57">
            <a:extLst>
              <a:ext uri="{FF2B5EF4-FFF2-40B4-BE49-F238E27FC236}">
                <a16:creationId xmlns:a16="http://schemas.microsoft.com/office/drawing/2014/main" id="{EA849DD4-FAD6-2E4C-A105-90CAD3294CBE}"/>
              </a:ext>
            </a:extLst>
          </p:cNvPr>
          <p:cNvSpPr/>
          <p:nvPr/>
        </p:nvSpPr>
        <p:spPr>
          <a:xfrm>
            <a:off x="2487807" y="5047129"/>
            <a:ext cx="720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bg1"/>
                </a:solidFill>
              </a:rPr>
              <a:t>xx</a:t>
            </a:r>
            <a:endParaRPr lang="en-DK" sz="1400" dirty="0">
              <a:solidFill>
                <a:schemeClr val="bg1"/>
              </a:solidFill>
            </a:endParaRPr>
          </a:p>
        </p:txBody>
      </p:sp>
      <p:sp>
        <p:nvSpPr>
          <p:cNvPr id="59" name="Rectangle 58">
            <a:extLst>
              <a:ext uri="{FF2B5EF4-FFF2-40B4-BE49-F238E27FC236}">
                <a16:creationId xmlns:a16="http://schemas.microsoft.com/office/drawing/2014/main" id="{3BD870F7-F353-4DD2-D889-C7C6710C5BE4}"/>
              </a:ext>
            </a:extLst>
          </p:cNvPr>
          <p:cNvSpPr/>
          <p:nvPr/>
        </p:nvSpPr>
        <p:spPr>
          <a:xfrm>
            <a:off x="2487807" y="5677239"/>
            <a:ext cx="3240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b="1" dirty="0">
                <a:solidFill>
                  <a:schemeClr val="bg1"/>
                </a:solidFill>
              </a:rPr>
              <a:t>xx</a:t>
            </a:r>
            <a:endParaRPr lang="en-DK" sz="1400" b="1" dirty="0">
              <a:solidFill>
                <a:schemeClr val="bg1"/>
              </a:solidFill>
            </a:endParaRPr>
          </a:p>
        </p:txBody>
      </p:sp>
      <p:sp>
        <p:nvSpPr>
          <p:cNvPr id="60" name="Rectangle 59">
            <a:extLst>
              <a:ext uri="{FF2B5EF4-FFF2-40B4-BE49-F238E27FC236}">
                <a16:creationId xmlns:a16="http://schemas.microsoft.com/office/drawing/2014/main" id="{1328903E-28C1-95A2-1062-C490EC18C0DF}"/>
              </a:ext>
            </a:extLst>
          </p:cNvPr>
          <p:cNvSpPr/>
          <p:nvPr/>
        </p:nvSpPr>
        <p:spPr>
          <a:xfrm>
            <a:off x="2487807" y="1368884"/>
            <a:ext cx="1914307"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Potential, [currency]</a:t>
            </a:r>
          </a:p>
        </p:txBody>
      </p:sp>
      <p:sp>
        <p:nvSpPr>
          <p:cNvPr id="61" name="Rectangle 60">
            <a:extLst>
              <a:ext uri="{FF2B5EF4-FFF2-40B4-BE49-F238E27FC236}">
                <a16:creationId xmlns:a16="http://schemas.microsoft.com/office/drawing/2014/main" id="{51E3D3CE-273F-1880-2F40-75411DBABCFE}"/>
              </a:ext>
            </a:extLst>
          </p:cNvPr>
          <p:cNvSpPr/>
          <p:nvPr/>
        </p:nvSpPr>
        <p:spPr>
          <a:xfrm>
            <a:off x="6141401" y="1368884"/>
            <a:ext cx="1039067"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Rationale </a:t>
            </a:r>
          </a:p>
        </p:txBody>
      </p:sp>
      <p:sp>
        <p:nvSpPr>
          <p:cNvPr id="76" name="Rectangle 75">
            <a:extLst>
              <a:ext uri="{FF2B5EF4-FFF2-40B4-BE49-F238E27FC236}">
                <a16:creationId xmlns:a16="http://schemas.microsoft.com/office/drawing/2014/main" id="{D428D9F2-98C5-28B4-1D91-465B0BC452EB}"/>
              </a:ext>
            </a:extLst>
          </p:cNvPr>
          <p:cNvSpPr/>
          <p:nvPr/>
        </p:nvSpPr>
        <p:spPr>
          <a:xfrm>
            <a:off x="6182930" y="189657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77" name="Rectangle 76">
            <a:extLst>
              <a:ext uri="{FF2B5EF4-FFF2-40B4-BE49-F238E27FC236}">
                <a16:creationId xmlns:a16="http://schemas.microsoft.com/office/drawing/2014/main" id="{7FD9276C-D731-86C7-DD94-D2948C2CA7EB}"/>
              </a:ext>
            </a:extLst>
          </p:cNvPr>
          <p:cNvSpPr/>
          <p:nvPr/>
        </p:nvSpPr>
        <p:spPr>
          <a:xfrm>
            <a:off x="6182930" y="252668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78" name="Rectangle 77">
            <a:extLst>
              <a:ext uri="{FF2B5EF4-FFF2-40B4-BE49-F238E27FC236}">
                <a16:creationId xmlns:a16="http://schemas.microsoft.com/office/drawing/2014/main" id="{D3321348-9E46-D1D5-04BB-D94125C95982}"/>
              </a:ext>
            </a:extLst>
          </p:cNvPr>
          <p:cNvSpPr/>
          <p:nvPr/>
        </p:nvSpPr>
        <p:spPr>
          <a:xfrm>
            <a:off x="6182930" y="315679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79" name="Rectangle 78">
            <a:extLst>
              <a:ext uri="{FF2B5EF4-FFF2-40B4-BE49-F238E27FC236}">
                <a16:creationId xmlns:a16="http://schemas.microsoft.com/office/drawing/2014/main" id="{79A9D1AF-C2F5-36DF-13F5-276314E2385C}"/>
              </a:ext>
            </a:extLst>
          </p:cNvPr>
          <p:cNvSpPr/>
          <p:nvPr/>
        </p:nvSpPr>
        <p:spPr>
          <a:xfrm>
            <a:off x="6182930" y="378690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80" name="Rectangle 79">
            <a:extLst>
              <a:ext uri="{FF2B5EF4-FFF2-40B4-BE49-F238E27FC236}">
                <a16:creationId xmlns:a16="http://schemas.microsoft.com/office/drawing/2014/main" id="{2B9791C4-B97D-BC09-2AA1-5973BD9E532D}"/>
              </a:ext>
            </a:extLst>
          </p:cNvPr>
          <p:cNvSpPr/>
          <p:nvPr/>
        </p:nvSpPr>
        <p:spPr>
          <a:xfrm>
            <a:off x="6182930" y="441701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81" name="Rectangle 80">
            <a:extLst>
              <a:ext uri="{FF2B5EF4-FFF2-40B4-BE49-F238E27FC236}">
                <a16:creationId xmlns:a16="http://schemas.microsoft.com/office/drawing/2014/main" id="{53B163B9-5484-E24C-B130-AE70C5C78422}"/>
              </a:ext>
            </a:extLst>
          </p:cNvPr>
          <p:cNvSpPr/>
          <p:nvPr/>
        </p:nvSpPr>
        <p:spPr>
          <a:xfrm>
            <a:off x="6182930" y="504712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sp>
        <p:nvSpPr>
          <p:cNvPr id="82" name="Rectangle 81">
            <a:extLst>
              <a:ext uri="{FF2B5EF4-FFF2-40B4-BE49-F238E27FC236}">
                <a16:creationId xmlns:a16="http://schemas.microsoft.com/office/drawing/2014/main" id="{7EE5282C-B87A-0FED-FC80-3B17209F867B}"/>
              </a:ext>
            </a:extLst>
          </p:cNvPr>
          <p:cNvSpPr/>
          <p:nvPr/>
        </p:nvSpPr>
        <p:spPr>
          <a:xfrm>
            <a:off x="6182930" y="567723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[Rationale for synergy potential – include key assumptions]</a:t>
            </a:r>
            <a:endParaRPr lang="en-DK" sz="1400" dirty="0">
              <a:solidFill>
                <a:schemeClr val="tx1"/>
              </a:solidFill>
            </a:endParaRPr>
          </a:p>
        </p:txBody>
      </p:sp>
      <p:cxnSp>
        <p:nvCxnSpPr>
          <p:cNvPr id="10" name="Straight Connector 9">
            <a:extLst>
              <a:ext uri="{FF2B5EF4-FFF2-40B4-BE49-F238E27FC236}">
                <a16:creationId xmlns:a16="http://schemas.microsoft.com/office/drawing/2014/main" id="{1670B819-4F21-F858-5F30-E5C4885F4B80}"/>
              </a:ext>
            </a:extLst>
          </p:cNvPr>
          <p:cNvCxnSpPr/>
          <p:nvPr/>
        </p:nvCxnSpPr>
        <p:spPr>
          <a:xfrm>
            <a:off x="2487807" y="1896579"/>
            <a:ext cx="0" cy="414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Google Shape;507;p14">
            <a:extLst>
              <a:ext uri="{FF2B5EF4-FFF2-40B4-BE49-F238E27FC236}">
                <a16:creationId xmlns:a16="http://schemas.microsoft.com/office/drawing/2014/main" id="{CFD1D342-9F02-9C07-E00A-8C0D90307F5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0DD56BD1-5254-BB24-C3CF-E73818BD9C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9190779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[Three key strategic areas slide / Insert action title]</a:t>
            </a:r>
            <a:endParaRPr lang="en-DK"/>
          </a:p>
        </p:txBody>
      </p:sp>
      <p:sp>
        <p:nvSpPr>
          <p:cNvPr id="5" name="Subtitle 4">
            <a:extLst>
              <a:ext uri="{FF2B5EF4-FFF2-40B4-BE49-F238E27FC236}">
                <a16:creationId xmlns:a16="http://schemas.microsoft.com/office/drawing/2014/main" id="{B2AD33D8-75C6-2A7C-4423-800257EFD7CA}"/>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13BD8888-0BAC-E324-B28C-9E3717D2D6D8}"/>
              </a:ext>
            </a:extLst>
          </p:cNvPr>
          <p:cNvSpPr>
            <a:spLocks noGrp="1"/>
          </p:cNvSpPr>
          <p:nvPr>
            <p:ph type="body" sz="quarter" idx="17"/>
          </p:nvPr>
        </p:nvSpPr>
        <p:spPr/>
        <p:txBody>
          <a:bodyPr/>
          <a:lstStyle/>
          <a:p>
            <a:endParaRPr lang="en-US"/>
          </a:p>
        </p:txBody>
      </p:sp>
      <p:sp>
        <p:nvSpPr>
          <p:cNvPr id="40" name="Rectangle 39">
            <a:extLst>
              <a:ext uri="{FF2B5EF4-FFF2-40B4-BE49-F238E27FC236}">
                <a16:creationId xmlns:a16="http://schemas.microsoft.com/office/drawing/2014/main" id="{E5879B90-B394-264D-A9A4-AFA2655752C8}"/>
              </a:ext>
            </a:extLst>
          </p:cNvPr>
          <p:cNvSpPr/>
          <p:nvPr/>
        </p:nvSpPr>
        <p:spPr>
          <a:xfrm>
            <a:off x="1112382"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[Area/strategic pillar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rPr>
              <a:t>[Short description of area/pillar etc. Ideally kept at 3-4 four lines of text]</a:t>
            </a:r>
          </a:p>
        </p:txBody>
      </p:sp>
      <p:sp>
        <p:nvSpPr>
          <p:cNvPr id="41" name="Rectangle 40">
            <a:extLst>
              <a:ext uri="{FF2B5EF4-FFF2-40B4-BE49-F238E27FC236}">
                <a16:creationId xmlns:a16="http://schemas.microsoft.com/office/drawing/2014/main" id="{2319B209-6BEC-C240-B81E-F0F8237BD514}"/>
              </a:ext>
            </a:extLst>
          </p:cNvPr>
          <p:cNvSpPr/>
          <p:nvPr/>
        </p:nvSpPr>
        <p:spPr>
          <a:xfrm>
            <a:off x="4756268"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[Area/strategic pillar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rPr>
              <a:t>[Short description of area/pillar etc. Ideally kept at 3-4 four lines of text]</a:t>
            </a:r>
          </a:p>
        </p:txBody>
      </p:sp>
      <p:sp>
        <p:nvSpPr>
          <p:cNvPr id="42" name="Rectangle 41">
            <a:extLst>
              <a:ext uri="{FF2B5EF4-FFF2-40B4-BE49-F238E27FC236}">
                <a16:creationId xmlns:a16="http://schemas.microsoft.com/office/drawing/2014/main" id="{4B6E2693-5D2B-E348-84B3-4E2A8EED6436}"/>
              </a:ext>
            </a:extLst>
          </p:cNvPr>
          <p:cNvSpPr/>
          <p:nvPr/>
        </p:nvSpPr>
        <p:spPr>
          <a:xfrm>
            <a:off x="8400154"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[Area/strategic pillar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rPr>
              <a:t>[Short description of area/pillar etc. Ideally kept at 3-4 four lines of text]</a:t>
            </a:r>
          </a:p>
        </p:txBody>
      </p:sp>
      <p:sp>
        <p:nvSpPr>
          <p:cNvPr id="43" name="Oval 42">
            <a:extLst>
              <a:ext uri="{FF2B5EF4-FFF2-40B4-BE49-F238E27FC236}">
                <a16:creationId xmlns:a16="http://schemas.microsoft.com/office/drawing/2014/main" id="{FC47664F-B1EA-DA46-B633-60042D41A20F}"/>
              </a:ext>
            </a:extLst>
          </p:cNvPr>
          <p:cNvSpPr>
            <a:spLocks noChangeAspect="1"/>
          </p:cNvSpPr>
          <p:nvPr/>
        </p:nvSpPr>
        <p:spPr>
          <a:xfrm>
            <a:off x="1780585" y="2386994"/>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44" name="Oval 43">
            <a:extLst>
              <a:ext uri="{FF2B5EF4-FFF2-40B4-BE49-F238E27FC236}">
                <a16:creationId xmlns:a16="http://schemas.microsoft.com/office/drawing/2014/main" id="{F35E1A02-74DC-C54B-B04E-9E6F6C69D1E0}"/>
              </a:ext>
            </a:extLst>
          </p:cNvPr>
          <p:cNvSpPr>
            <a:spLocks noChangeAspect="1"/>
          </p:cNvSpPr>
          <p:nvPr/>
        </p:nvSpPr>
        <p:spPr>
          <a:xfrm>
            <a:off x="5424471" y="2386994"/>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45" name="Oval 44">
            <a:extLst>
              <a:ext uri="{FF2B5EF4-FFF2-40B4-BE49-F238E27FC236}">
                <a16:creationId xmlns:a16="http://schemas.microsoft.com/office/drawing/2014/main" id="{4D608764-C16E-9C45-AE7F-702C61403095}"/>
              </a:ext>
            </a:extLst>
          </p:cNvPr>
          <p:cNvSpPr>
            <a:spLocks noChangeAspect="1"/>
          </p:cNvSpPr>
          <p:nvPr/>
        </p:nvSpPr>
        <p:spPr>
          <a:xfrm>
            <a:off x="9068357" y="2386994"/>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pic>
        <p:nvPicPr>
          <p:cNvPr id="46" name="Picture 45">
            <a:extLst>
              <a:ext uri="{FF2B5EF4-FFF2-40B4-BE49-F238E27FC236}">
                <a16:creationId xmlns:a16="http://schemas.microsoft.com/office/drawing/2014/main" id="{595C7617-1826-1549-9DBB-32AAD2345D8F}"/>
              </a:ext>
            </a:extLst>
          </p:cNvPr>
          <p:cNvPicPr>
            <a:picLocks noChangeAspect="1"/>
          </p:cNvPicPr>
          <p:nvPr/>
        </p:nvPicPr>
        <p:blipFill>
          <a:blip r:embed="rId3"/>
          <a:stretch>
            <a:fillRect/>
          </a:stretch>
        </p:blipFill>
        <p:spPr>
          <a:xfrm>
            <a:off x="5751002" y="2713525"/>
            <a:ext cx="606938" cy="606938"/>
          </a:xfrm>
          <a:prstGeom prst="rect">
            <a:avLst/>
          </a:prstGeom>
          <a:ln>
            <a:noFill/>
          </a:ln>
        </p:spPr>
      </p:pic>
      <p:pic>
        <p:nvPicPr>
          <p:cNvPr id="47" name="Picture 46">
            <a:extLst>
              <a:ext uri="{FF2B5EF4-FFF2-40B4-BE49-F238E27FC236}">
                <a16:creationId xmlns:a16="http://schemas.microsoft.com/office/drawing/2014/main" id="{54B2ECCA-C40A-B64C-BAE2-5AC31F55032E}"/>
              </a:ext>
            </a:extLst>
          </p:cNvPr>
          <p:cNvPicPr>
            <a:picLocks noChangeAspect="1"/>
          </p:cNvPicPr>
          <p:nvPr/>
        </p:nvPicPr>
        <p:blipFill>
          <a:blip r:embed="rId4"/>
          <a:stretch>
            <a:fillRect/>
          </a:stretch>
        </p:blipFill>
        <p:spPr>
          <a:xfrm>
            <a:off x="2106385" y="2712794"/>
            <a:ext cx="608400" cy="608400"/>
          </a:xfrm>
          <a:prstGeom prst="rect">
            <a:avLst/>
          </a:prstGeom>
          <a:ln>
            <a:noFill/>
          </a:ln>
        </p:spPr>
      </p:pic>
      <p:pic>
        <p:nvPicPr>
          <p:cNvPr id="48" name="Picture 47">
            <a:extLst>
              <a:ext uri="{FF2B5EF4-FFF2-40B4-BE49-F238E27FC236}">
                <a16:creationId xmlns:a16="http://schemas.microsoft.com/office/drawing/2014/main" id="{67D59927-8770-CE4A-9255-D9C42097E4A1}"/>
              </a:ext>
            </a:extLst>
          </p:cNvPr>
          <p:cNvPicPr>
            <a:picLocks noChangeAspect="1"/>
          </p:cNvPicPr>
          <p:nvPr/>
        </p:nvPicPr>
        <p:blipFill>
          <a:blip r:embed="rId5"/>
          <a:stretch>
            <a:fillRect/>
          </a:stretch>
        </p:blipFill>
        <p:spPr>
          <a:xfrm>
            <a:off x="9394157" y="2712794"/>
            <a:ext cx="608400" cy="608400"/>
          </a:xfrm>
          <a:prstGeom prst="rect">
            <a:avLst/>
          </a:prstGeom>
          <a:ln>
            <a:noFill/>
          </a:ln>
        </p:spPr>
      </p:pic>
      <p:sp>
        <p:nvSpPr>
          <p:cNvPr id="4" name="Google Shape;507;p14">
            <a:extLst>
              <a:ext uri="{FF2B5EF4-FFF2-40B4-BE49-F238E27FC236}">
                <a16:creationId xmlns:a16="http://schemas.microsoft.com/office/drawing/2014/main" id="{45F93DD3-D9E4-15CE-6A11-909B6E8700C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9DCFFFC-B135-5C0A-02EF-2865A13CC96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0809894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dirty="0"/>
              <a:t>[Initiatives or sub-points slide / Insert action title]</a:t>
            </a:r>
            <a:endParaRPr lang="en-DK"/>
          </a:p>
        </p:txBody>
      </p:sp>
      <p:sp>
        <p:nvSpPr>
          <p:cNvPr id="7" name="Text Placeholder 6">
            <a:extLst>
              <a:ext uri="{FF2B5EF4-FFF2-40B4-BE49-F238E27FC236}">
                <a16:creationId xmlns:a16="http://schemas.microsoft.com/office/drawing/2014/main" id="{204532E0-FFC3-A160-B0B0-3679E2B0AC57}"/>
              </a:ext>
            </a:extLst>
          </p:cNvPr>
          <p:cNvSpPr>
            <a:spLocks noGrp="1"/>
          </p:cNvSpPr>
          <p:nvPr>
            <p:ph type="body" sz="quarter" idx="17"/>
          </p:nvPr>
        </p:nvSpPr>
        <p:spPr/>
        <p:txBody>
          <a:bodyPr/>
          <a:lstStyle/>
          <a:p>
            <a:endParaRPr lang="en-US"/>
          </a:p>
        </p:txBody>
      </p:sp>
      <p:sp>
        <p:nvSpPr>
          <p:cNvPr id="20" name="Rectangle 19">
            <a:extLst>
              <a:ext uri="{FF2B5EF4-FFF2-40B4-BE49-F238E27FC236}">
                <a16:creationId xmlns:a16="http://schemas.microsoft.com/office/drawing/2014/main" id="{D081F908-4B8C-F049-BBC7-7968AE98C33A}"/>
              </a:ext>
            </a:extLst>
          </p:cNvPr>
          <p:cNvSpPr/>
          <p:nvPr/>
        </p:nvSpPr>
        <p:spPr>
          <a:xfrm>
            <a:off x="1112382"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[Area/pillar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03E83C57-9EF1-214B-8711-82985535F391}"/>
              </a:ext>
            </a:extLst>
          </p:cNvPr>
          <p:cNvSpPr/>
          <p:nvPr/>
        </p:nvSpPr>
        <p:spPr>
          <a:xfrm>
            <a:off x="4756268"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[Area/pillar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774DBD47-4D51-2D4E-825F-F249008E3F13}"/>
              </a:ext>
            </a:extLst>
          </p:cNvPr>
          <p:cNvSpPr/>
          <p:nvPr/>
        </p:nvSpPr>
        <p:spPr>
          <a:xfrm>
            <a:off x="8400154"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panose="020B0604020202020204"/>
                <a:ea typeface="+mn-ea"/>
                <a:cs typeface="+mn-cs"/>
              </a:rPr>
              <a:t>[Area/pillar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39" name="Oval 38">
            <a:extLst>
              <a:ext uri="{FF2B5EF4-FFF2-40B4-BE49-F238E27FC236}">
                <a16:creationId xmlns:a16="http://schemas.microsoft.com/office/drawing/2014/main" id="{CC2EC4D2-A67D-1A46-ACB8-87A3C6773F1D}"/>
              </a:ext>
            </a:extLst>
          </p:cNvPr>
          <p:cNvSpPr>
            <a:spLocks noChangeAspect="1"/>
          </p:cNvSpPr>
          <p:nvPr/>
        </p:nvSpPr>
        <p:spPr>
          <a:xfrm>
            <a:off x="1780585" y="1936417"/>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40" name="Oval 39">
            <a:extLst>
              <a:ext uri="{FF2B5EF4-FFF2-40B4-BE49-F238E27FC236}">
                <a16:creationId xmlns:a16="http://schemas.microsoft.com/office/drawing/2014/main" id="{C87AF6BC-7C0C-8142-AE67-0E12DD440A41}"/>
              </a:ext>
            </a:extLst>
          </p:cNvPr>
          <p:cNvSpPr>
            <a:spLocks noChangeAspect="1"/>
          </p:cNvSpPr>
          <p:nvPr/>
        </p:nvSpPr>
        <p:spPr>
          <a:xfrm>
            <a:off x="5424471" y="1936417"/>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41" name="Oval 40">
            <a:extLst>
              <a:ext uri="{FF2B5EF4-FFF2-40B4-BE49-F238E27FC236}">
                <a16:creationId xmlns:a16="http://schemas.microsoft.com/office/drawing/2014/main" id="{CA291605-013F-504B-B63C-C044B2D75B45}"/>
              </a:ext>
            </a:extLst>
          </p:cNvPr>
          <p:cNvSpPr>
            <a:spLocks noChangeAspect="1"/>
          </p:cNvSpPr>
          <p:nvPr/>
        </p:nvSpPr>
        <p:spPr>
          <a:xfrm>
            <a:off x="9068357" y="1936417"/>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pic>
        <p:nvPicPr>
          <p:cNvPr id="42" name="Picture 41">
            <a:extLst>
              <a:ext uri="{FF2B5EF4-FFF2-40B4-BE49-F238E27FC236}">
                <a16:creationId xmlns:a16="http://schemas.microsoft.com/office/drawing/2014/main" id="{AF9C7920-D614-DC4E-9626-40A9C3598D94}"/>
              </a:ext>
            </a:extLst>
          </p:cNvPr>
          <p:cNvPicPr>
            <a:picLocks noChangeAspect="1"/>
          </p:cNvPicPr>
          <p:nvPr/>
        </p:nvPicPr>
        <p:blipFill>
          <a:blip r:embed="rId3"/>
          <a:stretch>
            <a:fillRect/>
          </a:stretch>
        </p:blipFill>
        <p:spPr>
          <a:xfrm>
            <a:off x="5751002" y="2262948"/>
            <a:ext cx="606938" cy="606938"/>
          </a:xfrm>
          <a:prstGeom prst="rect">
            <a:avLst/>
          </a:prstGeom>
        </p:spPr>
      </p:pic>
      <p:pic>
        <p:nvPicPr>
          <p:cNvPr id="43" name="Picture 42">
            <a:extLst>
              <a:ext uri="{FF2B5EF4-FFF2-40B4-BE49-F238E27FC236}">
                <a16:creationId xmlns:a16="http://schemas.microsoft.com/office/drawing/2014/main" id="{01A98285-648B-2041-9047-56967A377C91}"/>
              </a:ext>
            </a:extLst>
          </p:cNvPr>
          <p:cNvPicPr>
            <a:picLocks noChangeAspect="1"/>
          </p:cNvPicPr>
          <p:nvPr/>
        </p:nvPicPr>
        <p:blipFill>
          <a:blip r:embed="rId4"/>
          <a:stretch>
            <a:fillRect/>
          </a:stretch>
        </p:blipFill>
        <p:spPr>
          <a:xfrm>
            <a:off x="2106385" y="2262217"/>
            <a:ext cx="608400" cy="608400"/>
          </a:xfrm>
          <a:prstGeom prst="rect">
            <a:avLst/>
          </a:prstGeom>
        </p:spPr>
      </p:pic>
      <p:pic>
        <p:nvPicPr>
          <p:cNvPr id="44" name="Picture 43">
            <a:extLst>
              <a:ext uri="{FF2B5EF4-FFF2-40B4-BE49-F238E27FC236}">
                <a16:creationId xmlns:a16="http://schemas.microsoft.com/office/drawing/2014/main" id="{4BACE878-7CA7-0947-9C9E-61B1B47E0920}"/>
              </a:ext>
            </a:extLst>
          </p:cNvPr>
          <p:cNvPicPr>
            <a:picLocks noChangeAspect="1"/>
          </p:cNvPicPr>
          <p:nvPr/>
        </p:nvPicPr>
        <p:blipFill>
          <a:blip r:embed="rId5"/>
          <a:stretch>
            <a:fillRect/>
          </a:stretch>
        </p:blipFill>
        <p:spPr>
          <a:xfrm>
            <a:off x="9394157" y="2262217"/>
            <a:ext cx="608400" cy="608400"/>
          </a:xfrm>
          <a:prstGeom prst="rect">
            <a:avLst/>
          </a:prstGeom>
        </p:spPr>
      </p:pic>
      <p:cxnSp>
        <p:nvCxnSpPr>
          <p:cNvPr id="45" name="Straight Connector 44">
            <a:extLst>
              <a:ext uri="{FF2B5EF4-FFF2-40B4-BE49-F238E27FC236}">
                <a16:creationId xmlns:a16="http://schemas.microsoft.com/office/drawing/2014/main" id="{4FAC6AA4-F00C-E545-97F4-E7FB08FBF3E3}"/>
              </a:ext>
            </a:extLst>
          </p:cNvPr>
          <p:cNvCxnSpPr>
            <a:cxnSpLocks/>
          </p:cNvCxnSpPr>
          <p:nvPr/>
        </p:nvCxnSpPr>
        <p:spPr>
          <a:xfrm>
            <a:off x="4232528" y="1960154"/>
            <a:ext cx="0" cy="4297680"/>
          </a:xfrm>
          <a:prstGeom prst="line">
            <a:avLst/>
          </a:prstGeom>
          <a:ln w="952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5F33D0-5F34-1A40-8E6E-12E1A8AEB9A7}"/>
              </a:ext>
            </a:extLst>
          </p:cNvPr>
          <p:cNvCxnSpPr>
            <a:cxnSpLocks/>
          </p:cNvCxnSpPr>
          <p:nvPr/>
        </p:nvCxnSpPr>
        <p:spPr>
          <a:xfrm>
            <a:off x="7876414" y="1960154"/>
            <a:ext cx="0" cy="4297680"/>
          </a:xfrm>
          <a:prstGeom prst="line">
            <a:avLst/>
          </a:prstGeom>
          <a:ln w="952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40B5C65-B26A-2745-B187-8D8F7EF9E0E4}"/>
              </a:ext>
            </a:extLst>
          </p:cNvPr>
          <p:cNvSpPr>
            <a:spLocks noChangeAspect="1"/>
          </p:cNvSpPr>
          <p:nvPr/>
        </p:nvSpPr>
        <p:spPr>
          <a:xfrm>
            <a:off x="688512" y="404489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1</a:t>
            </a:r>
          </a:p>
        </p:txBody>
      </p:sp>
      <p:sp>
        <p:nvSpPr>
          <p:cNvPr id="47" name="Oval 46">
            <a:extLst>
              <a:ext uri="{FF2B5EF4-FFF2-40B4-BE49-F238E27FC236}">
                <a16:creationId xmlns:a16="http://schemas.microsoft.com/office/drawing/2014/main" id="{6DAA55B8-6D81-6E49-998F-E6EE6E4EB550}"/>
              </a:ext>
            </a:extLst>
          </p:cNvPr>
          <p:cNvSpPr>
            <a:spLocks noChangeAspect="1"/>
          </p:cNvSpPr>
          <p:nvPr/>
        </p:nvSpPr>
        <p:spPr>
          <a:xfrm>
            <a:off x="688512" y="444687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2</a:t>
            </a:r>
          </a:p>
        </p:txBody>
      </p:sp>
      <p:sp>
        <p:nvSpPr>
          <p:cNvPr id="48" name="Oval 47">
            <a:extLst>
              <a:ext uri="{FF2B5EF4-FFF2-40B4-BE49-F238E27FC236}">
                <a16:creationId xmlns:a16="http://schemas.microsoft.com/office/drawing/2014/main" id="{FE787D11-FA1B-054B-9E4E-65A2433A9AB6}"/>
              </a:ext>
            </a:extLst>
          </p:cNvPr>
          <p:cNvSpPr>
            <a:spLocks noChangeAspect="1"/>
          </p:cNvSpPr>
          <p:nvPr/>
        </p:nvSpPr>
        <p:spPr>
          <a:xfrm>
            <a:off x="688512" y="484856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3</a:t>
            </a:r>
          </a:p>
        </p:txBody>
      </p:sp>
      <p:sp>
        <p:nvSpPr>
          <p:cNvPr id="49" name="Oval 48">
            <a:extLst>
              <a:ext uri="{FF2B5EF4-FFF2-40B4-BE49-F238E27FC236}">
                <a16:creationId xmlns:a16="http://schemas.microsoft.com/office/drawing/2014/main" id="{C60E6777-C3AC-3444-9EF1-1E5802D4CD36}"/>
              </a:ext>
            </a:extLst>
          </p:cNvPr>
          <p:cNvSpPr>
            <a:spLocks noChangeAspect="1"/>
          </p:cNvSpPr>
          <p:nvPr/>
        </p:nvSpPr>
        <p:spPr>
          <a:xfrm>
            <a:off x="688512" y="52502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4</a:t>
            </a:r>
          </a:p>
        </p:txBody>
      </p:sp>
      <p:sp>
        <p:nvSpPr>
          <p:cNvPr id="50" name="Oval 49">
            <a:extLst>
              <a:ext uri="{FF2B5EF4-FFF2-40B4-BE49-F238E27FC236}">
                <a16:creationId xmlns:a16="http://schemas.microsoft.com/office/drawing/2014/main" id="{F5CBE149-1C8C-F049-A4FE-B00D985A9122}"/>
              </a:ext>
            </a:extLst>
          </p:cNvPr>
          <p:cNvSpPr>
            <a:spLocks noChangeAspect="1"/>
          </p:cNvSpPr>
          <p:nvPr/>
        </p:nvSpPr>
        <p:spPr>
          <a:xfrm>
            <a:off x="688512" y="5651950"/>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5</a:t>
            </a:r>
          </a:p>
        </p:txBody>
      </p:sp>
      <p:sp>
        <p:nvSpPr>
          <p:cNvPr id="52" name="Oval 51">
            <a:extLst>
              <a:ext uri="{FF2B5EF4-FFF2-40B4-BE49-F238E27FC236}">
                <a16:creationId xmlns:a16="http://schemas.microsoft.com/office/drawing/2014/main" id="{421E00EC-85B1-1D4F-A244-13E11E4E9C6C}"/>
              </a:ext>
            </a:extLst>
          </p:cNvPr>
          <p:cNvSpPr>
            <a:spLocks noChangeAspect="1"/>
          </p:cNvSpPr>
          <p:nvPr/>
        </p:nvSpPr>
        <p:spPr>
          <a:xfrm>
            <a:off x="4467567" y="404489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6</a:t>
            </a:r>
          </a:p>
        </p:txBody>
      </p:sp>
      <p:sp>
        <p:nvSpPr>
          <p:cNvPr id="53" name="Oval 52">
            <a:extLst>
              <a:ext uri="{FF2B5EF4-FFF2-40B4-BE49-F238E27FC236}">
                <a16:creationId xmlns:a16="http://schemas.microsoft.com/office/drawing/2014/main" id="{DB942548-084F-E74B-BC6C-4E237B081E7B}"/>
              </a:ext>
            </a:extLst>
          </p:cNvPr>
          <p:cNvSpPr>
            <a:spLocks noChangeAspect="1"/>
          </p:cNvSpPr>
          <p:nvPr/>
        </p:nvSpPr>
        <p:spPr>
          <a:xfrm>
            <a:off x="4467567" y="4446871"/>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7</a:t>
            </a:r>
          </a:p>
        </p:txBody>
      </p:sp>
      <p:sp>
        <p:nvSpPr>
          <p:cNvPr id="54" name="Oval 53">
            <a:extLst>
              <a:ext uri="{FF2B5EF4-FFF2-40B4-BE49-F238E27FC236}">
                <a16:creationId xmlns:a16="http://schemas.microsoft.com/office/drawing/2014/main" id="{61930355-A6F7-BC4D-90D3-9675166B8BC1}"/>
              </a:ext>
            </a:extLst>
          </p:cNvPr>
          <p:cNvSpPr>
            <a:spLocks noChangeAspect="1"/>
          </p:cNvSpPr>
          <p:nvPr/>
        </p:nvSpPr>
        <p:spPr>
          <a:xfrm>
            <a:off x="4467567" y="4848564"/>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8</a:t>
            </a:r>
          </a:p>
        </p:txBody>
      </p:sp>
      <p:sp>
        <p:nvSpPr>
          <p:cNvPr id="55" name="Oval 54">
            <a:extLst>
              <a:ext uri="{FF2B5EF4-FFF2-40B4-BE49-F238E27FC236}">
                <a16:creationId xmlns:a16="http://schemas.microsoft.com/office/drawing/2014/main" id="{50AF7492-BAC5-7B47-9E9D-7DFC1D42FDBF}"/>
              </a:ext>
            </a:extLst>
          </p:cNvPr>
          <p:cNvSpPr>
            <a:spLocks noChangeAspect="1"/>
          </p:cNvSpPr>
          <p:nvPr/>
        </p:nvSpPr>
        <p:spPr>
          <a:xfrm>
            <a:off x="4467567" y="52502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9</a:t>
            </a:r>
          </a:p>
        </p:txBody>
      </p:sp>
      <p:sp>
        <p:nvSpPr>
          <p:cNvPr id="58" name="Oval 57">
            <a:extLst>
              <a:ext uri="{FF2B5EF4-FFF2-40B4-BE49-F238E27FC236}">
                <a16:creationId xmlns:a16="http://schemas.microsoft.com/office/drawing/2014/main" id="{55D61C58-19FC-2C42-A5E1-CC361F4D20C2}"/>
              </a:ext>
            </a:extLst>
          </p:cNvPr>
          <p:cNvSpPr>
            <a:spLocks noChangeAspect="1"/>
          </p:cNvSpPr>
          <p:nvPr/>
        </p:nvSpPr>
        <p:spPr>
          <a:xfrm>
            <a:off x="8111452" y="404489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10</a:t>
            </a:r>
          </a:p>
        </p:txBody>
      </p:sp>
      <p:sp>
        <p:nvSpPr>
          <p:cNvPr id="59" name="Oval 58">
            <a:extLst>
              <a:ext uri="{FF2B5EF4-FFF2-40B4-BE49-F238E27FC236}">
                <a16:creationId xmlns:a16="http://schemas.microsoft.com/office/drawing/2014/main" id="{25F31D9F-7EC4-AC44-AD5B-6D449B153512}"/>
              </a:ext>
            </a:extLst>
          </p:cNvPr>
          <p:cNvSpPr>
            <a:spLocks noChangeAspect="1"/>
          </p:cNvSpPr>
          <p:nvPr/>
        </p:nvSpPr>
        <p:spPr>
          <a:xfrm>
            <a:off x="8111452" y="444659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11</a:t>
            </a:r>
          </a:p>
        </p:txBody>
      </p:sp>
      <p:sp>
        <p:nvSpPr>
          <p:cNvPr id="60" name="Oval 59">
            <a:extLst>
              <a:ext uri="{FF2B5EF4-FFF2-40B4-BE49-F238E27FC236}">
                <a16:creationId xmlns:a16="http://schemas.microsoft.com/office/drawing/2014/main" id="{2F7734A9-A484-554E-88C6-1502D1CBF0DE}"/>
              </a:ext>
            </a:extLst>
          </p:cNvPr>
          <p:cNvSpPr>
            <a:spLocks noChangeAspect="1"/>
          </p:cNvSpPr>
          <p:nvPr/>
        </p:nvSpPr>
        <p:spPr>
          <a:xfrm>
            <a:off x="8111452" y="4848283"/>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12</a:t>
            </a:r>
          </a:p>
        </p:txBody>
      </p:sp>
      <p:sp>
        <p:nvSpPr>
          <p:cNvPr id="61" name="Oval 60">
            <a:extLst>
              <a:ext uri="{FF2B5EF4-FFF2-40B4-BE49-F238E27FC236}">
                <a16:creationId xmlns:a16="http://schemas.microsoft.com/office/drawing/2014/main" id="{97F92139-A324-7E41-8F1A-B0139EF48F97}"/>
              </a:ext>
            </a:extLst>
          </p:cNvPr>
          <p:cNvSpPr>
            <a:spLocks noChangeAspect="1"/>
          </p:cNvSpPr>
          <p:nvPr/>
        </p:nvSpPr>
        <p:spPr>
          <a:xfrm>
            <a:off x="8111452" y="524997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13</a:t>
            </a:r>
          </a:p>
        </p:txBody>
      </p:sp>
      <p:sp>
        <p:nvSpPr>
          <p:cNvPr id="62" name="Oval 61">
            <a:extLst>
              <a:ext uri="{FF2B5EF4-FFF2-40B4-BE49-F238E27FC236}">
                <a16:creationId xmlns:a16="http://schemas.microsoft.com/office/drawing/2014/main" id="{D53C5BA7-98BF-684F-A4C8-D33946B995C6}"/>
              </a:ext>
            </a:extLst>
          </p:cNvPr>
          <p:cNvSpPr>
            <a:spLocks noChangeAspect="1"/>
          </p:cNvSpPr>
          <p:nvPr/>
        </p:nvSpPr>
        <p:spPr>
          <a:xfrm>
            <a:off x="8111452" y="5651669"/>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14</a:t>
            </a:r>
          </a:p>
        </p:txBody>
      </p:sp>
      <p:sp>
        <p:nvSpPr>
          <p:cNvPr id="64" name="TextBox 63">
            <a:extLst>
              <a:ext uri="{FF2B5EF4-FFF2-40B4-BE49-F238E27FC236}">
                <a16:creationId xmlns:a16="http://schemas.microsoft.com/office/drawing/2014/main" id="{62F689E3-C3AC-BC4B-8563-1EF09532B562}"/>
              </a:ext>
            </a:extLst>
          </p:cNvPr>
          <p:cNvSpPr txBox="1"/>
          <p:nvPr/>
        </p:nvSpPr>
        <p:spPr>
          <a:xfrm>
            <a:off x="976514"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a:t>
            </a:r>
          </a:p>
        </p:txBody>
      </p:sp>
      <p:sp>
        <p:nvSpPr>
          <p:cNvPr id="65" name="TextBox 64">
            <a:extLst>
              <a:ext uri="{FF2B5EF4-FFF2-40B4-BE49-F238E27FC236}">
                <a16:creationId xmlns:a16="http://schemas.microsoft.com/office/drawing/2014/main" id="{84DDDD69-5C28-4A4B-B8E7-748A983D97F6}"/>
              </a:ext>
            </a:extLst>
          </p:cNvPr>
          <p:cNvSpPr txBox="1"/>
          <p:nvPr/>
        </p:nvSpPr>
        <p:spPr>
          <a:xfrm>
            <a:off x="976514" y="4436339"/>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2]</a:t>
            </a:r>
          </a:p>
        </p:txBody>
      </p:sp>
      <p:sp>
        <p:nvSpPr>
          <p:cNvPr id="66" name="TextBox 65">
            <a:extLst>
              <a:ext uri="{FF2B5EF4-FFF2-40B4-BE49-F238E27FC236}">
                <a16:creationId xmlns:a16="http://schemas.microsoft.com/office/drawing/2014/main" id="{64C2E751-6705-EA42-9E78-92D8EFBE2FF2}"/>
              </a:ext>
            </a:extLst>
          </p:cNvPr>
          <p:cNvSpPr txBox="1"/>
          <p:nvPr/>
        </p:nvSpPr>
        <p:spPr>
          <a:xfrm>
            <a:off x="976514" y="4837812"/>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3]</a:t>
            </a:r>
          </a:p>
        </p:txBody>
      </p:sp>
      <p:sp>
        <p:nvSpPr>
          <p:cNvPr id="67" name="TextBox 66">
            <a:extLst>
              <a:ext uri="{FF2B5EF4-FFF2-40B4-BE49-F238E27FC236}">
                <a16:creationId xmlns:a16="http://schemas.microsoft.com/office/drawing/2014/main" id="{7DBD2345-ACEC-1049-A2F6-4EFBC1F6559F}"/>
              </a:ext>
            </a:extLst>
          </p:cNvPr>
          <p:cNvSpPr txBox="1"/>
          <p:nvPr/>
        </p:nvSpPr>
        <p:spPr>
          <a:xfrm>
            <a:off x="976514"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4]</a:t>
            </a:r>
          </a:p>
        </p:txBody>
      </p:sp>
      <p:sp>
        <p:nvSpPr>
          <p:cNvPr id="68" name="TextBox 67">
            <a:extLst>
              <a:ext uri="{FF2B5EF4-FFF2-40B4-BE49-F238E27FC236}">
                <a16:creationId xmlns:a16="http://schemas.microsoft.com/office/drawing/2014/main" id="{5CCD43C2-F02B-CE43-9F19-855B19CC21CC}"/>
              </a:ext>
            </a:extLst>
          </p:cNvPr>
          <p:cNvSpPr txBox="1"/>
          <p:nvPr/>
        </p:nvSpPr>
        <p:spPr>
          <a:xfrm>
            <a:off x="976514" y="5640758"/>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5]</a:t>
            </a:r>
          </a:p>
        </p:txBody>
      </p:sp>
      <p:sp>
        <p:nvSpPr>
          <p:cNvPr id="70" name="TextBox 69">
            <a:extLst>
              <a:ext uri="{FF2B5EF4-FFF2-40B4-BE49-F238E27FC236}">
                <a16:creationId xmlns:a16="http://schemas.microsoft.com/office/drawing/2014/main" id="{9B4B0EE6-1828-EE4F-9FEF-64C426B66F70}"/>
              </a:ext>
            </a:extLst>
          </p:cNvPr>
          <p:cNvSpPr txBox="1"/>
          <p:nvPr/>
        </p:nvSpPr>
        <p:spPr>
          <a:xfrm>
            <a:off x="4752494"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7]</a:t>
            </a:r>
          </a:p>
        </p:txBody>
      </p:sp>
      <p:sp>
        <p:nvSpPr>
          <p:cNvPr id="71" name="TextBox 70">
            <a:extLst>
              <a:ext uri="{FF2B5EF4-FFF2-40B4-BE49-F238E27FC236}">
                <a16:creationId xmlns:a16="http://schemas.microsoft.com/office/drawing/2014/main" id="{7B3B27A6-6CA9-524E-86A0-F86B7998803D}"/>
              </a:ext>
            </a:extLst>
          </p:cNvPr>
          <p:cNvSpPr txBox="1"/>
          <p:nvPr/>
        </p:nvSpPr>
        <p:spPr>
          <a:xfrm>
            <a:off x="4752494" y="4421323"/>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8]</a:t>
            </a:r>
          </a:p>
        </p:txBody>
      </p:sp>
      <p:sp>
        <p:nvSpPr>
          <p:cNvPr id="72" name="TextBox 71">
            <a:extLst>
              <a:ext uri="{FF2B5EF4-FFF2-40B4-BE49-F238E27FC236}">
                <a16:creationId xmlns:a16="http://schemas.microsoft.com/office/drawing/2014/main" id="{0B9D05C9-B1F2-1847-B79C-8B23862F7893}"/>
              </a:ext>
            </a:extLst>
          </p:cNvPr>
          <p:cNvSpPr txBox="1"/>
          <p:nvPr/>
        </p:nvSpPr>
        <p:spPr>
          <a:xfrm>
            <a:off x="4752494" y="482279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9]</a:t>
            </a:r>
          </a:p>
        </p:txBody>
      </p:sp>
      <p:sp>
        <p:nvSpPr>
          <p:cNvPr id="73" name="TextBox 72">
            <a:extLst>
              <a:ext uri="{FF2B5EF4-FFF2-40B4-BE49-F238E27FC236}">
                <a16:creationId xmlns:a16="http://schemas.microsoft.com/office/drawing/2014/main" id="{ECA36FA3-5E22-2C42-8A8E-0E7A05B3C72F}"/>
              </a:ext>
            </a:extLst>
          </p:cNvPr>
          <p:cNvSpPr txBox="1"/>
          <p:nvPr/>
        </p:nvSpPr>
        <p:spPr>
          <a:xfrm>
            <a:off x="4752494"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10]</a:t>
            </a:r>
          </a:p>
        </p:txBody>
      </p:sp>
      <p:sp>
        <p:nvSpPr>
          <p:cNvPr id="74" name="TextBox 73">
            <a:extLst>
              <a:ext uri="{FF2B5EF4-FFF2-40B4-BE49-F238E27FC236}">
                <a16:creationId xmlns:a16="http://schemas.microsoft.com/office/drawing/2014/main" id="{29E698F2-9FE8-6344-9279-965C92AE8540}"/>
              </a:ext>
            </a:extLst>
          </p:cNvPr>
          <p:cNvSpPr txBox="1"/>
          <p:nvPr/>
        </p:nvSpPr>
        <p:spPr>
          <a:xfrm>
            <a:off x="8399452"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11]</a:t>
            </a:r>
          </a:p>
        </p:txBody>
      </p:sp>
      <p:sp>
        <p:nvSpPr>
          <p:cNvPr id="75" name="TextBox 74">
            <a:extLst>
              <a:ext uri="{FF2B5EF4-FFF2-40B4-BE49-F238E27FC236}">
                <a16:creationId xmlns:a16="http://schemas.microsoft.com/office/drawing/2014/main" id="{97545679-43DB-FC48-8A8E-7AA2E2FB254E}"/>
              </a:ext>
            </a:extLst>
          </p:cNvPr>
          <p:cNvSpPr txBox="1"/>
          <p:nvPr/>
        </p:nvSpPr>
        <p:spPr>
          <a:xfrm>
            <a:off x="8399452" y="4421323"/>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12]</a:t>
            </a:r>
          </a:p>
        </p:txBody>
      </p:sp>
      <p:sp>
        <p:nvSpPr>
          <p:cNvPr id="76" name="TextBox 75">
            <a:extLst>
              <a:ext uri="{FF2B5EF4-FFF2-40B4-BE49-F238E27FC236}">
                <a16:creationId xmlns:a16="http://schemas.microsoft.com/office/drawing/2014/main" id="{9D35E1B2-27AB-B347-B892-DD668B93AC21}"/>
              </a:ext>
            </a:extLst>
          </p:cNvPr>
          <p:cNvSpPr txBox="1"/>
          <p:nvPr/>
        </p:nvSpPr>
        <p:spPr>
          <a:xfrm>
            <a:off x="8399452" y="482279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13]</a:t>
            </a:r>
          </a:p>
        </p:txBody>
      </p:sp>
      <p:sp>
        <p:nvSpPr>
          <p:cNvPr id="77" name="TextBox 76">
            <a:extLst>
              <a:ext uri="{FF2B5EF4-FFF2-40B4-BE49-F238E27FC236}">
                <a16:creationId xmlns:a16="http://schemas.microsoft.com/office/drawing/2014/main" id="{D1CBF8DE-ACC1-5E4F-AD85-1F30B5B39911}"/>
              </a:ext>
            </a:extLst>
          </p:cNvPr>
          <p:cNvSpPr txBox="1"/>
          <p:nvPr/>
        </p:nvSpPr>
        <p:spPr>
          <a:xfrm>
            <a:off x="8399452"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14]</a:t>
            </a:r>
          </a:p>
        </p:txBody>
      </p:sp>
      <p:sp>
        <p:nvSpPr>
          <p:cNvPr id="78" name="TextBox 77">
            <a:extLst>
              <a:ext uri="{FF2B5EF4-FFF2-40B4-BE49-F238E27FC236}">
                <a16:creationId xmlns:a16="http://schemas.microsoft.com/office/drawing/2014/main" id="{4DB274F7-242C-8144-9619-CF4DEABC3308}"/>
              </a:ext>
            </a:extLst>
          </p:cNvPr>
          <p:cNvSpPr txBox="1"/>
          <p:nvPr/>
        </p:nvSpPr>
        <p:spPr>
          <a:xfrm>
            <a:off x="8399452" y="5640758"/>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rial" panose="020B0604020202020204"/>
                <a:ea typeface="+mn-ea"/>
                <a:cs typeface="+mn-cs"/>
              </a:rPr>
              <a:t>[Initiative 15]</a:t>
            </a:r>
          </a:p>
        </p:txBody>
      </p:sp>
      <p:sp>
        <p:nvSpPr>
          <p:cNvPr id="79" name="Oval 78">
            <a:extLst>
              <a:ext uri="{FF2B5EF4-FFF2-40B4-BE49-F238E27FC236}">
                <a16:creationId xmlns:a16="http://schemas.microsoft.com/office/drawing/2014/main" id="{4EADEA78-E965-254B-AEE4-6EA326CC1672}"/>
              </a:ext>
            </a:extLst>
          </p:cNvPr>
          <p:cNvSpPr>
            <a:spLocks noChangeAspect="1"/>
          </p:cNvSpPr>
          <p:nvPr/>
        </p:nvSpPr>
        <p:spPr>
          <a:xfrm>
            <a:off x="7437844" y="1338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bg1"/>
              </a:solidFill>
              <a:effectLst/>
              <a:uLnTx/>
              <a:uFillTx/>
              <a:latin typeface="Arial" panose="020B0604020202020204"/>
              <a:ea typeface="+mn-ea"/>
              <a:cs typeface="+mn-cs"/>
            </a:endParaRPr>
          </a:p>
        </p:txBody>
      </p:sp>
      <p:sp>
        <p:nvSpPr>
          <p:cNvPr id="80" name="Oval 79">
            <a:extLst>
              <a:ext uri="{FF2B5EF4-FFF2-40B4-BE49-F238E27FC236}">
                <a16:creationId xmlns:a16="http://schemas.microsoft.com/office/drawing/2014/main" id="{E12DE894-38C1-5B40-89E0-640BE7D245CA}"/>
              </a:ext>
            </a:extLst>
          </p:cNvPr>
          <p:cNvSpPr>
            <a:spLocks noChangeAspect="1"/>
          </p:cNvSpPr>
          <p:nvPr/>
        </p:nvSpPr>
        <p:spPr>
          <a:xfrm>
            <a:off x="8945008" y="13388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bg1"/>
              </a:solidFill>
              <a:effectLst/>
              <a:uLnTx/>
              <a:uFillTx/>
              <a:latin typeface="Arial" panose="020B0604020202020204"/>
              <a:ea typeface="+mn-ea"/>
              <a:cs typeface="+mn-cs"/>
            </a:endParaRPr>
          </a:p>
        </p:txBody>
      </p:sp>
      <p:sp>
        <p:nvSpPr>
          <p:cNvPr id="81" name="Oval 80">
            <a:extLst>
              <a:ext uri="{FF2B5EF4-FFF2-40B4-BE49-F238E27FC236}">
                <a16:creationId xmlns:a16="http://schemas.microsoft.com/office/drawing/2014/main" id="{DB637A40-79DB-1642-877A-3C8C57D495F9}"/>
              </a:ext>
            </a:extLst>
          </p:cNvPr>
          <p:cNvSpPr>
            <a:spLocks noChangeAspect="1"/>
          </p:cNvSpPr>
          <p:nvPr/>
        </p:nvSpPr>
        <p:spPr>
          <a:xfrm>
            <a:off x="10452171" y="13388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bg1"/>
              </a:solidFill>
              <a:effectLst/>
              <a:uLnTx/>
              <a:uFillTx/>
              <a:latin typeface="Arial" panose="020B0604020202020204"/>
              <a:ea typeface="+mn-ea"/>
              <a:cs typeface="+mn-cs"/>
            </a:endParaRPr>
          </a:p>
        </p:txBody>
      </p:sp>
      <p:sp>
        <p:nvSpPr>
          <p:cNvPr id="82" name="TextBox 81">
            <a:extLst>
              <a:ext uri="{FF2B5EF4-FFF2-40B4-BE49-F238E27FC236}">
                <a16:creationId xmlns:a16="http://schemas.microsoft.com/office/drawing/2014/main" id="{1A7EE8B8-2285-044B-92E6-3184B2ECE827}"/>
              </a:ext>
            </a:extLst>
          </p:cNvPr>
          <p:cNvSpPr txBox="1"/>
          <p:nvPr/>
        </p:nvSpPr>
        <p:spPr>
          <a:xfrm>
            <a:off x="7717214"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[Type 1]</a:t>
            </a:r>
          </a:p>
        </p:txBody>
      </p:sp>
      <p:sp>
        <p:nvSpPr>
          <p:cNvPr id="83" name="TextBox 82">
            <a:extLst>
              <a:ext uri="{FF2B5EF4-FFF2-40B4-BE49-F238E27FC236}">
                <a16:creationId xmlns:a16="http://schemas.microsoft.com/office/drawing/2014/main" id="{B427286D-03B2-6741-B886-E5DF1F7B26EC}"/>
              </a:ext>
            </a:extLst>
          </p:cNvPr>
          <p:cNvSpPr txBox="1"/>
          <p:nvPr/>
        </p:nvSpPr>
        <p:spPr>
          <a:xfrm>
            <a:off x="9224377"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[Type 2]</a:t>
            </a:r>
          </a:p>
        </p:txBody>
      </p:sp>
      <p:sp>
        <p:nvSpPr>
          <p:cNvPr id="84" name="TextBox 83">
            <a:extLst>
              <a:ext uri="{FF2B5EF4-FFF2-40B4-BE49-F238E27FC236}">
                <a16:creationId xmlns:a16="http://schemas.microsoft.com/office/drawing/2014/main" id="{5BCC64E6-4610-F247-A4CB-9DFD94BC4B7A}"/>
              </a:ext>
            </a:extLst>
          </p:cNvPr>
          <p:cNvSpPr txBox="1"/>
          <p:nvPr/>
        </p:nvSpPr>
        <p:spPr>
          <a:xfrm>
            <a:off x="10732676"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[Type 3]</a:t>
            </a:r>
          </a:p>
        </p:txBody>
      </p:sp>
      <p:sp>
        <p:nvSpPr>
          <p:cNvPr id="5" name="Google Shape;507;p14">
            <a:extLst>
              <a:ext uri="{FF2B5EF4-FFF2-40B4-BE49-F238E27FC236}">
                <a16:creationId xmlns:a16="http://schemas.microsoft.com/office/drawing/2014/main" id="{260878FF-77FB-6B47-B7E7-5F38B61EF8E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32E7A8F9-CF9D-A134-D76C-E73C0C89B41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32137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p:txBody>
          <a:bodyPr/>
          <a:lstStyle/>
          <a:p>
            <a:r>
              <a:rPr lang="en-US" dirty="0"/>
              <a:t>Summary of this document</a:t>
            </a:r>
          </a:p>
        </p:txBody>
      </p:sp>
      <p:sp>
        <p:nvSpPr>
          <p:cNvPr id="18" name="Text Placeholder 17">
            <a:extLst>
              <a:ext uri="{FF2B5EF4-FFF2-40B4-BE49-F238E27FC236}">
                <a16:creationId xmlns:a16="http://schemas.microsoft.com/office/drawing/2014/main" id="{E2A21012-7851-C6F2-875A-A8782A626D81}"/>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98D38E06-7079-974E-1BE0-C1C604DC2D66}"/>
              </a:ext>
            </a:extLst>
          </p:cNvPr>
          <p:cNvSpPr/>
          <p:nvPr/>
        </p:nvSpPr>
        <p:spPr>
          <a:xfrm>
            <a:off x="554736" y="1844826"/>
            <a:ext cx="6766560" cy="391937"/>
          </a:xfrm>
          <a:prstGeom prst="rect">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Summary of main findings</a:t>
            </a:r>
          </a:p>
        </p:txBody>
      </p:sp>
      <p:sp>
        <p:nvSpPr>
          <p:cNvPr id="6" name="Rectangle 5">
            <a:extLst>
              <a:ext uri="{FF2B5EF4-FFF2-40B4-BE49-F238E27FC236}">
                <a16:creationId xmlns:a16="http://schemas.microsoft.com/office/drawing/2014/main" id="{9D328D68-E5DB-D4BC-D1F9-24B70E26762B}"/>
              </a:ext>
            </a:extLst>
          </p:cNvPr>
          <p:cNvSpPr/>
          <p:nvPr/>
        </p:nvSpPr>
        <p:spPr>
          <a:xfrm>
            <a:off x="7979664" y="1842387"/>
            <a:ext cx="3657600" cy="391937"/>
          </a:xfrm>
          <a:prstGeom prst="rect">
            <a:avLst/>
          </a:prstGeom>
          <a:solidFill>
            <a:schemeClr val="accent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Contents of this document</a:t>
            </a:r>
          </a:p>
        </p:txBody>
      </p:sp>
      <p:sp>
        <p:nvSpPr>
          <p:cNvPr id="7" name="Rectangle 6">
            <a:extLst>
              <a:ext uri="{FF2B5EF4-FFF2-40B4-BE49-F238E27FC236}">
                <a16:creationId xmlns:a16="http://schemas.microsoft.com/office/drawing/2014/main" id="{9D66D258-EF5A-B4D3-A7BC-3C67053CEDB6}"/>
              </a:ext>
            </a:extLst>
          </p:cNvPr>
          <p:cNvSpPr/>
          <p:nvPr/>
        </p:nvSpPr>
        <p:spPr>
          <a:xfrm>
            <a:off x="554736" y="2658794"/>
            <a:ext cx="1583553" cy="115355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finding 1]</a:t>
            </a:r>
          </a:p>
        </p:txBody>
      </p:sp>
      <p:sp>
        <p:nvSpPr>
          <p:cNvPr id="8" name="Rectangle 7">
            <a:extLst>
              <a:ext uri="{FF2B5EF4-FFF2-40B4-BE49-F238E27FC236}">
                <a16:creationId xmlns:a16="http://schemas.microsoft.com/office/drawing/2014/main" id="{EA026C13-8D00-54A2-BD8E-46222E7AF78E}"/>
              </a:ext>
            </a:extLst>
          </p:cNvPr>
          <p:cNvSpPr/>
          <p:nvPr/>
        </p:nvSpPr>
        <p:spPr>
          <a:xfrm>
            <a:off x="554736" y="3910091"/>
            <a:ext cx="1583553" cy="115355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finding 2]</a:t>
            </a:r>
          </a:p>
        </p:txBody>
      </p:sp>
      <p:sp>
        <p:nvSpPr>
          <p:cNvPr id="9" name="Rectangle 8">
            <a:extLst>
              <a:ext uri="{FF2B5EF4-FFF2-40B4-BE49-F238E27FC236}">
                <a16:creationId xmlns:a16="http://schemas.microsoft.com/office/drawing/2014/main" id="{03CF4E03-C1D4-43CB-200B-74DE6F848315}"/>
              </a:ext>
            </a:extLst>
          </p:cNvPr>
          <p:cNvSpPr/>
          <p:nvPr/>
        </p:nvSpPr>
        <p:spPr>
          <a:xfrm>
            <a:off x="554736" y="5161388"/>
            <a:ext cx="1583553" cy="115355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finding 3]</a:t>
            </a:r>
          </a:p>
        </p:txBody>
      </p:sp>
      <p:sp>
        <p:nvSpPr>
          <p:cNvPr id="10" name="Rectangle 9">
            <a:extLst>
              <a:ext uri="{FF2B5EF4-FFF2-40B4-BE49-F238E27FC236}">
                <a16:creationId xmlns:a16="http://schemas.microsoft.com/office/drawing/2014/main" id="{85DFEB08-DE54-A875-582F-3E40717B9A53}"/>
              </a:ext>
            </a:extLst>
          </p:cNvPr>
          <p:cNvSpPr/>
          <p:nvPr/>
        </p:nvSpPr>
        <p:spPr>
          <a:xfrm>
            <a:off x="554735" y="2303585"/>
            <a:ext cx="158355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Main finding</a:t>
            </a:r>
          </a:p>
        </p:txBody>
      </p:sp>
      <p:sp>
        <p:nvSpPr>
          <p:cNvPr id="11" name="Rectangle 10">
            <a:extLst>
              <a:ext uri="{FF2B5EF4-FFF2-40B4-BE49-F238E27FC236}">
                <a16:creationId xmlns:a16="http://schemas.microsoft.com/office/drawing/2014/main" id="{40E17440-0D96-9288-E96E-B22DC775B848}"/>
              </a:ext>
            </a:extLst>
          </p:cNvPr>
          <p:cNvSpPr/>
          <p:nvPr/>
        </p:nvSpPr>
        <p:spPr>
          <a:xfrm>
            <a:off x="2240512" y="2303584"/>
            <a:ext cx="508078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Description</a:t>
            </a:r>
          </a:p>
        </p:txBody>
      </p:sp>
      <p:sp>
        <p:nvSpPr>
          <p:cNvPr id="12" name="Rectangle 11">
            <a:extLst>
              <a:ext uri="{FF2B5EF4-FFF2-40B4-BE49-F238E27FC236}">
                <a16:creationId xmlns:a16="http://schemas.microsoft.com/office/drawing/2014/main" id="{CD169FDF-B3A0-64FB-1D97-2787AF2A36EF}"/>
              </a:ext>
            </a:extLst>
          </p:cNvPr>
          <p:cNvSpPr/>
          <p:nvPr/>
        </p:nvSpPr>
        <p:spPr>
          <a:xfrm>
            <a:off x="2240512" y="2658794"/>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sp>
        <p:nvSpPr>
          <p:cNvPr id="13" name="Rectangle 12">
            <a:extLst>
              <a:ext uri="{FF2B5EF4-FFF2-40B4-BE49-F238E27FC236}">
                <a16:creationId xmlns:a16="http://schemas.microsoft.com/office/drawing/2014/main" id="{F7D3E463-3226-4B14-F189-06475F0CAE4D}"/>
              </a:ext>
            </a:extLst>
          </p:cNvPr>
          <p:cNvSpPr/>
          <p:nvPr/>
        </p:nvSpPr>
        <p:spPr>
          <a:xfrm>
            <a:off x="2240512" y="3910091"/>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sp>
        <p:nvSpPr>
          <p:cNvPr id="14" name="Rectangle 13">
            <a:extLst>
              <a:ext uri="{FF2B5EF4-FFF2-40B4-BE49-F238E27FC236}">
                <a16:creationId xmlns:a16="http://schemas.microsoft.com/office/drawing/2014/main" id="{4AF6AE8A-4C8D-C920-41EB-9323CE5E8936}"/>
              </a:ext>
            </a:extLst>
          </p:cNvPr>
          <p:cNvSpPr/>
          <p:nvPr/>
        </p:nvSpPr>
        <p:spPr>
          <a:xfrm>
            <a:off x="2240512" y="5161388"/>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cxnSp>
        <p:nvCxnSpPr>
          <p:cNvPr id="15" name="Straight Connector 14">
            <a:extLst>
              <a:ext uri="{FF2B5EF4-FFF2-40B4-BE49-F238E27FC236}">
                <a16:creationId xmlns:a16="http://schemas.microsoft.com/office/drawing/2014/main" id="{81E99A1E-CAD3-28B7-A05B-286369B808A4}"/>
              </a:ext>
            </a:extLst>
          </p:cNvPr>
          <p:cNvCxnSpPr>
            <a:cxnSpLocks/>
          </p:cNvCxnSpPr>
          <p:nvPr/>
        </p:nvCxnSpPr>
        <p:spPr>
          <a:xfrm>
            <a:off x="554735" y="2561047"/>
            <a:ext cx="15835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0951C0-7911-DA3E-7B02-561C48132BEA}"/>
              </a:ext>
            </a:extLst>
          </p:cNvPr>
          <p:cNvCxnSpPr>
            <a:cxnSpLocks/>
          </p:cNvCxnSpPr>
          <p:nvPr/>
        </p:nvCxnSpPr>
        <p:spPr>
          <a:xfrm>
            <a:off x="7650479" y="2004289"/>
            <a:ext cx="1" cy="411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28F58C-DD63-23BA-7EDE-68BE40FBD0F7}"/>
              </a:ext>
            </a:extLst>
          </p:cNvPr>
          <p:cNvCxnSpPr>
            <a:cxnSpLocks/>
          </p:cNvCxnSpPr>
          <p:nvPr/>
        </p:nvCxnSpPr>
        <p:spPr>
          <a:xfrm>
            <a:off x="2240512" y="2561047"/>
            <a:ext cx="50807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6B8105-6A60-CF5C-8723-6500972E3779}"/>
              </a:ext>
            </a:extLst>
          </p:cNvPr>
          <p:cNvSpPr/>
          <p:nvPr/>
        </p:nvSpPr>
        <p:spPr>
          <a:xfrm>
            <a:off x="7979663" y="2234324"/>
            <a:ext cx="3657600" cy="4080615"/>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tx1"/>
              </a:solidFill>
            </a:endParaRPr>
          </a:p>
        </p:txBody>
      </p:sp>
      <p:sp>
        <p:nvSpPr>
          <p:cNvPr id="24" name="Rectangle 23">
            <a:extLst>
              <a:ext uri="{FF2B5EF4-FFF2-40B4-BE49-F238E27FC236}">
                <a16:creationId xmlns:a16="http://schemas.microsoft.com/office/drawing/2014/main" id="{546D24EC-B103-130B-FB9D-E554160A8BBE}"/>
              </a:ext>
            </a:extLst>
          </p:cNvPr>
          <p:cNvSpPr/>
          <p:nvPr/>
        </p:nvSpPr>
        <p:spPr>
          <a:xfrm>
            <a:off x="554735" y="2234324"/>
            <a:ext cx="6766560" cy="4080615"/>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5" name="Straight Connector 24">
            <a:extLst>
              <a:ext uri="{FF2B5EF4-FFF2-40B4-BE49-F238E27FC236}">
                <a16:creationId xmlns:a16="http://schemas.microsoft.com/office/drawing/2014/main" id="{B6994255-4DB1-3794-9B13-6875D98065D1}"/>
              </a:ext>
            </a:extLst>
          </p:cNvPr>
          <p:cNvCxnSpPr>
            <a:cxnSpLocks/>
          </p:cNvCxnSpPr>
          <p:nvPr/>
        </p:nvCxnSpPr>
        <p:spPr>
          <a:xfrm flipV="1">
            <a:off x="612964" y="3861218"/>
            <a:ext cx="665010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3E21A-F992-7A30-505C-DD9CC4990A5E}"/>
              </a:ext>
            </a:extLst>
          </p:cNvPr>
          <p:cNvCxnSpPr>
            <a:cxnSpLocks/>
          </p:cNvCxnSpPr>
          <p:nvPr/>
        </p:nvCxnSpPr>
        <p:spPr>
          <a:xfrm flipV="1">
            <a:off x="612964" y="5112515"/>
            <a:ext cx="665010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3067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dirty="0">
                <a:solidFill>
                  <a:schemeClr val="bg2">
                    <a:lumMod val="10000"/>
                  </a:schemeClr>
                </a:solidFill>
              </a:rPr>
              <a:t>[Overview of initiatives slide / Insert action title]</a:t>
            </a:r>
            <a:endParaRPr lang="en-GB" dirty="0"/>
          </a:p>
        </p:txBody>
      </p:sp>
      <p:sp>
        <p:nvSpPr>
          <p:cNvPr id="3" name="Subtitle 2">
            <a:extLst>
              <a:ext uri="{FF2B5EF4-FFF2-40B4-BE49-F238E27FC236}">
                <a16:creationId xmlns:a16="http://schemas.microsoft.com/office/drawing/2014/main" id="{6CCDB187-FF31-1140-F886-37B39BA81FC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7034F28-3774-B552-E0A2-2ACA6A617A03}"/>
              </a:ext>
            </a:extLst>
          </p:cNvPr>
          <p:cNvSpPr>
            <a:spLocks noGrp="1"/>
          </p:cNvSpPr>
          <p:nvPr>
            <p:ph type="body" sz="quarter" idx="17"/>
          </p:nvPr>
        </p:nvSpPr>
        <p:spPr/>
        <p:txBody>
          <a:bodyPr/>
          <a:lstStyle/>
          <a:p>
            <a:endParaRPr lang="en-US"/>
          </a:p>
        </p:txBody>
      </p:sp>
      <p:graphicFrame>
        <p:nvGraphicFramePr>
          <p:cNvPr id="28" name="table_type_name">
            <a:extLst>
              <a:ext uri="{FF2B5EF4-FFF2-40B4-BE49-F238E27FC236}">
                <a16:creationId xmlns:a16="http://schemas.microsoft.com/office/drawing/2014/main" id="{99E643BC-531A-F84B-BA3A-72E79CDFFB23}"/>
              </a:ext>
            </a:extLst>
          </p:cNvPr>
          <p:cNvGraphicFramePr>
            <a:graphicFrameLocks noGrp="1"/>
          </p:cNvGraphicFramePr>
          <p:nvPr/>
        </p:nvGraphicFramePr>
        <p:xfrm>
          <a:off x="467806" y="1648496"/>
          <a:ext cx="11173332" cy="4523590"/>
        </p:xfrm>
        <a:graphic>
          <a:graphicData uri="http://schemas.openxmlformats.org/drawingml/2006/table">
            <a:tbl>
              <a:tblPr bandRow="1">
                <a:tableStyleId>{EB344D84-9AFB-497E-A393-DC336BA19D2E}</a:tableStyleId>
              </a:tblPr>
              <a:tblGrid>
                <a:gridCol w="1281481">
                  <a:extLst>
                    <a:ext uri="{9D8B030D-6E8A-4147-A177-3AD203B41FA5}">
                      <a16:colId xmlns:a16="http://schemas.microsoft.com/office/drawing/2014/main" val="20000"/>
                    </a:ext>
                  </a:extLst>
                </a:gridCol>
                <a:gridCol w="516835">
                  <a:extLst>
                    <a:ext uri="{9D8B030D-6E8A-4147-A177-3AD203B41FA5}">
                      <a16:colId xmlns:a16="http://schemas.microsoft.com/office/drawing/2014/main" val="20001"/>
                    </a:ext>
                  </a:extLst>
                </a:gridCol>
                <a:gridCol w="9375016">
                  <a:extLst>
                    <a:ext uri="{9D8B030D-6E8A-4147-A177-3AD203B41FA5}">
                      <a16:colId xmlns:a16="http://schemas.microsoft.com/office/drawing/2014/main" val="20002"/>
                    </a:ext>
                  </a:extLst>
                </a:gridCol>
              </a:tblGrid>
              <a:tr h="33285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mn-cs"/>
                        </a:rPr>
                        <a:t>Area</a:t>
                      </a:r>
                    </a:p>
                  </a:txBody>
                  <a:tcPr marL="0" marR="0" marT="91439" marB="91439" anchor="b" horzOverflow="overflow">
                    <a:lnL>
                      <a:noFill/>
                    </a:lnL>
                    <a:lnR>
                      <a:noFill/>
                    </a:lnR>
                    <a:lnT w="254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noProof="0" dirty="0">
                        <a:ln>
                          <a:noFill/>
                        </a:ln>
                        <a:solidFill>
                          <a:schemeClr val="tx1"/>
                        </a:solidFill>
                        <a:effectLst/>
                        <a:latin typeface="+mn-lt"/>
                        <a:cs typeface="Arial" charset="0"/>
                      </a:endParaRPr>
                    </a:p>
                  </a:txBody>
                  <a:tcPr marL="0" marR="0" anchor="b" horzOverflow="overflow">
                    <a:lnL>
                      <a:noFill/>
                    </a:lnL>
                    <a:lnR>
                      <a:noFill/>
                    </a:lnR>
                    <a:lnT w="254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mn-cs"/>
                        </a:rPr>
                        <a:t>Suggested initiatives</a:t>
                      </a:r>
                    </a:p>
                  </a:txBody>
                  <a:tcPr marL="0" marR="0" marT="91439" marB="91439" anchor="b" horzOverflow="overflow">
                    <a:lnL>
                      <a:noFill/>
                    </a:lnL>
                    <a:lnR>
                      <a:noFill/>
                    </a:lnR>
                    <a:lnT w="254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US" sz="100" b="0" i="0" u="none" strike="noStrike" cap="none" normalizeH="0" baseline="0" noProof="0">
                        <a:ln>
                          <a:noFill/>
                        </a:ln>
                        <a:solidFill>
                          <a:schemeClr val="tx1"/>
                        </a:solidFill>
                        <a:effectLst/>
                        <a:latin typeface="+mn-lt"/>
                        <a:cs typeface="Arial" charset="0"/>
                      </a:endParaRPr>
                    </a:p>
                  </a:txBody>
                  <a:tcPr marL="45720" marR="45720" horzOverflow="overflow">
                    <a:lnL>
                      <a:noFill/>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endParaRPr kumimoji="0" lang="en-US" sz="4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592">
                <a:tc rowSpan="3">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dirty="0">
                          <a:solidFill>
                            <a:schemeClr val="bg1"/>
                          </a:solidFill>
                        </a:rPr>
                        <a:t>[Objective/</a:t>
                      </a:r>
                      <a:br>
                        <a:rPr lang="en-US" sz="1200" b="1" noProof="0" dirty="0">
                          <a:solidFill>
                            <a:schemeClr val="bg1"/>
                          </a:solidFill>
                        </a:rPr>
                      </a:br>
                      <a:r>
                        <a:rPr lang="en-US" sz="1200" b="1" noProof="0" dirty="0">
                          <a:solidFill>
                            <a:schemeClr val="bg1"/>
                          </a:solidFill>
                        </a:rPr>
                        <a:t>strategic area]</a:t>
                      </a:r>
                    </a:p>
                  </a:txBody>
                  <a:tcPr marL="0" marR="0" marT="0" marB="0" anchor="ctr" horzOverflow="overflow">
                    <a:lnL>
                      <a:noFill/>
                    </a:lnL>
                    <a:lnR>
                      <a:noFill/>
                    </a:lnR>
                    <a:lnT>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3">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endParaRPr kumimoji="0" lang="en-US" sz="1000" b="0" i="0" u="none" strike="noStrike" kern="1200" cap="none" spc="0" normalizeH="0" baseline="0" noProof="0" dirty="0">
                        <a:ln>
                          <a:noFill/>
                        </a:ln>
                        <a:solidFill>
                          <a:srgbClr val="000000"/>
                        </a:solidFill>
                        <a:effectLst/>
                        <a:uLnTx/>
                        <a:uFillTx/>
                        <a:latin typeface="+mn-lt"/>
                        <a:ea typeface="+mn-ea"/>
                        <a:cs typeface="+mn-cs"/>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dirty="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dirty="0">
                          <a:ln>
                            <a:noFill/>
                          </a:ln>
                          <a:solidFill>
                            <a:srgbClr val="000000"/>
                          </a:solidFill>
                          <a:effectLst/>
                          <a:uLnTx/>
                          <a:uFillTx/>
                          <a:latin typeface="+mn-lt"/>
                          <a:ea typeface="+mn-ea"/>
                          <a:cs typeface="+mn-cs"/>
                        </a:rPr>
                        <a:t>[Description]</a:t>
                      </a:r>
                    </a:p>
                  </a:txBody>
                  <a:tcPr marL="0" marR="0" marT="0" marB="0" anchor="ctr" horzOverflow="overflow">
                    <a:lnL>
                      <a:noFill/>
                    </a:lnL>
                    <a:lnR>
                      <a:noFill/>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dirty="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dirty="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4592">
                <a:tc rowSpan="6">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dirty="0">
                          <a:solidFill>
                            <a:schemeClr val="bg1"/>
                          </a:solidFill>
                        </a:rPr>
                        <a:t>[Objective/</a:t>
                      </a:r>
                      <a:br>
                        <a:rPr lang="en-US" sz="1200" b="1" noProof="0" dirty="0">
                          <a:solidFill>
                            <a:schemeClr val="bg1"/>
                          </a:solidFill>
                        </a:rPr>
                      </a:br>
                      <a:r>
                        <a:rPr lang="en-US" sz="1200" b="1" noProof="0" dirty="0">
                          <a:solidFill>
                            <a:schemeClr val="bg1"/>
                          </a:solidFill>
                        </a:rPr>
                        <a:t>strategic area]</a:t>
                      </a:r>
                    </a:p>
                  </a:txBody>
                  <a:tcPr marL="0" marR="0" marT="0" marB="0" anchor="ctr" horzOverflow="overflow">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6">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dirty="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64592">
                <a:tc rowSpan="2">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dirty="0">
                          <a:solidFill>
                            <a:schemeClr val="tx1"/>
                          </a:solidFill>
                        </a:rPr>
                        <a:t>[Objective/</a:t>
                      </a:r>
                      <a:br>
                        <a:rPr lang="en-US" sz="1200" b="1" noProof="0" dirty="0">
                          <a:solidFill>
                            <a:schemeClr val="tx1"/>
                          </a:solidFill>
                        </a:rPr>
                      </a:br>
                      <a:r>
                        <a:rPr lang="en-US" sz="1200" b="1" noProof="0" dirty="0">
                          <a:solidFill>
                            <a:schemeClr val="tx1"/>
                          </a:solidFill>
                        </a:rPr>
                        <a:t>strategic area]</a:t>
                      </a:r>
                    </a:p>
                  </a:txBody>
                  <a:tcPr marL="0" marR="0" marT="0" marB="0" anchor="ctr" horzOverflow="overflow">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dirty="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dirty="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dirty="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
        <p:nvSpPr>
          <p:cNvPr id="31" name="Oval 30">
            <a:extLst>
              <a:ext uri="{FF2B5EF4-FFF2-40B4-BE49-F238E27FC236}">
                <a16:creationId xmlns:a16="http://schemas.microsoft.com/office/drawing/2014/main" id="{B3D3DEDA-C00C-ED46-BE1C-B7B692B039D6}"/>
              </a:ext>
            </a:extLst>
          </p:cNvPr>
          <p:cNvSpPr>
            <a:spLocks noChangeAspect="1"/>
          </p:cNvSpPr>
          <p:nvPr/>
        </p:nvSpPr>
        <p:spPr>
          <a:xfrm>
            <a:off x="1901360" y="2218035"/>
            <a:ext cx="252000" cy="25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sym typeface="Arial"/>
              </a:rPr>
              <a:t>1</a:t>
            </a:r>
          </a:p>
        </p:txBody>
      </p:sp>
      <p:sp>
        <p:nvSpPr>
          <p:cNvPr id="8" name="Oval 7">
            <a:extLst>
              <a:ext uri="{FF2B5EF4-FFF2-40B4-BE49-F238E27FC236}">
                <a16:creationId xmlns:a16="http://schemas.microsoft.com/office/drawing/2014/main" id="{6782D1FF-A425-BE49-9935-B40DA150D8AE}"/>
              </a:ext>
            </a:extLst>
          </p:cNvPr>
          <p:cNvSpPr>
            <a:spLocks noChangeAspect="1"/>
          </p:cNvSpPr>
          <p:nvPr/>
        </p:nvSpPr>
        <p:spPr>
          <a:xfrm>
            <a:off x="1901360" y="2583260"/>
            <a:ext cx="252000" cy="25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sym typeface="Arial"/>
              </a:rPr>
              <a:t>2</a:t>
            </a:r>
          </a:p>
        </p:txBody>
      </p:sp>
      <p:sp>
        <p:nvSpPr>
          <p:cNvPr id="9" name="Oval 8">
            <a:extLst>
              <a:ext uri="{FF2B5EF4-FFF2-40B4-BE49-F238E27FC236}">
                <a16:creationId xmlns:a16="http://schemas.microsoft.com/office/drawing/2014/main" id="{734DEB69-9551-3E44-8C19-1D83C2EAA284}"/>
              </a:ext>
            </a:extLst>
          </p:cNvPr>
          <p:cNvSpPr>
            <a:spLocks noChangeAspect="1"/>
          </p:cNvSpPr>
          <p:nvPr/>
        </p:nvSpPr>
        <p:spPr>
          <a:xfrm>
            <a:off x="1901360" y="2948485"/>
            <a:ext cx="252000" cy="25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sym typeface="Arial"/>
              </a:rPr>
              <a:t>3</a:t>
            </a:r>
          </a:p>
        </p:txBody>
      </p:sp>
      <p:sp>
        <p:nvSpPr>
          <p:cNvPr id="10" name="Oval 9">
            <a:extLst>
              <a:ext uri="{FF2B5EF4-FFF2-40B4-BE49-F238E27FC236}">
                <a16:creationId xmlns:a16="http://schemas.microsoft.com/office/drawing/2014/main" id="{59D20173-8298-1446-A691-5398DBF3BB83}"/>
              </a:ext>
            </a:extLst>
          </p:cNvPr>
          <p:cNvSpPr>
            <a:spLocks noChangeAspect="1"/>
          </p:cNvSpPr>
          <p:nvPr/>
        </p:nvSpPr>
        <p:spPr>
          <a:xfrm>
            <a:off x="1901360" y="331371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4</a:t>
            </a:r>
          </a:p>
        </p:txBody>
      </p:sp>
      <p:sp>
        <p:nvSpPr>
          <p:cNvPr id="11" name="Oval 10">
            <a:extLst>
              <a:ext uri="{FF2B5EF4-FFF2-40B4-BE49-F238E27FC236}">
                <a16:creationId xmlns:a16="http://schemas.microsoft.com/office/drawing/2014/main" id="{6C822EB4-4309-4843-A1EA-654BE15CD561}"/>
              </a:ext>
            </a:extLst>
          </p:cNvPr>
          <p:cNvSpPr>
            <a:spLocks noChangeAspect="1"/>
          </p:cNvSpPr>
          <p:nvPr/>
        </p:nvSpPr>
        <p:spPr>
          <a:xfrm>
            <a:off x="1901360" y="367893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5</a:t>
            </a:r>
          </a:p>
        </p:txBody>
      </p:sp>
      <p:sp>
        <p:nvSpPr>
          <p:cNvPr id="12" name="Oval 11">
            <a:extLst>
              <a:ext uri="{FF2B5EF4-FFF2-40B4-BE49-F238E27FC236}">
                <a16:creationId xmlns:a16="http://schemas.microsoft.com/office/drawing/2014/main" id="{CF581D3C-43D1-9546-A435-C77D612FDCAB}"/>
              </a:ext>
            </a:extLst>
          </p:cNvPr>
          <p:cNvSpPr>
            <a:spLocks noChangeAspect="1"/>
          </p:cNvSpPr>
          <p:nvPr/>
        </p:nvSpPr>
        <p:spPr>
          <a:xfrm>
            <a:off x="1901360" y="404416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6</a:t>
            </a:r>
          </a:p>
        </p:txBody>
      </p:sp>
      <p:sp>
        <p:nvSpPr>
          <p:cNvPr id="13" name="Oval 12">
            <a:extLst>
              <a:ext uri="{FF2B5EF4-FFF2-40B4-BE49-F238E27FC236}">
                <a16:creationId xmlns:a16="http://schemas.microsoft.com/office/drawing/2014/main" id="{FF7AA636-EA2A-9C42-9809-F9F3237BEFE5}"/>
              </a:ext>
            </a:extLst>
          </p:cNvPr>
          <p:cNvSpPr>
            <a:spLocks noChangeAspect="1"/>
          </p:cNvSpPr>
          <p:nvPr/>
        </p:nvSpPr>
        <p:spPr>
          <a:xfrm>
            <a:off x="1901360" y="440938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7</a:t>
            </a:r>
          </a:p>
        </p:txBody>
      </p:sp>
      <p:sp>
        <p:nvSpPr>
          <p:cNvPr id="14" name="Oval 13">
            <a:extLst>
              <a:ext uri="{FF2B5EF4-FFF2-40B4-BE49-F238E27FC236}">
                <a16:creationId xmlns:a16="http://schemas.microsoft.com/office/drawing/2014/main" id="{8B7A1C66-2DD1-1A43-A52F-4FDADF6E5306}"/>
              </a:ext>
            </a:extLst>
          </p:cNvPr>
          <p:cNvSpPr>
            <a:spLocks noChangeAspect="1"/>
          </p:cNvSpPr>
          <p:nvPr/>
        </p:nvSpPr>
        <p:spPr>
          <a:xfrm>
            <a:off x="1901360" y="477461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8</a:t>
            </a:r>
          </a:p>
        </p:txBody>
      </p:sp>
      <p:sp>
        <p:nvSpPr>
          <p:cNvPr id="15" name="Oval 14">
            <a:extLst>
              <a:ext uri="{FF2B5EF4-FFF2-40B4-BE49-F238E27FC236}">
                <a16:creationId xmlns:a16="http://schemas.microsoft.com/office/drawing/2014/main" id="{416D0ADD-7F16-9B40-944F-EE616FE00B65}"/>
              </a:ext>
            </a:extLst>
          </p:cNvPr>
          <p:cNvSpPr>
            <a:spLocks noChangeAspect="1"/>
          </p:cNvSpPr>
          <p:nvPr/>
        </p:nvSpPr>
        <p:spPr>
          <a:xfrm>
            <a:off x="1901360" y="513983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9</a:t>
            </a:r>
          </a:p>
        </p:txBody>
      </p:sp>
      <p:sp>
        <p:nvSpPr>
          <p:cNvPr id="16" name="Oval 15">
            <a:extLst>
              <a:ext uri="{FF2B5EF4-FFF2-40B4-BE49-F238E27FC236}">
                <a16:creationId xmlns:a16="http://schemas.microsoft.com/office/drawing/2014/main" id="{81EE2FEF-CBE8-6149-8FA6-E4A701532758}"/>
              </a:ext>
            </a:extLst>
          </p:cNvPr>
          <p:cNvSpPr>
            <a:spLocks noChangeAspect="1"/>
          </p:cNvSpPr>
          <p:nvPr/>
        </p:nvSpPr>
        <p:spPr>
          <a:xfrm>
            <a:off x="1901360" y="5505060"/>
            <a:ext cx="252000" cy="25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lumMod val="50000"/>
                  </a:schemeClr>
                </a:solidFill>
                <a:effectLst/>
                <a:uLnTx/>
                <a:uFillTx/>
                <a:latin typeface="Arial" panose="020B0604020202020204"/>
                <a:ea typeface="+mn-ea"/>
                <a:cs typeface="+mn-cs"/>
                <a:sym typeface="Arial"/>
              </a:rPr>
              <a:t>10</a:t>
            </a:r>
          </a:p>
        </p:txBody>
      </p:sp>
      <p:sp>
        <p:nvSpPr>
          <p:cNvPr id="17" name="Oval 16">
            <a:extLst>
              <a:ext uri="{FF2B5EF4-FFF2-40B4-BE49-F238E27FC236}">
                <a16:creationId xmlns:a16="http://schemas.microsoft.com/office/drawing/2014/main" id="{BA87C6F1-D159-6642-B019-33C722EC9810}"/>
              </a:ext>
            </a:extLst>
          </p:cNvPr>
          <p:cNvSpPr>
            <a:spLocks noChangeAspect="1"/>
          </p:cNvSpPr>
          <p:nvPr/>
        </p:nvSpPr>
        <p:spPr>
          <a:xfrm>
            <a:off x="1901360" y="5870286"/>
            <a:ext cx="252000" cy="25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lumMod val="50000"/>
                  </a:schemeClr>
                </a:solidFill>
                <a:effectLst/>
                <a:uLnTx/>
                <a:uFillTx/>
                <a:latin typeface="Arial" panose="020B0604020202020204"/>
                <a:ea typeface="+mn-ea"/>
                <a:cs typeface="+mn-cs"/>
                <a:sym typeface="Arial"/>
              </a:rPr>
              <a:t>11</a:t>
            </a:r>
          </a:p>
        </p:txBody>
      </p:sp>
      <p:sp>
        <p:nvSpPr>
          <p:cNvPr id="5" name="Google Shape;677;p19">
            <a:extLst>
              <a:ext uri="{FF2B5EF4-FFF2-40B4-BE49-F238E27FC236}">
                <a16:creationId xmlns:a16="http://schemas.microsoft.com/office/drawing/2014/main" id="{8671E4AF-C797-CB31-6D4B-F9C4A640504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9287874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717D4838-28B7-8039-6469-86667304B6CA}"/>
              </a:ext>
            </a:extLst>
          </p:cNvPr>
          <p:cNvSpPr>
            <a:spLocks noGrp="1"/>
          </p:cNvSpPr>
          <p:nvPr>
            <p:ph type="title"/>
          </p:nvPr>
        </p:nvSpPr>
        <p:spPr/>
        <p:txBody>
          <a:bodyPr/>
          <a:lstStyle/>
          <a:p>
            <a:r>
              <a:rPr lang="en-GB" dirty="0"/>
              <a:t>[Initiatives or sub-points slide / Insert action title]</a:t>
            </a:r>
            <a:endParaRPr lang="en-US" dirty="0"/>
          </a:p>
        </p:txBody>
      </p:sp>
      <p:sp>
        <p:nvSpPr>
          <p:cNvPr id="5" name="Subtitle 4">
            <a:extLst>
              <a:ext uri="{FF2B5EF4-FFF2-40B4-BE49-F238E27FC236}">
                <a16:creationId xmlns:a16="http://schemas.microsoft.com/office/drawing/2014/main" id="{25A294CE-EC7B-B2E9-8022-6A3060274F4A}"/>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F4570FE7-E5FA-4D93-8E3A-3707E3944230}"/>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5E677B1-F6B3-504F-A57C-88D6741B3A76}"/>
              </a:ext>
            </a:extLst>
          </p:cNvPr>
          <p:cNvSpPr/>
          <p:nvPr/>
        </p:nvSpPr>
        <p:spPr>
          <a:xfrm>
            <a:off x="1115082" y="3762926"/>
            <a:ext cx="2593887" cy="113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tx1"/>
                </a:solidFill>
              </a:rPr>
              <a:t>Initiatives:</a:t>
            </a:r>
          </a:p>
          <a:p>
            <a:pPr marL="285750" indent="-285750">
              <a:buFont typeface="Arial" panose="020B0604020202020204" pitchFamily="34" charset="0"/>
              <a:buChar char="•"/>
            </a:pPr>
            <a:r>
              <a:rPr lang="en-GB" sz="1400" dirty="0">
                <a:solidFill>
                  <a:schemeClr val="tx1"/>
                </a:solidFill>
              </a:rPr>
              <a:t>[Initiative 1]</a:t>
            </a:r>
          </a:p>
          <a:p>
            <a:pPr marL="285750" indent="-285750">
              <a:buFont typeface="Arial" panose="020B0604020202020204" pitchFamily="34" charset="0"/>
              <a:buChar char="•"/>
            </a:pPr>
            <a:r>
              <a:rPr lang="en-GB" sz="1400" dirty="0">
                <a:solidFill>
                  <a:schemeClr val="tx1"/>
                </a:solidFill>
              </a:rPr>
              <a:t>[Initiative 2]</a:t>
            </a:r>
          </a:p>
          <a:p>
            <a:pPr marL="285750" indent="-285750">
              <a:buFont typeface="Arial" panose="020B0604020202020204" pitchFamily="34" charset="0"/>
              <a:buChar char="•"/>
            </a:pPr>
            <a:r>
              <a:rPr lang="en-GB" sz="1400" dirty="0">
                <a:solidFill>
                  <a:schemeClr val="tx1"/>
                </a:solidFill>
              </a:rPr>
              <a:t>[Initiative 3]</a:t>
            </a:r>
          </a:p>
        </p:txBody>
      </p:sp>
      <p:sp>
        <p:nvSpPr>
          <p:cNvPr id="3" name="Rectangle 2">
            <a:extLst>
              <a:ext uri="{FF2B5EF4-FFF2-40B4-BE49-F238E27FC236}">
                <a16:creationId xmlns:a16="http://schemas.microsoft.com/office/drawing/2014/main" id="{1791B150-F5EC-9748-A482-3DACF01F3730}"/>
              </a:ext>
            </a:extLst>
          </p:cNvPr>
          <p:cNvSpPr/>
          <p:nvPr/>
        </p:nvSpPr>
        <p:spPr>
          <a:xfrm>
            <a:off x="1115262" y="3239185"/>
            <a:ext cx="2593887" cy="476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[Category 1]</a:t>
            </a:r>
          </a:p>
        </p:txBody>
      </p:sp>
      <p:sp>
        <p:nvSpPr>
          <p:cNvPr id="9" name="Rectangle 8">
            <a:extLst>
              <a:ext uri="{FF2B5EF4-FFF2-40B4-BE49-F238E27FC236}">
                <a16:creationId xmlns:a16="http://schemas.microsoft.com/office/drawing/2014/main" id="{CD6AD4E7-5003-1E4C-9893-86BD8C3C5BE3}"/>
              </a:ext>
            </a:extLst>
          </p:cNvPr>
          <p:cNvSpPr/>
          <p:nvPr/>
        </p:nvSpPr>
        <p:spPr>
          <a:xfrm>
            <a:off x="4755814" y="3239185"/>
            <a:ext cx="2595600" cy="476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[Category 2]</a:t>
            </a:r>
          </a:p>
        </p:txBody>
      </p:sp>
      <p:sp>
        <p:nvSpPr>
          <p:cNvPr id="10" name="Rectangle 9">
            <a:extLst>
              <a:ext uri="{FF2B5EF4-FFF2-40B4-BE49-F238E27FC236}">
                <a16:creationId xmlns:a16="http://schemas.microsoft.com/office/drawing/2014/main" id="{AC6B37C4-6351-A14B-980C-E11F18A4DD12}"/>
              </a:ext>
            </a:extLst>
          </p:cNvPr>
          <p:cNvSpPr/>
          <p:nvPr/>
        </p:nvSpPr>
        <p:spPr>
          <a:xfrm>
            <a:off x="8398079" y="3239185"/>
            <a:ext cx="2595600" cy="476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[Category 3]</a:t>
            </a:r>
          </a:p>
        </p:txBody>
      </p:sp>
      <p:sp>
        <p:nvSpPr>
          <p:cNvPr id="11" name="Rectangle 10">
            <a:extLst>
              <a:ext uri="{FF2B5EF4-FFF2-40B4-BE49-F238E27FC236}">
                <a16:creationId xmlns:a16="http://schemas.microsoft.com/office/drawing/2014/main" id="{581FA326-CE11-764A-BDF3-73CCD9035CDF}"/>
              </a:ext>
            </a:extLst>
          </p:cNvPr>
          <p:cNvSpPr/>
          <p:nvPr/>
        </p:nvSpPr>
        <p:spPr>
          <a:xfrm>
            <a:off x="4755814" y="3762926"/>
            <a:ext cx="2593887" cy="113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tx1"/>
                </a:solidFill>
              </a:rPr>
              <a:t>Initiatives:</a:t>
            </a:r>
          </a:p>
          <a:p>
            <a:pPr marL="285750" indent="-285750">
              <a:buFont typeface="Arial" panose="020B0604020202020204" pitchFamily="34" charset="0"/>
              <a:buChar char="•"/>
            </a:pPr>
            <a:r>
              <a:rPr lang="en-GB" sz="1400" dirty="0">
                <a:solidFill>
                  <a:schemeClr val="tx1"/>
                </a:solidFill>
              </a:rPr>
              <a:t>[Initiative 1]</a:t>
            </a:r>
          </a:p>
          <a:p>
            <a:pPr marL="285750" indent="-285750">
              <a:buFont typeface="Arial" panose="020B0604020202020204" pitchFamily="34" charset="0"/>
              <a:buChar char="•"/>
            </a:pPr>
            <a:r>
              <a:rPr lang="en-GB" sz="1400" dirty="0">
                <a:solidFill>
                  <a:schemeClr val="tx1"/>
                </a:solidFill>
              </a:rPr>
              <a:t>[Initiative 2]</a:t>
            </a:r>
          </a:p>
          <a:p>
            <a:pPr marL="285750" indent="-285750">
              <a:buFont typeface="Arial" panose="020B0604020202020204" pitchFamily="34" charset="0"/>
              <a:buChar char="•"/>
            </a:pPr>
            <a:r>
              <a:rPr lang="en-GB" sz="1400" dirty="0">
                <a:solidFill>
                  <a:schemeClr val="tx1"/>
                </a:solidFill>
              </a:rPr>
              <a:t>[Initiative 3]</a:t>
            </a:r>
          </a:p>
        </p:txBody>
      </p:sp>
      <p:sp>
        <p:nvSpPr>
          <p:cNvPr id="12" name="Rectangle 11">
            <a:extLst>
              <a:ext uri="{FF2B5EF4-FFF2-40B4-BE49-F238E27FC236}">
                <a16:creationId xmlns:a16="http://schemas.microsoft.com/office/drawing/2014/main" id="{74255825-2E99-CA4B-A718-8AF416EFF2A0}"/>
              </a:ext>
            </a:extLst>
          </p:cNvPr>
          <p:cNvSpPr/>
          <p:nvPr/>
        </p:nvSpPr>
        <p:spPr>
          <a:xfrm>
            <a:off x="8398079" y="3708510"/>
            <a:ext cx="2593887" cy="113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tx1"/>
                </a:solidFill>
              </a:rPr>
              <a:t>Initiatives:</a:t>
            </a:r>
          </a:p>
          <a:p>
            <a:pPr marL="285750" indent="-285750">
              <a:buFont typeface="Arial" panose="020B0604020202020204" pitchFamily="34" charset="0"/>
              <a:buChar char="•"/>
            </a:pPr>
            <a:r>
              <a:rPr lang="en-GB" sz="1400" dirty="0">
                <a:solidFill>
                  <a:schemeClr val="tx1"/>
                </a:solidFill>
              </a:rPr>
              <a:t>[Initiative 1]</a:t>
            </a:r>
          </a:p>
          <a:p>
            <a:pPr marL="285750" indent="-285750">
              <a:buFont typeface="Arial" panose="020B0604020202020204" pitchFamily="34" charset="0"/>
              <a:buChar char="•"/>
            </a:pPr>
            <a:r>
              <a:rPr lang="en-GB" sz="1400" dirty="0">
                <a:solidFill>
                  <a:schemeClr val="tx1"/>
                </a:solidFill>
              </a:rPr>
              <a:t>[Initiative 2]</a:t>
            </a:r>
          </a:p>
          <a:p>
            <a:pPr marL="285750" indent="-285750">
              <a:buFont typeface="Arial" panose="020B0604020202020204" pitchFamily="34" charset="0"/>
              <a:buChar char="•"/>
            </a:pPr>
            <a:r>
              <a:rPr lang="en-GB" sz="1400" dirty="0">
                <a:solidFill>
                  <a:schemeClr val="tx1"/>
                </a:solidFill>
              </a:rPr>
              <a:t>[Initiative 3]</a:t>
            </a:r>
          </a:p>
        </p:txBody>
      </p:sp>
      <p:sp>
        <p:nvSpPr>
          <p:cNvPr id="13" name="Rectangle 12">
            <a:extLst>
              <a:ext uri="{FF2B5EF4-FFF2-40B4-BE49-F238E27FC236}">
                <a16:creationId xmlns:a16="http://schemas.microsoft.com/office/drawing/2014/main" id="{87A1C068-CB5F-654C-98F7-74E9B7EB7A88}"/>
              </a:ext>
            </a:extLst>
          </p:cNvPr>
          <p:cNvSpPr/>
          <p:nvPr/>
        </p:nvSpPr>
        <p:spPr>
          <a:xfrm>
            <a:off x="1115082" y="5494857"/>
            <a:ext cx="2593887" cy="62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[Outcome]: xx [currency]</a:t>
            </a:r>
          </a:p>
        </p:txBody>
      </p:sp>
      <p:sp>
        <p:nvSpPr>
          <p:cNvPr id="14" name="Rectangle 13">
            <a:extLst>
              <a:ext uri="{FF2B5EF4-FFF2-40B4-BE49-F238E27FC236}">
                <a16:creationId xmlns:a16="http://schemas.microsoft.com/office/drawing/2014/main" id="{CEEEBBB6-6EFF-304F-BBED-F715AE991D15}"/>
              </a:ext>
            </a:extLst>
          </p:cNvPr>
          <p:cNvSpPr/>
          <p:nvPr/>
        </p:nvSpPr>
        <p:spPr>
          <a:xfrm>
            <a:off x="4755814" y="5494857"/>
            <a:ext cx="2593887" cy="62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[Outcome]: xx [currency]</a:t>
            </a:r>
          </a:p>
        </p:txBody>
      </p:sp>
      <p:sp>
        <p:nvSpPr>
          <p:cNvPr id="15" name="Rectangle 14">
            <a:extLst>
              <a:ext uri="{FF2B5EF4-FFF2-40B4-BE49-F238E27FC236}">
                <a16:creationId xmlns:a16="http://schemas.microsoft.com/office/drawing/2014/main" id="{67B69B1E-E53A-2B45-BF79-26D8850823FD}"/>
              </a:ext>
            </a:extLst>
          </p:cNvPr>
          <p:cNvSpPr/>
          <p:nvPr/>
        </p:nvSpPr>
        <p:spPr>
          <a:xfrm>
            <a:off x="8396546" y="5494857"/>
            <a:ext cx="2593887" cy="62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[Outcome]: xx [currency]</a:t>
            </a:r>
          </a:p>
        </p:txBody>
      </p:sp>
      <p:sp>
        <p:nvSpPr>
          <p:cNvPr id="7" name="Oval 6">
            <a:extLst>
              <a:ext uri="{FF2B5EF4-FFF2-40B4-BE49-F238E27FC236}">
                <a16:creationId xmlns:a16="http://schemas.microsoft.com/office/drawing/2014/main" id="{073D9984-5664-3948-BEE1-673395A3D94F}"/>
              </a:ext>
            </a:extLst>
          </p:cNvPr>
          <p:cNvSpPr>
            <a:spLocks noChangeAspect="1"/>
          </p:cNvSpPr>
          <p:nvPr/>
        </p:nvSpPr>
        <p:spPr>
          <a:xfrm>
            <a:off x="1909103" y="1893791"/>
            <a:ext cx="1005840" cy="100584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Oval 18">
            <a:extLst>
              <a:ext uri="{FF2B5EF4-FFF2-40B4-BE49-F238E27FC236}">
                <a16:creationId xmlns:a16="http://schemas.microsoft.com/office/drawing/2014/main" id="{76F7A5F5-DB29-1B4F-B67D-F02071A527D6}"/>
              </a:ext>
            </a:extLst>
          </p:cNvPr>
          <p:cNvSpPr>
            <a:spLocks noChangeAspect="1"/>
          </p:cNvSpPr>
          <p:nvPr/>
        </p:nvSpPr>
        <p:spPr>
          <a:xfrm>
            <a:off x="5549837" y="1893791"/>
            <a:ext cx="1005840" cy="100584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Oval 19">
            <a:extLst>
              <a:ext uri="{FF2B5EF4-FFF2-40B4-BE49-F238E27FC236}">
                <a16:creationId xmlns:a16="http://schemas.microsoft.com/office/drawing/2014/main" id="{4ED86FF2-6951-644A-AC89-F58489C69DC1}"/>
              </a:ext>
            </a:extLst>
          </p:cNvPr>
          <p:cNvSpPr>
            <a:spLocks noChangeAspect="1"/>
          </p:cNvSpPr>
          <p:nvPr/>
        </p:nvSpPr>
        <p:spPr>
          <a:xfrm>
            <a:off x="9192102" y="1893791"/>
            <a:ext cx="1005840" cy="100584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riangle 17">
            <a:extLst>
              <a:ext uri="{FF2B5EF4-FFF2-40B4-BE49-F238E27FC236}">
                <a16:creationId xmlns:a16="http://schemas.microsoft.com/office/drawing/2014/main" id="{3D8D8B64-C002-BB42-A2CA-7F6284C66558}"/>
              </a:ext>
            </a:extLst>
          </p:cNvPr>
          <p:cNvSpPr/>
          <p:nvPr/>
        </p:nvSpPr>
        <p:spPr>
          <a:xfrm rot="10800000">
            <a:off x="1607940" y="5131671"/>
            <a:ext cx="1608168" cy="25427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riangle 21">
            <a:extLst>
              <a:ext uri="{FF2B5EF4-FFF2-40B4-BE49-F238E27FC236}">
                <a16:creationId xmlns:a16="http://schemas.microsoft.com/office/drawing/2014/main" id="{48E8D0A8-B25D-A541-9885-201CD39ACFFA}"/>
              </a:ext>
            </a:extLst>
          </p:cNvPr>
          <p:cNvSpPr/>
          <p:nvPr/>
        </p:nvSpPr>
        <p:spPr>
          <a:xfrm rot="10800000">
            <a:off x="5248674" y="5131671"/>
            <a:ext cx="1608168" cy="25427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Triangle 22">
            <a:extLst>
              <a:ext uri="{FF2B5EF4-FFF2-40B4-BE49-F238E27FC236}">
                <a16:creationId xmlns:a16="http://schemas.microsoft.com/office/drawing/2014/main" id="{5FE33509-06D9-4444-8CBE-1083D266CA84}"/>
              </a:ext>
            </a:extLst>
          </p:cNvPr>
          <p:cNvSpPr/>
          <p:nvPr/>
        </p:nvSpPr>
        <p:spPr>
          <a:xfrm rot="10800000">
            <a:off x="8890938" y="5131671"/>
            <a:ext cx="1608168" cy="25427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8" name="Straight Connector 27">
            <a:extLst>
              <a:ext uri="{FF2B5EF4-FFF2-40B4-BE49-F238E27FC236}">
                <a16:creationId xmlns:a16="http://schemas.microsoft.com/office/drawing/2014/main" id="{5987B6D1-48CE-8940-871C-5F73D516FC55}"/>
              </a:ext>
            </a:extLst>
          </p:cNvPr>
          <p:cNvCxnSpPr>
            <a:cxnSpLocks/>
            <a:endCxn id="7" idx="4"/>
          </p:cNvCxnSpPr>
          <p:nvPr/>
        </p:nvCxnSpPr>
        <p:spPr>
          <a:xfrm flipH="1" flipV="1">
            <a:off x="2412023" y="2899630"/>
            <a:ext cx="182" cy="324000"/>
          </a:xfrm>
          <a:prstGeom prst="line">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E7A280C-FC0E-F54C-8D9B-0439E53FD0C6}"/>
              </a:ext>
            </a:extLst>
          </p:cNvPr>
          <p:cNvCxnSpPr>
            <a:cxnSpLocks/>
            <a:endCxn id="19" idx="4"/>
          </p:cNvCxnSpPr>
          <p:nvPr/>
        </p:nvCxnSpPr>
        <p:spPr>
          <a:xfrm flipH="1" flipV="1">
            <a:off x="6052757" y="2899630"/>
            <a:ext cx="857" cy="324000"/>
          </a:xfrm>
          <a:prstGeom prst="line">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A98038-6BA3-B64E-BF9F-007383DFFE44}"/>
              </a:ext>
            </a:extLst>
          </p:cNvPr>
          <p:cNvCxnSpPr>
            <a:cxnSpLocks/>
            <a:endCxn id="20" idx="4"/>
          </p:cNvCxnSpPr>
          <p:nvPr/>
        </p:nvCxnSpPr>
        <p:spPr>
          <a:xfrm flipH="1" flipV="1">
            <a:off x="9695022" y="2899630"/>
            <a:ext cx="857" cy="324000"/>
          </a:xfrm>
          <a:prstGeom prst="line">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081E29C-3FEA-A94C-BAAE-34B88C0D3014}"/>
              </a:ext>
            </a:extLst>
          </p:cNvPr>
          <p:cNvPicPr>
            <a:picLocks noChangeAspect="1"/>
          </p:cNvPicPr>
          <p:nvPr/>
        </p:nvPicPr>
        <p:blipFill>
          <a:blip r:embed="rId2"/>
          <a:stretch>
            <a:fillRect/>
          </a:stretch>
        </p:blipFill>
        <p:spPr>
          <a:xfrm>
            <a:off x="2174424" y="2159111"/>
            <a:ext cx="475200" cy="475200"/>
          </a:xfrm>
          <a:prstGeom prst="rect">
            <a:avLst/>
          </a:prstGeom>
        </p:spPr>
      </p:pic>
      <p:pic>
        <p:nvPicPr>
          <p:cNvPr id="36" name="Picture 35">
            <a:extLst>
              <a:ext uri="{FF2B5EF4-FFF2-40B4-BE49-F238E27FC236}">
                <a16:creationId xmlns:a16="http://schemas.microsoft.com/office/drawing/2014/main" id="{BD5BF7BA-CAEE-3347-ACD2-56AEB4FD24F8}"/>
              </a:ext>
            </a:extLst>
          </p:cNvPr>
          <p:cNvPicPr>
            <a:picLocks noChangeAspect="1"/>
          </p:cNvPicPr>
          <p:nvPr/>
        </p:nvPicPr>
        <p:blipFill>
          <a:blip r:embed="rId3"/>
          <a:stretch>
            <a:fillRect/>
          </a:stretch>
        </p:blipFill>
        <p:spPr>
          <a:xfrm>
            <a:off x="5810395" y="2159111"/>
            <a:ext cx="475200" cy="475200"/>
          </a:xfrm>
          <a:prstGeom prst="rect">
            <a:avLst/>
          </a:prstGeom>
        </p:spPr>
      </p:pic>
      <p:pic>
        <p:nvPicPr>
          <p:cNvPr id="37" name="Picture 36">
            <a:extLst>
              <a:ext uri="{FF2B5EF4-FFF2-40B4-BE49-F238E27FC236}">
                <a16:creationId xmlns:a16="http://schemas.microsoft.com/office/drawing/2014/main" id="{84A9F4D8-FD9E-C24E-84DC-3623C7E891BB}"/>
              </a:ext>
            </a:extLst>
          </p:cNvPr>
          <p:cNvPicPr>
            <a:picLocks noChangeAspect="1"/>
          </p:cNvPicPr>
          <p:nvPr/>
        </p:nvPicPr>
        <p:blipFill>
          <a:blip r:embed="rId4"/>
          <a:stretch>
            <a:fillRect/>
          </a:stretch>
        </p:blipFill>
        <p:spPr>
          <a:xfrm>
            <a:off x="9457516" y="2158348"/>
            <a:ext cx="476727" cy="476727"/>
          </a:xfrm>
          <a:prstGeom prst="rect">
            <a:avLst/>
          </a:prstGeom>
        </p:spPr>
      </p:pic>
      <p:sp>
        <p:nvSpPr>
          <p:cNvPr id="2" name="Google Shape;507;p14">
            <a:extLst>
              <a:ext uri="{FF2B5EF4-FFF2-40B4-BE49-F238E27FC236}">
                <a16:creationId xmlns:a16="http://schemas.microsoft.com/office/drawing/2014/main" id="{9854115B-E9CC-789F-0E2A-0E5695A72DF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AE34F7BD-AB1A-D0F3-3C5B-EB4DAD7A0BC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611329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538-6937-7092-F4D2-615DC66283C4}"/>
              </a:ext>
            </a:extLst>
          </p:cNvPr>
          <p:cNvSpPr>
            <a:spLocks noGrp="1"/>
          </p:cNvSpPr>
          <p:nvPr>
            <p:ph type="title"/>
          </p:nvPr>
        </p:nvSpPr>
        <p:spPr/>
        <p:txBody>
          <a:bodyPr/>
          <a:lstStyle/>
          <a:p>
            <a:r>
              <a:rPr lang="en-US"/>
              <a:t>We will start by [insert action] and then [insert action]</a:t>
            </a:r>
          </a:p>
        </p:txBody>
      </p:sp>
      <p:sp>
        <p:nvSpPr>
          <p:cNvPr id="19" name="Subtitle 18">
            <a:extLst>
              <a:ext uri="{FF2B5EF4-FFF2-40B4-BE49-F238E27FC236}">
                <a16:creationId xmlns:a16="http://schemas.microsoft.com/office/drawing/2014/main" id="{7ED8EA2E-648C-85C6-52BF-A819A98A7D46}"/>
              </a:ext>
            </a:extLst>
          </p:cNvPr>
          <p:cNvSpPr>
            <a:spLocks noGrp="1"/>
          </p:cNvSpPr>
          <p:nvPr>
            <p:ph type="subTitle" idx="1"/>
          </p:nvPr>
        </p:nvSpPr>
        <p:spPr/>
        <p:txBody>
          <a:bodyPr/>
          <a:lstStyle/>
          <a:p>
            <a:endParaRPr lang="en-US"/>
          </a:p>
        </p:txBody>
      </p:sp>
      <p:sp>
        <p:nvSpPr>
          <p:cNvPr id="20" name="Text Placeholder 19">
            <a:extLst>
              <a:ext uri="{FF2B5EF4-FFF2-40B4-BE49-F238E27FC236}">
                <a16:creationId xmlns:a16="http://schemas.microsoft.com/office/drawing/2014/main" id="{428AFA35-BC78-C670-F8AD-B38E04604F05}"/>
              </a:ext>
            </a:extLst>
          </p:cNvPr>
          <p:cNvSpPr>
            <a:spLocks noGrp="1"/>
          </p:cNvSpPr>
          <p:nvPr>
            <p:ph type="body" sz="quarter" idx="17"/>
          </p:nvPr>
        </p:nvSpPr>
        <p:spPr/>
        <p:txBody>
          <a:bodyPr/>
          <a:lstStyle/>
          <a:p>
            <a:endParaRPr lang="en-US"/>
          </a:p>
        </p:txBody>
      </p:sp>
      <p:cxnSp>
        <p:nvCxnSpPr>
          <p:cNvPr id="12" name="Google Shape;974;p77">
            <a:extLst>
              <a:ext uri="{FF2B5EF4-FFF2-40B4-BE49-F238E27FC236}">
                <a16:creationId xmlns:a16="http://schemas.microsoft.com/office/drawing/2014/main" id="{03F77CC0-E5E2-42BC-6B1F-08B8CA1CC23D}"/>
              </a:ext>
            </a:extLst>
          </p:cNvPr>
          <p:cNvCxnSpPr>
            <a:cxnSpLocks/>
          </p:cNvCxnSpPr>
          <p:nvPr/>
        </p:nvCxnSpPr>
        <p:spPr>
          <a:xfrm>
            <a:off x="558575" y="2887869"/>
            <a:ext cx="10941300" cy="0"/>
          </a:xfrm>
          <a:prstGeom prst="straightConnector1">
            <a:avLst/>
          </a:prstGeom>
          <a:noFill/>
          <a:ln w="9525" cap="flat" cmpd="sng">
            <a:solidFill>
              <a:schemeClr val="tx1"/>
            </a:solidFill>
            <a:prstDash val="dash"/>
            <a:round/>
            <a:headEnd type="none" w="sm" len="sm"/>
            <a:tailEnd type="none" w="sm" len="sm"/>
          </a:ln>
        </p:spPr>
      </p:cxnSp>
      <p:sp>
        <p:nvSpPr>
          <p:cNvPr id="13" name="Google Shape;975;p77">
            <a:extLst>
              <a:ext uri="{FF2B5EF4-FFF2-40B4-BE49-F238E27FC236}">
                <a16:creationId xmlns:a16="http://schemas.microsoft.com/office/drawing/2014/main" id="{572E93BB-BEE8-8E48-B0C8-6583A0EAA699}"/>
              </a:ext>
            </a:extLst>
          </p:cNvPr>
          <p:cNvSpPr/>
          <p:nvPr/>
        </p:nvSpPr>
        <p:spPr>
          <a:xfrm>
            <a:off x="558575" y="1760642"/>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[Category e.g. customer segment]</a:t>
            </a:r>
            <a:endParaRPr kumimoji="0" lang="en-US" sz="1200" b="0" i="0" u="none" strike="noStrike" kern="0" cap="none" spc="0" normalizeH="0" baseline="0" dirty="0">
              <a:ln>
                <a:noFill/>
              </a:ln>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p:txBody>
      </p:sp>
      <p:sp>
        <p:nvSpPr>
          <p:cNvPr id="14" name="Google Shape;976;p77">
            <a:extLst>
              <a:ext uri="{FF2B5EF4-FFF2-40B4-BE49-F238E27FC236}">
                <a16:creationId xmlns:a16="http://schemas.microsoft.com/office/drawing/2014/main" id="{C144F8A9-F1F0-3163-C71E-AFD83117EC2B}"/>
              </a:ext>
            </a:extLst>
          </p:cNvPr>
          <p:cNvSpPr/>
          <p:nvPr/>
        </p:nvSpPr>
        <p:spPr>
          <a:xfrm>
            <a:off x="6269637" y="1760642"/>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t>
            </a:r>
            <a:endParaRPr kumimoji="0" sz="1100" b="0" i="0" u="none" strike="noStrike" kern="0" cap="none" spc="0" normalizeH="0" baseline="0" noProof="0">
              <a:ln>
                <a:noFill/>
              </a:ln>
              <a:effectLst/>
              <a:uLnTx/>
              <a:uFillTx/>
              <a:latin typeface="Arial"/>
              <a:ea typeface="Arial"/>
              <a:cs typeface="Arial"/>
              <a:sym typeface="Arial"/>
            </a:endParaRPr>
          </a:p>
        </p:txBody>
      </p:sp>
      <p:sp>
        <p:nvSpPr>
          <p:cNvPr id="15" name="Google Shape;978;p77">
            <a:extLst>
              <a:ext uri="{FF2B5EF4-FFF2-40B4-BE49-F238E27FC236}">
                <a16:creationId xmlns:a16="http://schemas.microsoft.com/office/drawing/2014/main" id="{B053F022-A388-6CCD-F750-72EAB4E66972}"/>
              </a:ext>
            </a:extLst>
          </p:cNvPr>
          <p:cNvSpPr/>
          <p:nvPr/>
        </p:nvSpPr>
        <p:spPr>
          <a:xfrm rot="5400000">
            <a:off x="5724921" y="2222042"/>
            <a:ext cx="659100" cy="1494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effectLst/>
              <a:uLnTx/>
              <a:uFillTx/>
              <a:latin typeface="Arial" panose="020B0604020202020204" pitchFamily="34" charset="0"/>
              <a:ea typeface="Calibri"/>
              <a:cs typeface="Arial" panose="020B0604020202020204" pitchFamily="34" charset="0"/>
              <a:sym typeface="Calibri"/>
            </a:endParaRPr>
          </a:p>
        </p:txBody>
      </p:sp>
      <p:cxnSp>
        <p:nvCxnSpPr>
          <p:cNvPr id="16" name="Google Shape;979;p77">
            <a:extLst>
              <a:ext uri="{FF2B5EF4-FFF2-40B4-BE49-F238E27FC236}">
                <a16:creationId xmlns:a16="http://schemas.microsoft.com/office/drawing/2014/main" id="{B68B628C-2ABF-B568-6211-4561BD4CE868}"/>
              </a:ext>
            </a:extLst>
          </p:cNvPr>
          <p:cNvCxnSpPr>
            <a:cxnSpLocks/>
          </p:cNvCxnSpPr>
          <p:nvPr/>
        </p:nvCxnSpPr>
        <p:spPr>
          <a:xfrm>
            <a:off x="558575" y="4072473"/>
            <a:ext cx="10941300" cy="0"/>
          </a:xfrm>
          <a:prstGeom prst="straightConnector1">
            <a:avLst/>
          </a:prstGeom>
          <a:noFill/>
          <a:ln w="9525" cap="flat" cmpd="sng">
            <a:solidFill>
              <a:schemeClr val="tx1"/>
            </a:solidFill>
            <a:prstDash val="dash"/>
            <a:round/>
            <a:headEnd type="none" w="sm" len="sm"/>
            <a:tailEnd type="none" w="sm" len="sm"/>
          </a:ln>
        </p:spPr>
      </p:cxnSp>
      <p:sp>
        <p:nvSpPr>
          <p:cNvPr id="17" name="Google Shape;980;p77">
            <a:extLst>
              <a:ext uri="{FF2B5EF4-FFF2-40B4-BE49-F238E27FC236}">
                <a16:creationId xmlns:a16="http://schemas.microsoft.com/office/drawing/2014/main" id="{64F46858-563F-991D-1CBD-AD33DF940A50}"/>
              </a:ext>
            </a:extLst>
          </p:cNvPr>
          <p:cNvSpPr/>
          <p:nvPr/>
        </p:nvSpPr>
        <p:spPr>
          <a:xfrm rot="5400000">
            <a:off x="5724921" y="3406645"/>
            <a:ext cx="659100" cy="1494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effectLst/>
              <a:uLnTx/>
              <a:uFillTx/>
              <a:latin typeface="Arial" panose="020B0604020202020204" pitchFamily="34" charset="0"/>
              <a:ea typeface="Calibri"/>
              <a:cs typeface="Arial" panose="020B0604020202020204" pitchFamily="34" charset="0"/>
              <a:sym typeface="Calibri"/>
            </a:endParaRPr>
          </a:p>
        </p:txBody>
      </p:sp>
      <p:cxnSp>
        <p:nvCxnSpPr>
          <p:cNvPr id="24" name="Google Shape;988;p77">
            <a:extLst>
              <a:ext uri="{FF2B5EF4-FFF2-40B4-BE49-F238E27FC236}">
                <a16:creationId xmlns:a16="http://schemas.microsoft.com/office/drawing/2014/main" id="{79D3F23B-B5AD-BCFC-2E09-7B395FA4B4FC}"/>
              </a:ext>
            </a:extLst>
          </p:cNvPr>
          <p:cNvCxnSpPr>
            <a:cxnSpLocks/>
          </p:cNvCxnSpPr>
          <p:nvPr/>
        </p:nvCxnSpPr>
        <p:spPr>
          <a:xfrm>
            <a:off x="558575" y="5257077"/>
            <a:ext cx="10941300" cy="0"/>
          </a:xfrm>
          <a:prstGeom prst="straightConnector1">
            <a:avLst/>
          </a:prstGeom>
          <a:noFill/>
          <a:ln w="9525" cap="flat" cmpd="sng">
            <a:solidFill>
              <a:schemeClr val="tx1"/>
            </a:solidFill>
            <a:prstDash val="dash"/>
            <a:round/>
            <a:headEnd type="none" w="sm" len="sm"/>
            <a:tailEnd type="none" w="sm" len="sm"/>
          </a:ln>
        </p:spPr>
      </p:cxnSp>
      <p:sp>
        <p:nvSpPr>
          <p:cNvPr id="25" name="Google Shape;989;p77">
            <a:extLst>
              <a:ext uri="{FF2B5EF4-FFF2-40B4-BE49-F238E27FC236}">
                <a16:creationId xmlns:a16="http://schemas.microsoft.com/office/drawing/2014/main" id="{8E2E7EF8-A238-2A14-D217-A61BAF5D6054}"/>
              </a:ext>
            </a:extLst>
          </p:cNvPr>
          <p:cNvSpPr/>
          <p:nvPr/>
        </p:nvSpPr>
        <p:spPr>
          <a:xfrm rot="5400000">
            <a:off x="5724921" y="4591248"/>
            <a:ext cx="659100" cy="1494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effectLst/>
              <a:uLnTx/>
              <a:uFillTx/>
              <a:latin typeface="Arial" panose="020B0604020202020204" pitchFamily="34" charset="0"/>
              <a:ea typeface="Calibri"/>
              <a:cs typeface="Arial" panose="020B0604020202020204" pitchFamily="34" charset="0"/>
              <a:sym typeface="Calibri"/>
            </a:endParaRPr>
          </a:p>
        </p:txBody>
      </p:sp>
      <p:sp>
        <p:nvSpPr>
          <p:cNvPr id="26" name="Google Shape;990;p77">
            <a:extLst>
              <a:ext uri="{FF2B5EF4-FFF2-40B4-BE49-F238E27FC236}">
                <a16:creationId xmlns:a16="http://schemas.microsoft.com/office/drawing/2014/main" id="{069E709E-7E6B-4002-3474-244AA259122E}"/>
              </a:ext>
            </a:extLst>
          </p:cNvPr>
          <p:cNvSpPr/>
          <p:nvPr/>
        </p:nvSpPr>
        <p:spPr>
          <a:xfrm rot="5400000">
            <a:off x="5724921" y="5775852"/>
            <a:ext cx="659100" cy="1494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effectLst/>
              <a:uLnTx/>
              <a:uFillTx/>
              <a:latin typeface="Arial" panose="020B0604020202020204" pitchFamily="34" charset="0"/>
              <a:ea typeface="Calibri"/>
              <a:cs typeface="Arial" panose="020B0604020202020204" pitchFamily="34" charset="0"/>
              <a:sym typeface="Calibri"/>
            </a:endParaRPr>
          </a:p>
        </p:txBody>
      </p:sp>
      <p:sp>
        <p:nvSpPr>
          <p:cNvPr id="4" name="Google Shape;975;p77">
            <a:extLst>
              <a:ext uri="{FF2B5EF4-FFF2-40B4-BE49-F238E27FC236}">
                <a16:creationId xmlns:a16="http://schemas.microsoft.com/office/drawing/2014/main" id="{1C9B70DE-5515-35E2-3669-B2BAC0071FC1}"/>
              </a:ext>
            </a:extLst>
          </p:cNvPr>
          <p:cNvSpPr/>
          <p:nvPr/>
        </p:nvSpPr>
        <p:spPr>
          <a:xfrm>
            <a:off x="558575" y="2945246"/>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[Category e.g. customer segment]</a:t>
            </a:r>
            <a:endParaRPr kumimoji="0" lang="en-US" sz="1200" b="0" i="0" u="none" strike="noStrike" kern="0" cap="none" spc="0" normalizeH="0" baseline="0" dirty="0">
              <a:ln>
                <a:noFill/>
              </a:ln>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p:txBody>
      </p:sp>
      <p:sp>
        <p:nvSpPr>
          <p:cNvPr id="5" name="Google Shape;976;p77">
            <a:extLst>
              <a:ext uri="{FF2B5EF4-FFF2-40B4-BE49-F238E27FC236}">
                <a16:creationId xmlns:a16="http://schemas.microsoft.com/office/drawing/2014/main" id="{BF5AAA61-794D-CF02-09C8-DEF3443A8BDC}"/>
              </a:ext>
            </a:extLst>
          </p:cNvPr>
          <p:cNvSpPr/>
          <p:nvPr/>
        </p:nvSpPr>
        <p:spPr>
          <a:xfrm>
            <a:off x="6269637" y="2942896"/>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t>
            </a:r>
            <a:endParaRPr kumimoji="0" sz="1100" b="0" i="0" u="none" strike="noStrike" kern="0" cap="none" spc="0" normalizeH="0" baseline="0" noProof="0">
              <a:ln>
                <a:noFill/>
              </a:ln>
              <a:effectLst/>
              <a:uLnTx/>
              <a:uFillTx/>
              <a:latin typeface="Arial"/>
              <a:ea typeface="Arial"/>
              <a:cs typeface="Arial"/>
              <a:sym typeface="Arial"/>
            </a:endParaRPr>
          </a:p>
        </p:txBody>
      </p:sp>
      <p:sp>
        <p:nvSpPr>
          <p:cNvPr id="6" name="Google Shape;975;p77">
            <a:extLst>
              <a:ext uri="{FF2B5EF4-FFF2-40B4-BE49-F238E27FC236}">
                <a16:creationId xmlns:a16="http://schemas.microsoft.com/office/drawing/2014/main" id="{A62522F0-4A09-F141-F6FA-BF0FA7AE5652}"/>
              </a:ext>
            </a:extLst>
          </p:cNvPr>
          <p:cNvSpPr/>
          <p:nvPr/>
        </p:nvSpPr>
        <p:spPr>
          <a:xfrm>
            <a:off x="558575" y="4129850"/>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[Category e.g. customer segment]</a:t>
            </a:r>
            <a:endParaRPr kumimoji="0" lang="en-US" sz="1200" b="0" i="0" u="none" strike="noStrike" kern="0" cap="none" spc="0" normalizeH="0" baseline="0" dirty="0">
              <a:ln>
                <a:noFill/>
              </a:ln>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p:txBody>
      </p:sp>
      <p:sp>
        <p:nvSpPr>
          <p:cNvPr id="7" name="Google Shape;976;p77">
            <a:extLst>
              <a:ext uri="{FF2B5EF4-FFF2-40B4-BE49-F238E27FC236}">
                <a16:creationId xmlns:a16="http://schemas.microsoft.com/office/drawing/2014/main" id="{BCB1E655-EE64-0C54-E021-C64F10EAB177}"/>
              </a:ext>
            </a:extLst>
          </p:cNvPr>
          <p:cNvSpPr/>
          <p:nvPr/>
        </p:nvSpPr>
        <p:spPr>
          <a:xfrm>
            <a:off x="6269637" y="4127500"/>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t>
            </a:r>
            <a:endParaRPr kumimoji="0" sz="1100" b="0" i="0" u="none" strike="noStrike" kern="0" cap="none" spc="0" normalizeH="0" baseline="0" noProof="0">
              <a:ln>
                <a:noFill/>
              </a:ln>
              <a:effectLst/>
              <a:uLnTx/>
              <a:uFillTx/>
              <a:latin typeface="Arial"/>
              <a:ea typeface="Arial"/>
              <a:cs typeface="Arial"/>
              <a:sym typeface="Arial"/>
            </a:endParaRPr>
          </a:p>
        </p:txBody>
      </p:sp>
      <p:sp>
        <p:nvSpPr>
          <p:cNvPr id="8" name="Google Shape;975;p77">
            <a:extLst>
              <a:ext uri="{FF2B5EF4-FFF2-40B4-BE49-F238E27FC236}">
                <a16:creationId xmlns:a16="http://schemas.microsoft.com/office/drawing/2014/main" id="{A3FFA82F-5912-BEFB-BA4D-290773728DD0}"/>
              </a:ext>
            </a:extLst>
          </p:cNvPr>
          <p:cNvSpPr/>
          <p:nvPr/>
        </p:nvSpPr>
        <p:spPr>
          <a:xfrm>
            <a:off x="558575" y="5314452"/>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[Category e.g. customer segment]</a:t>
            </a:r>
            <a:endParaRPr kumimoji="0" lang="en-US" sz="1200" b="0" i="0" u="none" strike="noStrike" kern="0" cap="none" spc="0" normalizeH="0" baseline="0" dirty="0">
              <a:ln>
                <a:noFill/>
              </a:ln>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effectLst/>
                <a:uLnTx/>
                <a:uFillTx/>
                <a:latin typeface="Arial"/>
                <a:ea typeface="Arial"/>
                <a:cs typeface="Arial"/>
                <a:sym typeface="Arial"/>
              </a:rPr>
              <a:t>…</a:t>
            </a:r>
          </a:p>
        </p:txBody>
      </p:sp>
      <p:sp>
        <p:nvSpPr>
          <p:cNvPr id="9" name="Google Shape;976;p77">
            <a:extLst>
              <a:ext uri="{FF2B5EF4-FFF2-40B4-BE49-F238E27FC236}">
                <a16:creationId xmlns:a16="http://schemas.microsoft.com/office/drawing/2014/main" id="{54471931-7699-BD0D-C0B2-A14655636A97}"/>
              </a:ext>
            </a:extLst>
          </p:cNvPr>
          <p:cNvSpPr/>
          <p:nvPr/>
        </p:nvSpPr>
        <p:spPr>
          <a:xfrm>
            <a:off x="6269637" y="5314452"/>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effectLst/>
                <a:uLnTx/>
                <a:uFillTx/>
                <a:latin typeface="Arial"/>
                <a:ea typeface="Arial"/>
                <a:cs typeface="Arial"/>
                <a:sym typeface="Arial"/>
              </a:rPr>
              <a:t>…</a:t>
            </a:r>
            <a:endParaRPr kumimoji="0" sz="1100" b="0" i="0" u="none" strike="noStrike" kern="0" cap="none" spc="0" normalizeH="0" baseline="0" noProof="0">
              <a:ln>
                <a:noFill/>
              </a:ln>
              <a:effectLst/>
              <a:uLnTx/>
              <a:uFillTx/>
              <a:latin typeface="Arial"/>
              <a:ea typeface="Arial"/>
              <a:cs typeface="Arial"/>
              <a:sym typeface="Arial"/>
            </a:endParaRPr>
          </a:p>
        </p:txBody>
      </p:sp>
      <p:sp>
        <p:nvSpPr>
          <p:cNvPr id="10" name="Google Shape;507;p14">
            <a:extLst>
              <a:ext uri="{FF2B5EF4-FFF2-40B4-BE49-F238E27FC236}">
                <a16:creationId xmlns:a16="http://schemas.microsoft.com/office/drawing/2014/main" id="{104036FB-A00D-D902-99CE-F3D40205DF0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Tree>
    <p:extLst>
      <p:ext uri="{BB962C8B-B14F-4D97-AF65-F5344CB8AC3E}">
        <p14:creationId xmlns:p14="http://schemas.microsoft.com/office/powerpoint/2010/main" val="20509881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7499" y="355092"/>
            <a:ext cx="11082528" cy="731520"/>
          </a:xfrm>
        </p:spPr>
        <p:txBody>
          <a:bodyPr/>
          <a:lstStyle/>
          <a:p>
            <a:r>
              <a:rPr lang="en-GB" dirty="0"/>
              <a:t>[Overview of levers or actions and outcomes / Insert action title]</a:t>
            </a:r>
            <a:endParaRPr lang="en-DK" dirty="0"/>
          </a:p>
        </p:txBody>
      </p:sp>
      <p:sp>
        <p:nvSpPr>
          <p:cNvPr id="8" name="Text Placeholder 7">
            <a:extLst>
              <a:ext uri="{FF2B5EF4-FFF2-40B4-BE49-F238E27FC236}">
                <a16:creationId xmlns:a16="http://schemas.microsoft.com/office/drawing/2014/main" id="{A048EA1F-92A7-7DBC-6550-73535208847D}"/>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0265A27E-71F5-D84E-9D72-CCA86BC04D18}"/>
              </a:ext>
            </a:extLst>
          </p:cNvPr>
          <p:cNvSpPr/>
          <p:nvPr/>
        </p:nvSpPr>
        <p:spPr>
          <a:xfrm>
            <a:off x="557499" y="1598272"/>
            <a:ext cx="3494847" cy="6162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[Area/group 1]</a:t>
            </a:r>
          </a:p>
        </p:txBody>
      </p:sp>
      <p:sp>
        <p:nvSpPr>
          <p:cNvPr id="18" name="Rectangle 17">
            <a:extLst>
              <a:ext uri="{FF2B5EF4-FFF2-40B4-BE49-F238E27FC236}">
                <a16:creationId xmlns:a16="http://schemas.microsoft.com/office/drawing/2014/main" id="{56D774E8-0CD8-AD4D-8BEF-2D34FD64A742}"/>
              </a:ext>
            </a:extLst>
          </p:cNvPr>
          <p:cNvSpPr/>
          <p:nvPr/>
        </p:nvSpPr>
        <p:spPr>
          <a:xfrm>
            <a:off x="557499"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19" name="Rectangle 18">
            <a:extLst>
              <a:ext uri="{FF2B5EF4-FFF2-40B4-BE49-F238E27FC236}">
                <a16:creationId xmlns:a16="http://schemas.microsoft.com/office/drawing/2014/main" id="{F9204D7A-F24F-CE46-8A1C-2F8F38810098}"/>
              </a:ext>
            </a:extLst>
          </p:cNvPr>
          <p:cNvSpPr/>
          <p:nvPr/>
        </p:nvSpPr>
        <p:spPr>
          <a:xfrm>
            <a:off x="4351340" y="1598272"/>
            <a:ext cx="3494847" cy="6162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[Area/group 2]</a:t>
            </a:r>
          </a:p>
        </p:txBody>
      </p:sp>
      <p:sp>
        <p:nvSpPr>
          <p:cNvPr id="20" name="Rectangle 19">
            <a:extLst>
              <a:ext uri="{FF2B5EF4-FFF2-40B4-BE49-F238E27FC236}">
                <a16:creationId xmlns:a16="http://schemas.microsoft.com/office/drawing/2014/main" id="{4A99753F-D476-7540-86F0-BEA3914FAE88}"/>
              </a:ext>
            </a:extLst>
          </p:cNvPr>
          <p:cNvSpPr/>
          <p:nvPr/>
        </p:nvSpPr>
        <p:spPr>
          <a:xfrm>
            <a:off x="8145180" y="1598272"/>
            <a:ext cx="3494847" cy="6162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[Area/group 3]</a:t>
            </a:r>
          </a:p>
        </p:txBody>
      </p:sp>
      <p:sp>
        <p:nvSpPr>
          <p:cNvPr id="21" name="Rectangle 20">
            <a:extLst>
              <a:ext uri="{FF2B5EF4-FFF2-40B4-BE49-F238E27FC236}">
                <a16:creationId xmlns:a16="http://schemas.microsoft.com/office/drawing/2014/main" id="{A7DECDDF-84D7-0C42-8C21-BB18F62B8A18}"/>
              </a:ext>
            </a:extLst>
          </p:cNvPr>
          <p:cNvSpPr/>
          <p:nvPr/>
        </p:nvSpPr>
        <p:spPr>
          <a:xfrm>
            <a:off x="2360346"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2" name="Rectangle 21">
            <a:extLst>
              <a:ext uri="{FF2B5EF4-FFF2-40B4-BE49-F238E27FC236}">
                <a16:creationId xmlns:a16="http://schemas.microsoft.com/office/drawing/2014/main" id="{C4CA6FEE-65C8-F34E-B8C3-AB9E16CEA43F}"/>
              </a:ext>
            </a:extLst>
          </p:cNvPr>
          <p:cNvSpPr/>
          <p:nvPr/>
        </p:nvSpPr>
        <p:spPr>
          <a:xfrm>
            <a:off x="4351340"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3" name="Rectangle 22">
            <a:extLst>
              <a:ext uri="{FF2B5EF4-FFF2-40B4-BE49-F238E27FC236}">
                <a16:creationId xmlns:a16="http://schemas.microsoft.com/office/drawing/2014/main" id="{660B31D3-2907-D441-99CE-3E5FECBFB12F}"/>
              </a:ext>
            </a:extLst>
          </p:cNvPr>
          <p:cNvSpPr/>
          <p:nvPr/>
        </p:nvSpPr>
        <p:spPr>
          <a:xfrm>
            <a:off x="6154187"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4" name="Rectangle 23">
            <a:extLst>
              <a:ext uri="{FF2B5EF4-FFF2-40B4-BE49-F238E27FC236}">
                <a16:creationId xmlns:a16="http://schemas.microsoft.com/office/drawing/2014/main" id="{1864C54F-5102-0F4E-8C24-1BFD988E17C9}"/>
              </a:ext>
            </a:extLst>
          </p:cNvPr>
          <p:cNvSpPr/>
          <p:nvPr/>
        </p:nvSpPr>
        <p:spPr>
          <a:xfrm>
            <a:off x="8145180"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5" name="Rectangle 24">
            <a:extLst>
              <a:ext uri="{FF2B5EF4-FFF2-40B4-BE49-F238E27FC236}">
                <a16:creationId xmlns:a16="http://schemas.microsoft.com/office/drawing/2014/main" id="{7C8D250F-E27F-4345-9D88-41F663A99E3A}"/>
              </a:ext>
            </a:extLst>
          </p:cNvPr>
          <p:cNvSpPr/>
          <p:nvPr/>
        </p:nvSpPr>
        <p:spPr>
          <a:xfrm>
            <a:off x="9948027" y="2345219"/>
            <a:ext cx="1692000" cy="18723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[Lever/action/</a:t>
            </a:r>
            <a:br>
              <a:rPr lang="en-GB" sz="1400" dirty="0">
                <a:solidFill>
                  <a:schemeClr val="tx1"/>
                </a:solidFill>
              </a:rPr>
            </a:br>
            <a:r>
              <a:rPr lang="en-GB" sz="1400" dirty="0">
                <a:solidFill>
                  <a:schemeClr val="tx1"/>
                </a:solidFill>
              </a:rPr>
              <a:t>initiative]</a:t>
            </a:r>
          </a:p>
        </p:txBody>
      </p:sp>
      <p:sp>
        <p:nvSpPr>
          <p:cNvPr id="26" name="Rectangle 25">
            <a:extLst>
              <a:ext uri="{FF2B5EF4-FFF2-40B4-BE49-F238E27FC236}">
                <a16:creationId xmlns:a16="http://schemas.microsoft.com/office/drawing/2014/main" id="{E9233F9D-5E24-5647-8B44-9444235E82E3}"/>
              </a:ext>
            </a:extLst>
          </p:cNvPr>
          <p:cNvSpPr/>
          <p:nvPr/>
        </p:nvSpPr>
        <p:spPr>
          <a:xfrm>
            <a:off x="557499" y="4932362"/>
            <a:ext cx="1692000" cy="1036779"/>
          </a:xfrm>
          <a:prstGeom prst="rect">
            <a:avLst/>
          </a:prstGeom>
          <a:solidFill>
            <a:schemeClr val="accent1">
              <a:alpha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27" name="Rectangle 26">
            <a:extLst>
              <a:ext uri="{FF2B5EF4-FFF2-40B4-BE49-F238E27FC236}">
                <a16:creationId xmlns:a16="http://schemas.microsoft.com/office/drawing/2014/main" id="{EC19E5D3-3DFA-7A41-A873-26AC91F4699C}"/>
              </a:ext>
            </a:extLst>
          </p:cNvPr>
          <p:cNvSpPr/>
          <p:nvPr/>
        </p:nvSpPr>
        <p:spPr>
          <a:xfrm>
            <a:off x="2360346" y="4932362"/>
            <a:ext cx="1692000" cy="1036779"/>
          </a:xfrm>
          <a:prstGeom prst="rect">
            <a:avLst/>
          </a:prstGeom>
          <a:solidFill>
            <a:schemeClr val="accent1">
              <a:alpha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GB" sz="1400" dirty="0">
                <a:solidFill>
                  <a:schemeClr val="tx1"/>
                </a:solidFill>
              </a:rPr>
              <a:t>[Outcome]</a:t>
            </a:r>
          </a:p>
        </p:txBody>
      </p:sp>
      <p:sp>
        <p:nvSpPr>
          <p:cNvPr id="28" name="Rectangle 27">
            <a:extLst>
              <a:ext uri="{FF2B5EF4-FFF2-40B4-BE49-F238E27FC236}">
                <a16:creationId xmlns:a16="http://schemas.microsoft.com/office/drawing/2014/main" id="{29F22D3F-30BD-E34C-A167-6EB7DB7DD98B}"/>
              </a:ext>
            </a:extLst>
          </p:cNvPr>
          <p:cNvSpPr/>
          <p:nvPr/>
        </p:nvSpPr>
        <p:spPr>
          <a:xfrm>
            <a:off x="4351340" y="4932362"/>
            <a:ext cx="1692000" cy="1036779"/>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29" name="Rectangle 28">
            <a:extLst>
              <a:ext uri="{FF2B5EF4-FFF2-40B4-BE49-F238E27FC236}">
                <a16:creationId xmlns:a16="http://schemas.microsoft.com/office/drawing/2014/main" id="{5DC2A558-E51F-2849-B43E-1625331C7617}"/>
              </a:ext>
            </a:extLst>
          </p:cNvPr>
          <p:cNvSpPr/>
          <p:nvPr/>
        </p:nvSpPr>
        <p:spPr>
          <a:xfrm>
            <a:off x="6154187" y="4932362"/>
            <a:ext cx="1692000" cy="1036779"/>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30" name="Rectangle 29">
            <a:extLst>
              <a:ext uri="{FF2B5EF4-FFF2-40B4-BE49-F238E27FC236}">
                <a16:creationId xmlns:a16="http://schemas.microsoft.com/office/drawing/2014/main" id="{9E0E8989-795D-4E49-AA37-4F357143FF16}"/>
              </a:ext>
            </a:extLst>
          </p:cNvPr>
          <p:cNvSpPr/>
          <p:nvPr/>
        </p:nvSpPr>
        <p:spPr>
          <a:xfrm>
            <a:off x="8145180" y="4932362"/>
            <a:ext cx="1692000" cy="1036779"/>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31" name="Rectangle 30">
            <a:extLst>
              <a:ext uri="{FF2B5EF4-FFF2-40B4-BE49-F238E27FC236}">
                <a16:creationId xmlns:a16="http://schemas.microsoft.com/office/drawing/2014/main" id="{AE5F73F2-A5C4-9947-85AD-5B1E6438634E}"/>
              </a:ext>
            </a:extLst>
          </p:cNvPr>
          <p:cNvSpPr/>
          <p:nvPr/>
        </p:nvSpPr>
        <p:spPr>
          <a:xfrm>
            <a:off x="9948027" y="4932362"/>
            <a:ext cx="1692000" cy="1036779"/>
          </a:xfrm>
          <a:prstGeom prst="rect">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[Outcome]</a:t>
            </a:r>
          </a:p>
        </p:txBody>
      </p:sp>
      <p:sp>
        <p:nvSpPr>
          <p:cNvPr id="6" name="Triangle 5">
            <a:extLst>
              <a:ext uri="{FF2B5EF4-FFF2-40B4-BE49-F238E27FC236}">
                <a16:creationId xmlns:a16="http://schemas.microsoft.com/office/drawing/2014/main" id="{EA27A1B3-E4D4-834D-8A9B-F86B59FA19F9}"/>
              </a:ext>
            </a:extLst>
          </p:cNvPr>
          <p:cNvSpPr/>
          <p:nvPr/>
        </p:nvSpPr>
        <p:spPr>
          <a:xfrm rot="10800000">
            <a:off x="721277" y="4413051"/>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Triangle 31">
            <a:extLst>
              <a:ext uri="{FF2B5EF4-FFF2-40B4-BE49-F238E27FC236}">
                <a16:creationId xmlns:a16="http://schemas.microsoft.com/office/drawing/2014/main" id="{B35F1128-3CA3-E04C-A7DF-E03DC4FE92FA}"/>
              </a:ext>
            </a:extLst>
          </p:cNvPr>
          <p:cNvSpPr/>
          <p:nvPr/>
        </p:nvSpPr>
        <p:spPr>
          <a:xfrm rot="10800000">
            <a:off x="2524124" y="4413051"/>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riangle 32">
            <a:extLst>
              <a:ext uri="{FF2B5EF4-FFF2-40B4-BE49-F238E27FC236}">
                <a16:creationId xmlns:a16="http://schemas.microsoft.com/office/drawing/2014/main" id="{1F19DE53-862A-3345-A454-5901E3675C41}"/>
              </a:ext>
            </a:extLst>
          </p:cNvPr>
          <p:cNvSpPr/>
          <p:nvPr/>
        </p:nvSpPr>
        <p:spPr>
          <a:xfrm rot="10800000">
            <a:off x="4515118" y="4413050"/>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Triangle 33">
            <a:extLst>
              <a:ext uri="{FF2B5EF4-FFF2-40B4-BE49-F238E27FC236}">
                <a16:creationId xmlns:a16="http://schemas.microsoft.com/office/drawing/2014/main" id="{BC5B222F-0AF1-6A43-840E-95333C27C9DA}"/>
              </a:ext>
            </a:extLst>
          </p:cNvPr>
          <p:cNvSpPr/>
          <p:nvPr/>
        </p:nvSpPr>
        <p:spPr>
          <a:xfrm rot="10800000">
            <a:off x="6317965" y="4413050"/>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Triangle 34">
            <a:extLst>
              <a:ext uri="{FF2B5EF4-FFF2-40B4-BE49-F238E27FC236}">
                <a16:creationId xmlns:a16="http://schemas.microsoft.com/office/drawing/2014/main" id="{4A0EF218-2916-9C43-AB53-CA2E5B5D6032}"/>
              </a:ext>
            </a:extLst>
          </p:cNvPr>
          <p:cNvSpPr/>
          <p:nvPr/>
        </p:nvSpPr>
        <p:spPr>
          <a:xfrm rot="10800000">
            <a:off x="8308958" y="4413050"/>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Triangle 35">
            <a:extLst>
              <a:ext uri="{FF2B5EF4-FFF2-40B4-BE49-F238E27FC236}">
                <a16:creationId xmlns:a16="http://schemas.microsoft.com/office/drawing/2014/main" id="{CF49F045-8BD5-9A4D-8F8D-281929414F94}"/>
              </a:ext>
            </a:extLst>
          </p:cNvPr>
          <p:cNvSpPr/>
          <p:nvPr/>
        </p:nvSpPr>
        <p:spPr>
          <a:xfrm rot="10800000">
            <a:off x="10111805" y="4413050"/>
            <a:ext cx="1364445" cy="32385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Oval 36">
            <a:extLst>
              <a:ext uri="{FF2B5EF4-FFF2-40B4-BE49-F238E27FC236}">
                <a16:creationId xmlns:a16="http://schemas.microsoft.com/office/drawing/2014/main" id="{337699E7-74E6-314F-BF4D-01ACC74AB4AD}"/>
              </a:ext>
            </a:extLst>
          </p:cNvPr>
          <p:cNvSpPr>
            <a:spLocks noChangeAspect="1"/>
          </p:cNvSpPr>
          <p:nvPr/>
        </p:nvSpPr>
        <p:spPr>
          <a:xfrm>
            <a:off x="374415" y="1413373"/>
            <a:ext cx="360000" cy="36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a:t>
            </a:r>
          </a:p>
        </p:txBody>
      </p:sp>
      <p:sp>
        <p:nvSpPr>
          <p:cNvPr id="38" name="Oval 37">
            <a:extLst>
              <a:ext uri="{FF2B5EF4-FFF2-40B4-BE49-F238E27FC236}">
                <a16:creationId xmlns:a16="http://schemas.microsoft.com/office/drawing/2014/main" id="{B67B2F03-076F-0047-9583-7A6248DFB10C}"/>
              </a:ext>
            </a:extLst>
          </p:cNvPr>
          <p:cNvSpPr>
            <a:spLocks noChangeAspect="1"/>
          </p:cNvSpPr>
          <p:nvPr/>
        </p:nvSpPr>
        <p:spPr>
          <a:xfrm>
            <a:off x="4173135" y="1413373"/>
            <a:ext cx="360000" cy="360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B</a:t>
            </a:r>
          </a:p>
        </p:txBody>
      </p:sp>
      <p:sp>
        <p:nvSpPr>
          <p:cNvPr id="39" name="Oval 38">
            <a:extLst>
              <a:ext uri="{FF2B5EF4-FFF2-40B4-BE49-F238E27FC236}">
                <a16:creationId xmlns:a16="http://schemas.microsoft.com/office/drawing/2014/main" id="{4E74CF9B-900D-8642-8A8A-A00247ED7DAC}"/>
              </a:ext>
            </a:extLst>
          </p:cNvPr>
          <p:cNvSpPr>
            <a:spLocks noChangeAspect="1"/>
          </p:cNvSpPr>
          <p:nvPr/>
        </p:nvSpPr>
        <p:spPr>
          <a:xfrm>
            <a:off x="7971854" y="1413373"/>
            <a:ext cx="360000" cy="36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C</a:t>
            </a:r>
          </a:p>
        </p:txBody>
      </p:sp>
      <p:sp>
        <p:nvSpPr>
          <p:cNvPr id="4" name="Google Shape;507;p14">
            <a:extLst>
              <a:ext uri="{FF2B5EF4-FFF2-40B4-BE49-F238E27FC236}">
                <a16:creationId xmlns:a16="http://schemas.microsoft.com/office/drawing/2014/main" id="{05C28F3A-FFE7-2184-0669-71C510CEFB9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29E82B53-FC17-EA19-424C-9FAEBB20B9C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3399669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[Findings and recommendations summary / Insert action title]</a:t>
            </a:r>
            <a:endParaRPr lang="en-DK" dirty="0"/>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704851" y="1712167"/>
            <a:ext cx="5061466"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Key findings</a:t>
            </a:r>
          </a:p>
        </p:txBody>
      </p:sp>
      <p:sp>
        <p:nvSpPr>
          <p:cNvPr id="63" name="Rectangle 62">
            <a:extLst>
              <a:ext uri="{FF2B5EF4-FFF2-40B4-BE49-F238E27FC236}">
                <a16:creationId xmlns:a16="http://schemas.microsoft.com/office/drawing/2014/main" id="{0F9BF22C-CED9-BE47-B1DA-FBDD7238A8E1}"/>
              </a:ext>
            </a:extLst>
          </p:cNvPr>
          <p:cNvSpPr/>
          <p:nvPr/>
        </p:nvSpPr>
        <p:spPr>
          <a:xfrm>
            <a:off x="6342623" y="1712167"/>
            <a:ext cx="5061600"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Recommendations</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6054470" y="1712167"/>
            <a:ext cx="1" cy="36576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AB436DA-B3E8-FC4E-A015-5BBCC151F3A9}"/>
              </a:ext>
            </a:extLst>
          </p:cNvPr>
          <p:cNvSpPr/>
          <p:nvPr/>
        </p:nvSpPr>
        <p:spPr>
          <a:xfrm>
            <a:off x="704851" y="5691924"/>
            <a:ext cx="1069937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[Insert main finding or quantitative potential]</a:t>
            </a:r>
          </a:p>
        </p:txBody>
      </p:sp>
      <p:sp>
        <p:nvSpPr>
          <p:cNvPr id="21" name="TextBox 20">
            <a:extLst>
              <a:ext uri="{FF2B5EF4-FFF2-40B4-BE49-F238E27FC236}">
                <a16:creationId xmlns:a16="http://schemas.microsoft.com/office/drawing/2014/main" id="{988ECA7B-943C-E242-ADCD-6C40F18B6819}"/>
              </a:ext>
            </a:extLst>
          </p:cNvPr>
          <p:cNvSpPr txBox="1"/>
          <p:nvPr/>
        </p:nvSpPr>
        <p:spPr>
          <a:xfrm>
            <a:off x="704851" y="2100156"/>
            <a:ext cx="5061458" cy="2782395"/>
          </a:xfrm>
          <a:prstGeom prst="rect">
            <a:avLst/>
          </a:prstGeom>
          <a:noFill/>
        </p:spPr>
        <p:txBody>
          <a:bodyPr wrap="square" tIns="14400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effectLst/>
                <a:uLnTx/>
                <a:uFillTx/>
                <a:latin typeface="Arial"/>
                <a:ea typeface="+mn-ea"/>
                <a:cs typeface="+mn-cs"/>
              </a:rPr>
              <a:t>[Insert key finding]</a:t>
            </a: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[Insert key finding]</a:t>
            </a:r>
            <a:endParaRPr kumimoji="0" lang="en-GB" sz="1600" b="1" i="0" u="none" strike="noStrike" kern="1200" cap="none" spc="0" normalizeH="0" baseline="0" noProof="0" dirty="0">
              <a:ln>
                <a:noFill/>
              </a:ln>
              <a:effectLst/>
              <a:uLnTx/>
              <a:uFillTx/>
              <a:latin typeface="Arial"/>
              <a:ea typeface="+mn-ea"/>
              <a:cs typeface="+mn-cs"/>
            </a:endParaRP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[Insert key finding]</a:t>
            </a:r>
            <a:endParaRPr kumimoji="0" lang="en-GB" sz="1600" b="1" i="0" u="none" strike="noStrike" kern="1200" cap="none" spc="0" normalizeH="0" baseline="0" noProof="0" dirty="0">
              <a:ln>
                <a:noFill/>
              </a:ln>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600" dirty="0">
                <a:latin typeface="Arial"/>
              </a:rPr>
              <a:t>…</a:t>
            </a:r>
            <a:endParaRPr kumimoji="0" lang="en-GB" sz="1600" b="1" i="0" u="none" strike="noStrike" kern="1200" cap="none" spc="0" normalizeH="0" baseline="0" noProof="0" dirty="0">
              <a:ln>
                <a:noFill/>
              </a:ln>
              <a:effectLst/>
              <a:uLnTx/>
              <a:uFillTx/>
              <a:latin typeface="Arial"/>
              <a:ea typeface="+mn-ea"/>
              <a:cs typeface="+mn-cs"/>
            </a:endParaRPr>
          </a:p>
        </p:txBody>
      </p:sp>
      <p:sp>
        <p:nvSpPr>
          <p:cNvPr id="65" name="TextBox 64">
            <a:extLst>
              <a:ext uri="{FF2B5EF4-FFF2-40B4-BE49-F238E27FC236}">
                <a16:creationId xmlns:a16="http://schemas.microsoft.com/office/drawing/2014/main" id="{78E07412-C08E-DF41-BF94-F5B5D929A4E1}"/>
              </a:ext>
            </a:extLst>
          </p:cNvPr>
          <p:cNvSpPr txBox="1"/>
          <p:nvPr/>
        </p:nvSpPr>
        <p:spPr>
          <a:xfrm>
            <a:off x="6342623" y="2100155"/>
            <a:ext cx="5061600" cy="2782395"/>
          </a:xfrm>
          <a:prstGeom prst="rect">
            <a:avLst/>
          </a:prstGeom>
          <a:noFill/>
        </p:spPr>
        <p:txBody>
          <a:bodyPr wrap="square" tIns="14400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effectLst/>
                <a:uLnTx/>
                <a:uFillTx/>
                <a:latin typeface="Arial"/>
                <a:ea typeface="+mn-ea"/>
                <a:cs typeface="+mn-cs"/>
              </a:rPr>
              <a:t>[Insert main recommendation]</a:t>
            </a: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[Insert main recommendation]</a:t>
            </a: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[Insert main recommendation]</a:t>
            </a:r>
          </a:p>
          <a:p>
            <a:pPr marL="742950" lvl="1" indent="-285750">
              <a:spcAft>
                <a:spcPts val="600"/>
              </a:spcAft>
              <a:buFont typeface="Arial" panose="020B0604020202020204" pitchFamily="34" charset="0"/>
              <a:buChar char="•"/>
            </a:pPr>
            <a:r>
              <a:rPr lang="en-GB" sz="1600" dirty="0">
                <a:latin typeface="Arial"/>
              </a:rPr>
              <a:t>[Insert sub-steps, if relevant]</a:t>
            </a:r>
          </a:p>
          <a:p>
            <a:pPr marL="742950" lvl="1" indent="-285750">
              <a:spcAft>
                <a:spcPts val="600"/>
              </a:spcAft>
              <a:buFont typeface="Arial" panose="020B0604020202020204" pitchFamily="34" charset="0"/>
              <a:buChar char="•"/>
            </a:pPr>
            <a:r>
              <a:rPr lang="en-GB" sz="1600" dirty="0">
                <a:latin typeface="Arial"/>
              </a:rPr>
              <a:t>[Insert sub-steps, if relevant]</a:t>
            </a:r>
            <a:endParaRPr kumimoji="0" lang="en-GB" sz="1600" b="0" i="0" u="none" strike="noStrike" kern="1200" cap="none" spc="0" normalizeH="0" baseline="0" noProof="0" dirty="0">
              <a:ln>
                <a:noFill/>
              </a:ln>
              <a:effectLst/>
              <a:uLnTx/>
              <a:uFillTx/>
              <a:latin typeface="Arial"/>
              <a:ea typeface="+mn-ea"/>
              <a:cs typeface="+mn-cs"/>
            </a:endParaRPr>
          </a:p>
          <a:p>
            <a:pPr marL="742950" lvl="1" indent="-285750">
              <a:spcAft>
                <a:spcPts val="600"/>
              </a:spcAft>
              <a:buFont typeface="Arial" panose="020B0604020202020204" pitchFamily="34" charset="0"/>
              <a:buChar char="•"/>
            </a:pPr>
            <a:r>
              <a:rPr kumimoji="0" lang="en-GB" sz="1600" b="0" i="0" u="none" strike="noStrike" kern="1200" cap="none" spc="0" normalizeH="0" baseline="0" noProof="0" dirty="0">
                <a:ln>
                  <a:noFill/>
                </a:ln>
                <a:effectLst/>
                <a:uLnTx/>
                <a:uFillTx/>
                <a:latin typeface="Arial"/>
                <a:ea typeface="+mn-ea"/>
                <a:cs typeface="+mn-cs"/>
              </a:rPr>
              <a:t>…</a:t>
            </a:r>
          </a:p>
        </p:txBody>
      </p:sp>
      <p:sp>
        <p:nvSpPr>
          <p:cNvPr id="25" name="Oval 24">
            <a:extLst>
              <a:ext uri="{FF2B5EF4-FFF2-40B4-BE49-F238E27FC236}">
                <a16:creationId xmlns:a16="http://schemas.microsoft.com/office/drawing/2014/main" id="{30EA99F0-D28B-C74B-9E61-26EE4477D722}"/>
              </a:ext>
            </a:extLst>
          </p:cNvPr>
          <p:cNvSpPr>
            <a:spLocks noChangeAspect="1"/>
          </p:cNvSpPr>
          <p:nvPr/>
        </p:nvSpPr>
        <p:spPr>
          <a:xfrm>
            <a:off x="517777" y="1636161"/>
            <a:ext cx="540000" cy="54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a:ea typeface="+mn-ea"/>
              <a:cs typeface="+mn-cs"/>
            </a:endParaRPr>
          </a:p>
        </p:txBody>
      </p:sp>
      <p:sp>
        <p:nvSpPr>
          <p:cNvPr id="66" name="Oval 65">
            <a:extLst>
              <a:ext uri="{FF2B5EF4-FFF2-40B4-BE49-F238E27FC236}">
                <a16:creationId xmlns:a16="http://schemas.microsoft.com/office/drawing/2014/main" id="{8ECEE394-CAA3-864A-8534-CEEED62410CE}"/>
              </a:ext>
            </a:extLst>
          </p:cNvPr>
          <p:cNvSpPr>
            <a:spLocks noChangeAspect="1"/>
          </p:cNvSpPr>
          <p:nvPr/>
        </p:nvSpPr>
        <p:spPr>
          <a:xfrm>
            <a:off x="6147699" y="1636161"/>
            <a:ext cx="540000" cy="54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a:ea typeface="+mn-ea"/>
              <a:cs typeface="+mn-cs"/>
            </a:endParaRPr>
          </a:p>
        </p:txBody>
      </p:sp>
      <p:pic>
        <p:nvPicPr>
          <p:cNvPr id="31" name="Picture 30">
            <a:extLst>
              <a:ext uri="{FF2B5EF4-FFF2-40B4-BE49-F238E27FC236}">
                <a16:creationId xmlns:a16="http://schemas.microsoft.com/office/drawing/2014/main" id="{4DAADD12-A857-454A-8E96-C1570DCCFC1E}"/>
              </a:ext>
            </a:extLst>
          </p:cNvPr>
          <p:cNvPicPr>
            <a:picLocks noChangeAspect="1"/>
          </p:cNvPicPr>
          <p:nvPr/>
        </p:nvPicPr>
        <p:blipFill>
          <a:blip r:embed="rId3"/>
          <a:stretch>
            <a:fillRect/>
          </a:stretch>
        </p:blipFill>
        <p:spPr>
          <a:xfrm>
            <a:off x="641995" y="1760379"/>
            <a:ext cx="291564" cy="291564"/>
          </a:xfrm>
          <a:prstGeom prst="rect">
            <a:avLst/>
          </a:prstGeom>
        </p:spPr>
      </p:pic>
      <p:pic>
        <p:nvPicPr>
          <p:cNvPr id="32" name="Picture 31">
            <a:extLst>
              <a:ext uri="{FF2B5EF4-FFF2-40B4-BE49-F238E27FC236}">
                <a16:creationId xmlns:a16="http://schemas.microsoft.com/office/drawing/2014/main" id="{98EDC9AF-819F-DC48-858D-E26301AAB568}"/>
              </a:ext>
            </a:extLst>
          </p:cNvPr>
          <p:cNvPicPr>
            <a:picLocks noChangeAspect="1"/>
          </p:cNvPicPr>
          <p:nvPr/>
        </p:nvPicPr>
        <p:blipFill>
          <a:blip r:embed="rId4"/>
          <a:stretch>
            <a:fillRect/>
          </a:stretch>
        </p:blipFill>
        <p:spPr>
          <a:xfrm>
            <a:off x="6271899" y="1760361"/>
            <a:ext cx="291600" cy="291600"/>
          </a:xfrm>
          <a:prstGeom prst="rect">
            <a:avLst/>
          </a:prstGeom>
        </p:spPr>
      </p:pic>
      <p:sp>
        <p:nvSpPr>
          <p:cNvPr id="67" name="Oval 66">
            <a:extLst>
              <a:ext uri="{FF2B5EF4-FFF2-40B4-BE49-F238E27FC236}">
                <a16:creationId xmlns:a16="http://schemas.microsoft.com/office/drawing/2014/main" id="{4ABEC639-A2C5-C540-B3F6-54C99F541049}"/>
              </a:ext>
            </a:extLst>
          </p:cNvPr>
          <p:cNvSpPr>
            <a:spLocks noChangeAspect="1"/>
          </p:cNvSpPr>
          <p:nvPr/>
        </p:nvSpPr>
        <p:spPr>
          <a:xfrm>
            <a:off x="517777" y="5616324"/>
            <a:ext cx="540000" cy="54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a:ea typeface="+mn-ea"/>
              <a:cs typeface="+mn-cs"/>
            </a:endParaRPr>
          </a:p>
        </p:txBody>
      </p:sp>
      <p:pic>
        <p:nvPicPr>
          <p:cNvPr id="37" name="Picture 36">
            <a:extLst>
              <a:ext uri="{FF2B5EF4-FFF2-40B4-BE49-F238E27FC236}">
                <a16:creationId xmlns:a16="http://schemas.microsoft.com/office/drawing/2014/main" id="{D6CE4FC1-12B3-7C4B-9515-D59E82F1498B}"/>
              </a:ext>
            </a:extLst>
          </p:cNvPr>
          <p:cNvPicPr>
            <a:picLocks noChangeAspect="1"/>
          </p:cNvPicPr>
          <p:nvPr/>
        </p:nvPicPr>
        <p:blipFill>
          <a:blip r:embed="rId5"/>
          <a:stretch>
            <a:fillRect/>
          </a:stretch>
        </p:blipFill>
        <p:spPr>
          <a:xfrm>
            <a:off x="641977" y="5740524"/>
            <a:ext cx="291600" cy="291600"/>
          </a:xfrm>
          <a:prstGeom prst="rect">
            <a:avLst/>
          </a:prstGeom>
        </p:spPr>
      </p:pic>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583795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[Challenges and solutions summary / Insert action title]</a:t>
            </a:r>
            <a:endParaRPr lang="en-DK" dirty="0"/>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554736" y="1712167"/>
            <a:ext cx="5211581" cy="387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Challenges</a:t>
            </a:r>
          </a:p>
        </p:txBody>
      </p:sp>
      <p:sp>
        <p:nvSpPr>
          <p:cNvPr id="63" name="Rectangle 62">
            <a:extLst>
              <a:ext uri="{FF2B5EF4-FFF2-40B4-BE49-F238E27FC236}">
                <a16:creationId xmlns:a16="http://schemas.microsoft.com/office/drawing/2014/main" id="{0F9BF22C-CED9-BE47-B1DA-FBDD7238A8E1}"/>
              </a:ext>
            </a:extLst>
          </p:cNvPr>
          <p:cNvSpPr/>
          <p:nvPr/>
        </p:nvSpPr>
        <p:spPr>
          <a:xfrm>
            <a:off x="6425189" y="1712167"/>
            <a:ext cx="5212080" cy="387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Solutions</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554736" y="3432326"/>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8ECA7B-943C-E242-ADCD-6C40F18B6819}"/>
              </a:ext>
            </a:extLst>
          </p:cNvPr>
          <p:cNvSpPr txBox="1"/>
          <p:nvPr/>
        </p:nvSpPr>
        <p:spPr>
          <a:xfrm>
            <a:off x="783771" y="2223160"/>
            <a:ext cx="4982538" cy="1158667"/>
          </a:xfrm>
          <a:prstGeom prst="rect">
            <a:avLst/>
          </a:prstGeom>
          <a:solidFill>
            <a:schemeClr val="bg1">
              <a:lumMod val="95000"/>
            </a:schemeClr>
          </a:solidFill>
        </p:spPr>
        <p:txBody>
          <a:bodyPr wrap="square" lIns="365760"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key challenge]</a:t>
            </a:r>
            <a:endParaRPr kumimoji="0" lang="en-GB" sz="1600" b="1" i="0" u="none" strike="noStrike" kern="1200" cap="none" spc="0" normalizeH="0" baseline="0" noProof="0" dirty="0">
              <a:ln>
                <a:noFill/>
              </a:ln>
              <a:effectLst/>
              <a:uLnTx/>
              <a:uFillTx/>
              <a:latin typeface="Arial"/>
              <a:ea typeface="+mn-ea"/>
              <a:cs typeface="+mn-cs"/>
            </a:endParaRPr>
          </a:p>
        </p:txBody>
      </p:sp>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2" name="TextBox 11">
            <a:extLst>
              <a:ext uri="{FF2B5EF4-FFF2-40B4-BE49-F238E27FC236}">
                <a16:creationId xmlns:a16="http://schemas.microsoft.com/office/drawing/2014/main" id="{540339F5-9942-196B-57A9-994F67F159C9}"/>
              </a:ext>
            </a:extLst>
          </p:cNvPr>
          <p:cNvSpPr txBox="1"/>
          <p:nvPr/>
        </p:nvSpPr>
        <p:spPr>
          <a:xfrm>
            <a:off x="6425189" y="2223160"/>
            <a:ext cx="5212080" cy="1158667"/>
          </a:xfrm>
          <a:prstGeom prst="rect">
            <a:avLst/>
          </a:prstGeom>
          <a:solidFill>
            <a:schemeClr val="bg1">
              <a:lumMod val="95000"/>
            </a:schemeClr>
          </a:solid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main solution points]</a:t>
            </a:r>
            <a:endParaRPr kumimoji="0" lang="en-GB" sz="1600" b="1" i="0" u="none" strike="noStrike" kern="1200" cap="none" spc="0" normalizeH="0" baseline="0" noProof="0" dirty="0">
              <a:ln>
                <a:noFill/>
              </a:ln>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586341ED-D03D-CE45-0A0A-69DCBC227858}"/>
              </a:ext>
            </a:extLst>
          </p:cNvPr>
          <p:cNvCxnSpPr>
            <a:cxnSpLocks/>
          </p:cNvCxnSpPr>
          <p:nvPr/>
        </p:nvCxnSpPr>
        <p:spPr>
          <a:xfrm flipH="1">
            <a:off x="554736" y="4691991"/>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46433443-3355-CB7D-B7EA-93B05C20AAFF}"/>
              </a:ext>
            </a:extLst>
          </p:cNvPr>
          <p:cNvSpPr/>
          <p:nvPr/>
        </p:nvSpPr>
        <p:spPr>
          <a:xfrm rot="5400000">
            <a:off x="5907124" y="2664608"/>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Triangle 23">
            <a:extLst>
              <a:ext uri="{FF2B5EF4-FFF2-40B4-BE49-F238E27FC236}">
                <a16:creationId xmlns:a16="http://schemas.microsoft.com/office/drawing/2014/main" id="{4DFBD740-AAE8-22AA-FA3E-B019709B2D36}"/>
              </a:ext>
            </a:extLst>
          </p:cNvPr>
          <p:cNvSpPr/>
          <p:nvPr/>
        </p:nvSpPr>
        <p:spPr>
          <a:xfrm rot="5400000">
            <a:off x="5907124" y="3924273"/>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6" name="Triangle 25">
            <a:extLst>
              <a:ext uri="{FF2B5EF4-FFF2-40B4-BE49-F238E27FC236}">
                <a16:creationId xmlns:a16="http://schemas.microsoft.com/office/drawing/2014/main" id="{5060892F-4C9E-141F-318A-905A00A61D2B}"/>
              </a:ext>
            </a:extLst>
          </p:cNvPr>
          <p:cNvSpPr/>
          <p:nvPr/>
        </p:nvSpPr>
        <p:spPr>
          <a:xfrm rot="5400000">
            <a:off x="5907124" y="5183938"/>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 name="TextBox 3">
            <a:extLst>
              <a:ext uri="{FF2B5EF4-FFF2-40B4-BE49-F238E27FC236}">
                <a16:creationId xmlns:a16="http://schemas.microsoft.com/office/drawing/2014/main" id="{DFBB32DE-8843-4C5B-2258-30F274D9F519}"/>
              </a:ext>
            </a:extLst>
          </p:cNvPr>
          <p:cNvSpPr txBox="1"/>
          <p:nvPr/>
        </p:nvSpPr>
        <p:spPr>
          <a:xfrm>
            <a:off x="783771" y="3482825"/>
            <a:ext cx="4982538" cy="1158667"/>
          </a:xfrm>
          <a:prstGeom prst="rect">
            <a:avLst/>
          </a:prstGeom>
          <a:solidFill>
            <a:schemeClr val="bg1">
              <a:lumMod val="95000"/>
            </a:schemeClr>
          </a:solidFill>
        </p:spPr>
        <p:txBody>
          <a:bodyPr wrap="square" lIns="365760"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key challenge]</a:t>
            </a:r>
            <a:endParaRPr kumimoji="0" lang="en-GB" sz="1600" b="1" i="0" u="none" strike="noStrike" kern="1200" cap="none" spc="0" normalizeH="0" baseline="0" noProof="0" dirty="0">
              <a:ln>
                <a:noFill/>
              </a:ln>
              <a:effectLst/>
              <a:uLnTx/>
              <a:uFillTx/>
              <a:latin typeface="Arial"/>
              <a:ea typeface="+mn-ea"/>
              <a:cs typeface="+mn-cs"/>
            </a:endParaRPr>
          </a:p>
        </p:txBody>
      </p:sp>
      <p:sp>
        <p:nvSpPr>
          <p:cNvPr id="5" name="TextBox 4">
            <a:extLst>
              <a:ext uri="{FF2B5EF4-FFF2-40B4-BE49-F238E27FC236}">
                <a16:creationId xmlns:a16="http://schemas.microsoft.com/office/drawing/2014/main" id="{D38F8040-34B2-326E-E8C5-FBA409B772BF}"/>
              </a:ext>
            </a:extLst>
          </p:cNvPr>
          <p:cNvSpPr txBox="1"/>
          <p:nvPr/>
        </p:nvSpPr>
        <p:spPr>
          <a:xfrm>
            <a:off x="6425189" y="3482825"/>
            <a:ext cx="5212080" cy="1158667"/>
          </a:xfrm>
          <a:prstGeom prst="rect">
            <a:avLst/>
          </a:prstGeom>
          <a:solidFill>
            <a:schemeClr val="bg1">
              <a:lumMod val="95000"/>
            </a:schemeClr>
          </a:solid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main solution points]</a:t>
            </a:r>
            <a:endParaRPr kumimoji="0" lang="en-GB" sz="1600" b="1" i="0" u="none" strike="noStrike" kern="1200" cap="none" spc="0" normalizeH="0" baseline="0" noProof="0" dirty="0">
              <a:ln>
                <a:noFill/>
              </a:ln>
              <a:effectLst/>
              <a:uLnTx/>
              <a:uFillTx/>
              <a:latin typeface="Arial"/>
              <a:ea typeface="+mn-ea"/>
              <a:cs typeface="+mn-cs"/>
            </a:endParaRPr>
          </a:p>
        </p:txBody>
      </p:sp>
      <p:sp>
        <p:nvSpPr>
          <p:cNvPr id="20" name="TextBox 19">
            <a:extLst>
              <a:ext uri="{FF2B5EF4-FFF2-40B4-BE49-F238E27FC236}">
                <a16:creationId xmlns:a16="http://schemas.microsoft.com/office/drawing/2014/main" id="{CAA59BC3-5E2A-FB90-ED0D-A5285D1F8487}"/>
              </a:ext>
            </a:extLst>
          </p:cNvPr>
          <p:cNvSpPr txBox="1"/>
          <p:nvPr/>
        </p:nvSpPr>
        <p:spPr>
          <a:xfrm>
            <a:off x="783771" y="4742490"/>
            <a:ext cx="4982538" cy="1158667"/>
          </a:xfrm>
          <a:prstGeom prst="rect">
            <a:avLst/>
          </a:prstGeom>
          <a:solidFill>
            <a:schemeClr val="bg1">
              <a:lumMod val="95000"/>
            </a:schemeClr>
          </a:solidFill>
        </p:spPr>
        <p:txBody>
          <a:bodyPr wrap="square" lIns="365760"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key challenge]</a:t>
            </a:r>
            <a:endParaRPr kumimoji="0" lang="en-GB" sz="1600" b="1" i="0" u="none" strike="noStrike" kern="1200" cap="none" spc="0" normalizeH="0" baseline="0" noProof="0" dirty="0">
              <a:ln>
                <a:noFill/>
              </a:ln>
              <a:effectLst/>
              <a:uLnTx/>
              <a:uFillTx/>
              <a:latin typeface="Arial"/>
              <a:ea typeface="+mn-ea"/>
              <a:cs typeface="+mn-cs"/>
            </a:endParaRPr>
          </a:p>
        </p:txBody>
      </p:sp>
      <p:sp>
        <p:nvSpPr>
          <p:cNvPr id="25" name="TextBox 24">
            <a:extLst>
              <a:ext uri="{FF2B5EF4-FFF2-40B4-BE49-F238E27FC236}">
                <a16:creationId xmlns:a16="http://schemas.microsoft.com/office/drawing/2014/main" id="{16122DAD-9FF7-459F-7A3A-C853F0360EB9}"/>
              </a:ext>
            </a:extLst>
          </p:cNvPr>
          <p:cNvSpPr txBox="1"/>
          <p:nvPr/>
        </p:nvSpPr>
        <p:spPr>
          <a:xfrm>
            <a:off x="6425189" y="4742490"/>
            <a:ext cx="5212080" cy="1158667"/>
          </a:xfrm>
          <a:prstGeom prst="rect">
            <a:avLst/>
          </a:prstGeom>
          <a:solidFill>
            <a:schemeClr val="bg1">
              <a:lumMod val="95000"/>
            </a:schemeClr>
          </a:solid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latin typeface="Arial"/>
              </a:rPr>
              <a:t>[Insert description of main solution points]</a:t>
            </a:r>
            <a:endParaRPr kumimoji="0" lang="en-GB" sz="1600" b="1" i="0" u="none" strike="noStrike" kern="1200" cap="none" spc="0" normalizeH="0" baseline="0" noProof="0" dirty="0">
              <a:ln>
                <a:noFill/>
              </a:ln>
              <a:effectLst/>
              <a:uLnTx/>
              <a:uFillTx/>
              <a:latin typeface="Arial"/>
              <a:ea typeface="+mn-ea"/>
              <a:cs typeface="+mn-cs"/>
            </a:endParaRPr>
          </a:p>
        </p:txBody>
      </p:sp>
      <p:sp>
        <p:nvSpPr>
          <p:cNvPr id="29" name="Oval 28">
            <a:extLst>
              <a:ext uri="{FF2B5EF4-FFF2-40B4-BE49-F238E27FC236}">
                <a16:creationId xmlns:a16="http://schemas.microsoft.com/office/drawing/2014/main" id="{A5CF8556-BDDF-B26E-50BB-A581EC8C1899}"/>
              </a:ext>
            </a:extLst>
          </p:cNvPr>
          <p:cNvSpPr/>
          <p:nvPr/>
        </p:nvSpPr>
        <p:spPr>
          <a:xfrm>
            <a:off x="554736" y="2573039"/>
            <a:ext cx="457200" cy="457200"/>
          </a:xfrm>
          <a:prstGeom prst="ellipse">
            <a:avLst/>
          </a:prstGeom>
          <a:solidFill>
            <a:schemeClr val="accent1"/>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1</a:t>
            </a:r>
          </a:p>
        </p:txBody>
      </p:sp>
      <p:sp>
        <p:nvSpPr>
          <p:cNvPr id="30" name="Oval 29">
            <a:extLst>
              <a:ext uri="{FF2B5EF4-FFF2-40B4-BE49-F238E27FC236}">
                <a16:creationId xmlns:a16="http://schemas.microsoft.com/office/drawing/2014/main" id="{2DAB2F34-D6F9-46A6-99FB-B98FC4B9E902}"/>
              </a:ext>
            </a:extLst>
          </p:cNvPr>
          <p:cNvSpPr/>
          <p:nvPr/>
        </p:nvSpPr>
        <p:spPr>
          <a:xfrm>
            <a:off x="554736" y="3833131"/>
            <a:ext cx="457200" cy="457200"/>
          </a:xfrm>
          <a:prstGeom prst="ellipse">
            <a:avLst/>
          </a:prstGeom>
          <a:solidFill>
            <a:schemeClr val="accent1"/>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1</a:t>
            </a:r>
          </a:p>
        </p:txBody>
      </p:sp>
      <p:sp>
        <p:nvSpPr>
          <p:cNvPr id="31" name="Oval 30">
            <a:extLst>
              <a:ext uri="{FF2B5EF4-FFF2-40B4-BE49-F238E27FC236}">
                <a16:creationId xmlns:a16="http://schemas.microsoft.com/office/drawing/2014/main" id="{47E8FD92-10D9-6962-8BED-8DA0405C67F4}"/>
              </a:ext>
            </a:extLst>
          </p:cNvPr>
          <p:cNvSpPr/>
          <p:nvPr/>
        </p:nvSpPr>
        <p:spPr>
          <a:xfrm>
            <a:off x="554736" y="5093223"/>
            <a:ext cx="457200" cy="457200"/>
          </a:xfrm>
          <a:prstGeom prst="ellipse">
            <a:avLst/>
          </a:prstGeom>
          <a:solidFill>
            <a:schemeClr val="accent1"/>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1</a:t>
            </a:r>
          </a:p>
        </p:txBody>
      </p:sp>
      <p:cxnSp>
        <p:nvCxnSpPr>
          <p:cNvPr id="34" name="Straight Connector 33">
            <a:extLst>
              <a:ext uri="{FF2B5EF4-FFF2-40B4-BE49-F238E27FC236}">
                <a16:creationId xmlns:a16="http://schemas.microsoft.com/office/drawing/2014/main" id="{D42E02E9-0128-A435-CB52-9ED2FBAF4744}"/>
              </a:ext>
            </a:extLst>
          </p:cNvPr>
          <p:cNvCxnSpPr>
            <a:cxnSpLocks/>
          </p:cNvCxnSpPr>
          <p:nvPr/>
        </p:nvCxnSpPr>
        <p:spPr>
          <a:xfrm>
            <a:off x="554736" y="2100156"/>
            <a:ext cx="5211581"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6AF357-1B43-02FC-3D91-BF23C0C7963D}"/>
              </a:ext>
            </a:extLst>
          </p:cNvPr>
          <p:cNvCxnSpPr>
            <a:cxnSpLocks/>
          </p:cNvCxnSpPr>
          <p:nvPr/>
        </p:nvCxnSpPr>
        <p:spPr>
          <a:xfrm>
            <a:off x="6425688" y="2100156"/>
            <a:ext cx="5211581"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7792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[Challenges and solutions summary / Insert action title]</a:t>
            </a:r>
            <a:endParaRPr lang="en-DK" dirty="0"/>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704851" y="1712167"/>
            <a:ext cx="5061466"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Challenges</a:t>
            </a:r>
          </a:p>
        </p:txBody>
      </p:sp>
      <p:sp>
        <p:nvSpPr>
          <p:cNvPr id="63" name="Rectangle 62">
            <a:extLst>
              <a:ext uri="{FF2B5EF4-FFF2-40B4-BE49-F238E27FC236}">
                <a16:creationId xmlns:a16="http://schemas.microsoft.com/office/drawing/2014/main" id="{0F9BF22C-CED9-BE47-B1DA-FBDD7238A8E1}"/>
              </a:ext>
            </a:extLst>
          </p:cNvPr>
          <p:cNvSpPr/>
          <p:nvPr/>
        </p:nvSpPr>
        <p:spPr>
          <a:xfrm>
            <a:off x="6342623" y="1712167"/>
            <a:ext cx="5061600" cy="387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Solutions</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704851" y="2856991"/>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8ECA7B-943C-E242-ADCD-6C40F18B6819}"/>
              </a:ext>
            </a:extLst>
          </p:cNvPr>
          <p:cNvSpPr txBox="1"/>
          <p:nvPr/>
        </p:nvSpPr>
        <p:spPr>
          <a:xfrm>
            <a:off x="704851" y="2121562"/>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7" name="TextBox 6">
            <a:extLst>
              <a:ext uri="{FF2B5EF4-FFF2-40B4-BE49-F238E27FC236}">
                <a16:creationId xmlns:a16="http://schemas.microsoft.com/office/drawing/2014/main" id="{33E2CBEE-60EE-2CEE-1DCB-E932F04D47A1}"/>
              </a:ext>
            </a:extLst>
          </p:cNvPr>
          <p:cNvSpPr txBox="1"/>
          <p:nvPr/>
        </p:nvSpPr>
        <p:spPr>
          <a:xfrm>
            <a:off x="704851" y="2952341"/>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8" name="TextBox 7">
            <a:extLst>
              <a:ext uri="{FF2B5EF4-FFF2-40B4-BE49-F238E27FC236}">
                <a16:creationId xmlns:a16="http://schemas.microsoft.com/office/drawing/2014/main" id="{8788C0CF-B2DC-CA79-261D-41188F8EE430}"/>
              </a:ext>
            </a:extLst>
          </p:cNvPr>
          <p:cNvSpPr txBox="1"/>
          <p:nvPr/>
        </p:nvSpPr>
        <p:spPr>
          <a:xfrm>
            <a:off x="704851" y="3783120"/>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9" name="TextBox 8">
            <a:extLst>
              <a:ext uri="{FF2B5EF4-FFF2-40B4-BE49-F238E27FC236}">
                <a16:creationId xmlns:a16="http://schemas.microsoft.com/office/drawing/2014/main" id="{3176BF78-9C98-4638-6224-3521154E7FBE}"/>
              </a:ext>
            </a:extLst>
          </p:cNvPr>
          <p:cNvSpPr txBox="1"/>
          <p:nvPr/>
        </p:nvSpPr>
        <p:spPr>
          <a:xfrm>
            <a:off x="704851" y="4613899"/>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11" name="TextBox 10">
            <a:extLst>
              <a:ext uri="{FF2B5EF4-FFF2-40B4-BE49-F238E27FC236}">
                <a16:creationId xmlns:a16="http://schemas.microsoft.com/office/drawing/2014/main" id="{A6587DAF-4B0D-41B4-EF55-94BC04884B24}"/>
              </a:ext>
            </a:extLst>
          </p:cNvPr>
          <p:cNvSpPr txBox="1"/>
          <p:nvPr/>
        </p:nvSpPr>
        <p:spPr>
          <a:xfrm>
            <a:off x="704851" y="5444676"/>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key challenge]</a:t>
            </a:r>
            <a:endParaRPr kumimoji="0" lang="en-GB" sz="1400" b="1" i="0" u="none" strike="noStrike" kern="1200" cap="none" spc="0" normalizeH="0" baseline="0" noProof="0" dirty="0">
              <a:ln>
                <a:noFill/>
              </a:ln>
              <a:effectLst/>
              <a:uLnTx/>
              <a:uFillTx/>
              <a:latin typeface="Arial"/>
              <a:ea typeface="+mn-ea"/>
              <a:cs typeface="+mn-cs"/>
            </a:endParaRPr>
          </a:p>
        </p:txBody>
      </p:sp>
      <p:sp>
        <p:nvSpPr>
          <p:cNvPr id="12" name="TextBox 11">
            <a:extLst>
              <a:ext uri="{FF2B5EF4-FFF2-40B4-BE49-F238E27FC236}">
                <a16:creationId xmlns:a16="http://schemas.microsoft.com/office/drawing/2014/main" id="{540339F5-9942-196B-57A9-994F67F159C9}"/>
              </a:ext>
            </a:extLst>
          </p:cNvPr>
          <p:cNvSpPr txBox="1"/>
          <p:nvPr/>
        </p:nvSpPr>
        <p:spPr>
          <a:xfrm>
            <a:off x="6342765" y="2121562"/>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sp>
        <p:nvSpPr>
          <p:cNvPr id="13" name="TextBox 12">
            <a:extLst>
              <a:ext uri="{FF2B5EF4-FFF2-40B4-BE49-F238E27FC236}">
                <a16:creationId xmlns:a16="http://schemas.microsoft.com/office/drawing/2014/main" id="{6824D4AA-03E9-B2DD-B71F-9574FE254E20}"/>
              </a:ext>
            </a:extLst>
          </p:cNvPr>
          <p:cNvSpPr txBox="1"/>
          <p:nvPr/>
        </p:nvSpPr>
        <p:spPr>
          <a:xfrm>
            <a:off x="6342765" y="2952340"/>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sp>
        <p:nvSpPr>
          <p:cNvPr id="15" name="TextBox 14">
            <a:extLst>
              <a:ext uri="{FF2B5EF4-FFF2-40B4-BE49-F238E27FC236}">
                <a16:creationId xmlns:a16="http://schemas.microsoft.com/office/drawing/2014/main" id="{5A2CD754-573A-6DAC-52EA-F1EBC37275FD}"/>
              </a:ext>
            </a:extLst>
          </p:cNvPr>
          <p:cNvSpPr txBox="1"/>
          <p:nvPr/>
        </p:nvSpPr>
        <p:spPr>
          <a:xfrm>
            <a:off x="6342765" y="3783118"/>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sp>
        <p:nvSpPr>
          <p:cNvPr id="16" name="TextBox 15">
            <a:extLst>
              <a:ext uri="{FF2B5EF4-FFF2-40B4-BE49-F238E27FC236}">
                <a16:creationId xmlns:a16="http://schemas.microsoft.com/office/drawing/2014/main" id="{314BE137-51E7-9422-BD26-0DAF300CC471}"/>
              </a:ext>
            </a:extLst>
          </p:cNvPr>
          <p:cNvSpPr txBox="1"/>
          <p:nvPr/>
        </p:nvSpPr>
        <p:spPr>
          <a:xfrm>
            <a:off x="6342765" y="4613896"/>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sp>
        <p:nvSpPr>
          <p:cNvPr id="17" name="TextBox 16">
            <a:extLst>
              <a:ext uri="{FF2B5EF4-FFF2-40B4-BE49-F238E27FC236}">
                <a16:creationId xmlns:a16="http://schemas.microsoft.com/office/drawing/2014/main" id="{7C88E208-D080-7D08-95B3-EEF04432511C}"/>
              </a:ext>
            </a:extLst>
          </p:cNvPr>
          <p:cNvSpPr txBox="1"/>
          <p:nvPr/>
        </p:nvSpPr>
        <p:spPr>
          <a:xfrm>
            <a:off x="6342765" y="5444676"/>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latin typeface="Arial"/>
              </a:rPr>
              <a:t>[Insert description of main solution points]</a:t>
            </a:r>
            <a:endParaRPr kumimoji="0" lang="en-GB" sz="1400" b="1" i="0" u="none" strike="noStrike" kern="1200" cap="none" spc="0" normalizeH="0" baseline="0" noProof="0" dirty="0">
              <a:ln>
                <a:noFill/>
              </a:ln>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586341ED-D03D-CE45-0A0A-69DCBC227858}"/>
              </a:ext>
            </a:extLst>
          </p:cNvPr>
          <p:cNvCxnSpPr>
            <a:cxnSpLocks/>
          </p:cNvCxnSpPr>
          <p:nvPr/>
        </p:nvCxnSpPr>
        <p:spPr>
          <a:xfrm flipH="1">
            <a:off x="704851" y="3687769"/>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B9E125-D0F8-2064-F205-C0A2855DC9E4}"/>
              </a:ext>
            </a:extLst>
          </p:cNvPr>
          <p:cNvCxnSpPr>
            <a:cxnSpLocks/>
          </p:cNvCxnSpPr>
          <p:nvPr/>
        </p:nvCxnSpPr>
        <p:spPr>
          <a:xfrm flipH="1">
            <a:off x="704851" y="4518547"/>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C6F76E-8FED-453C-B4CB-109B0080D756}"/>
              </a:ext>
            </a:extLst>
          </p:cNvPr>
          <p:cNvCxnSpPr>
            <a:cxnSpLocks/>
          </p:cNvCxnSpPr>
          <p:nvPr/>
        </p:nvCxnSpPr>
        <p:spPr>
          <a:xfrm flipH="1">
            <a:off x="704851" y="5349325"/>
            <a:ext cx="1078229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46433443-3355-CB7D-B7EA-93B05C20AAFF}"/>
              </a:ext>
            </a:extLst>
          </p:cNvPr>
          <p:cNvSpPr/>
          <p:nvPr/>
        </p:nvSpPr>
        <p:spPr>
          <a:xfrm rot="5400000">
            <a:off x="5865844" y="2303717"/>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Triangle 23">
            <a:extLst>
              <a:ext uri="{FF2B5EF4-FFF2-40B4-BE49-F238E27FC236}">
                <a16:creationId xmlns:a16="http://schemas.microsoft.com/office/drawing/2014/main" id="{4DFBD740-AAE8-22AA-FA3E-B019709B2D36}"/>
              </a:ext>
            </a:extLst>
          </p:cNvPr>
          <p:cNvSpPr/>
          <p:nvPr/>
        </p:nvSpPr>
        <p:spPr>
          <a:xfrm rot="5400000">
            <a:off x="5865844" y="3134496"/>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6" name="Triangle 25">
            <a:extLst>
              <a:ext uri="{FF2B5EF4-FFF2-40B4-BE49-F238E27FC236}">
                <a16:creationId xmlns:a16="http://schemas.microsoft.com/office/drawing/2014/main" id="{5060892F-4C9E-141F-318A-905A00A61D2B}"/>
              </a:ext>
            </a:extLst>
          </p:cNvPr>
          <p:cNvSpPr/>
          <p:nvPr/>
        </p:nvSpPr>
        <p:spPr>
          <a:xfrm rot="5400000">
            <a:off x="5865844" y="3965275"/>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7" name="Triangle 26">
            <a:extLst>
              <a:ext uri="{FF2B5EF4-FFF2-40B4-BE49-F238E27FC236}">
                <a16:creationId xmlns:a16="http://schemas.microsoft.com/office/drawing/2014/main" id="{6A8BD92B-0725-F1A2-9BB0-3DDB55E01A48}"/>
              </a:ext>
            </a:extLst>
          </p:cNvPr>
          <p:cNvSpPr/>
          <p:nvPr/>
        </p:nvSpPr>
        <p:spPr>
          <a:xfrm rot="5400000">
            <a:off x="5865844" y="4796054"/>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8" name="Triangle 27">
            <a:extLst>
              <a:ext uri="{FF2B5EF4-FFF2-40B4-BE49-F238E27FC236}">
                <a16:creationId xmlns:a16="http://schemas.microsoft.com/office/drawing/2014/main" id="{73895E46-D080-70D5-1ECC-81A3F90F0F50}"/>
              </a:ext>
            </a:extLst>
          </p:cNvPr>
          <p:cNvSpPr/>
          <p:nvPr/>
        </p:nvSpPr>
        <p:spPr>
          <a:xfrm rot="5400000">
            <a:off x="5865844" y="5626831"/>
            <a:ext cx="377252" cy="275771"/>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29839853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411C-A94F-FAB9-FE3D-F1EAF7C305C3}"/>
              </a:ext>
            </a:extLst>
          </p:cNvPr>
          <p:cNvSpPr>
            <a:spLocks noGrp="1"/>
          </p:cNvSpPr>
          <p:nvPr>
            <p:ph type="title"/>
          </p:nvPr>
        </p:nvSpPr>
        <p:spPr/>
        <p:txBody>
          <a:bodyPr/>
          <a:lstStyle/>
          <a:p>
            <a:r>
              <a:rPr lang="en-US" dirty="0"/>
              <a:t>[Customer analysis slide / Insert action title]</a:t>
            </a:r>
          </a:p>
        </p:txBody>
      </p:sp>
      <p:sp>
        <p:nvSpPr>
          <p:cNvPr id="14" name="Subtitle 13">
            <a:extLst>
              <a:ext uri="{FF2B5EF4-FFF2-40B4-BE49-F238E27FC236}">
                <a16:creationId xmlns:a16="http://schemas.microsoft.com/office/drawing/2014/main" id="{498F1457-BEC6-E5AB-58BF-AA3E4239834A}"/>
              </a:ext>
            </a:extLst>
          </p:cNvPr>
          <p:cNvSpPr>
            <a:spLocks noGrp="1"/>
          </p:cNvSpPr>
          <p:nvPr>
            <p:ph type="subTitle" idx="1"/>
          </p:nvPr>
        </p:nvSpPr>
        <p:spPr/>
        <p:txBody>
          <a:bodyPr/>
          <a:lstStyle/>
          <a:p>
            <a:r>
              <a:rPr kumimoji="0" lang="en-US" sz="1800" i="0" u="none" strike="noStrike" kern="0" cap="none" spc="0" normalizeH="0" baseline="0" noProof="0" dirty="0">
                <a:ln>
                  <a:noFill/>
                </a:ln>
                <a:effectLst/>
                <a:uLnTx/>
                <a:uFillTx/>
                <a:latin typeface="Arial"/>
                <a:ea typeface="Arial"/>
                <a:cs typeface="Arial"/>
                <a:sym typeface="Arial"/>
              </a:rPr>
              <a:t>Customer segments and key characteristics:</a:t>
            </a:r>
          </a:p>
        </p:txBody>
      </p:sp>
      <p:sp>
        <p:nvSpPr>
          <p:cNvPr id="15" name="Text Placeholder 14">
            <a:extLst>
              <a:ext uri="{FF2B5EF4-FFF2-40B4-BE49-F238E27FC236}">
                <a16:creationId xmlns:a16="http://schemas.microsoft.com/office/drawing/2014/main" id="{9FE4D38E-3747-0550-BF67-493E21FF8FDB}"/>
              </a:ext>
            </a:extLst>
          </p:cNvPr>
          <p:cNvSpPr>
            <a:spLocks noGrp="1"/>
          </p:cNvSpPr>
          <p:nvPr>
            <p:ph type="body" sz="quarter" idx="17"/>
          </p:nvPr>
        </p:nvSpPr>
        <p:spPr/>
        <p:txBody>
          <a:bodyPr/>
          <a:lstStyle/>
          <a:p>
            <a:endParaRPr lang="en-US"/>
          </a:p>
        </p:txBody>
      </p:sp>
      <p:graphicFrame>
        <p:nvGraphicFramePr>
          <p:cNvPr id="4" name="Table 4">
            <a:extLst>
              <a:ext uri="{FF2B5EF4-FFF2-40B4-BE49-F238E27FC236}">
                <a16:creationId xmlns:a16="http://schemas.microsoft.com/office/drawing/2014/main" id="{62CB88AD-8ABF-C940-7507-D348C5679790}"/>
              </a:ext>
            </a:extLst>
          </p:cNvPr>
          <p:cNvGraphicFramePr>
            <a:graphicFrameLocks noGrp="1"/>
          </p:cNvGraphicFramePr>
          <p:nvPr>
            <p:extLst>
              <p:ext uri="{D42A27DB-BD31-4B8C-83A1-F6EECF244321}">
                <p14:modId xmlns:p14="http://schemas.microsoft.com/office/powerpoint/2010/main" val="3638176266"/>
              </p:ext>
            </p:extLst>
          </p:nvPr>
        </p:nvGraphicFramePr>
        <p:xfrm>
          <a:off x="554735" y="1785302"/>
          <a:ext cx="11086400" cy="4566331"/>
        </p:xfrm>
        <a:graphic>
          <a:graphicData uri="http://schemas.openxmlformats.org/drawingml/2006/table">
            <a:tbl>
              <a:tblPr firstRow="1" bandRow="1">
                <a:tableStyleId>{5C22544A-7EE6-4342-B048-85BDC9FD1C3A}</a:tableStyleId>
              </a:tblPr>
              <a:tblGrid>
                <a:gridCol w="1152651">
                  <a:extLst>
                    <a:ext uri="{9D8B030D-6E8A-4147-A177-3AD203B41FA5}">
                      <a16:colId xmlns:a16="http://schemas.microsoft.com/office/drawing/2014/main" val="2500920009"/>
                    </a:ext>
                  </a:extLst>
                </a:gridCol>
                <a:gridCol w="2416765">
                  <a:extLst>
                    <a:ext uri="{9D8B030D-6E8A-4147-A177-3AD203B41FA5}">
                      <a16:colId xmlns:a16="http://schemas.microsoft.com/office/drawing/2014/main" val="3198145061"/>
                    </a:ext>
                  </a:extLst>
                </a:gridCol>
                <a:gridCol w="1659710">
                  <a:extLst>
                    <a:ext uri="{9D8B030D-6E8A-4147-A177-3AD203B41FA5}">
                      <a16:colId xmlns:a16="http://schemas.microsoft.com/office/drawing/2014/main" val="1142329648"/>
                    </a:ext>
                  </a:extLst>
                </a:gridCol>
                <a:gridCol w="1659710">
                  <a:extLst>
                    <a:ext uri="{9D8B030D-6E8A-4147-A177-3AD203B41FA5}">
                      <a16:colId xmlns:a16="http://schemas.microsoft.com/office/drawing/2014/main" val="3212376163"/>
                    </a:ext>
                  </a:extLst>
                </a:gridCol>
                <a:gridCol w="1659710">
                  <a:extLst>
                    <a:ext uri="{9D8B030D-6E8A-4147-A177-3AD203B41FA5}">
                      <a16:colId xmlns:a16="http://schemas.microsoft.com/office/drawing/2014/main" val="2198969288"/>
                    </a:ext>
                  </a:extLst>
                </a:gridCol>
                <a:gridCol w="1206047">
                  <a:extLst>
                    <a:ext uri="{9D8B030D-6E8A-4147-A177-3AD203B41FA5}">
                      <a16:colId xmlns:a16="http://schemas.microsoft.com/office/drawing/2014/main" val="608802120"/>
                    </a:ext>
                  </a:extLst>
                </a:gridCol>
                <a:gridCol w="1331807">
                  <a:extLst>
                    <a:ext uri="{9D8B030D-6E8A-4147-A177-3AD203B41FA5}">
                      <a16:colId xmlns:a16="http://schemas.microsoft.com/office/drawing/2014/main" val="1428194456"/>
                    </a:ext>
                  </a:extLst>
                </a:gridCol>
              </a:tblGrid>
              <a:tr h="477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Segment</a:t>
                      </a: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Overview of customer type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Number of customers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Sales per year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bg1"/>
                          </a:solidFill>
                          <a:latin typeface="Arial" panose="020B0604020202020204" pitchFamily="34" charset="0"/>
                          <a:ea typeface="+mn-ea"/>
                          <a:cs typeface="Arial" panose="020B0604020202020204" pitchFamily="34" charset="0"/>
                          <a:sym typeface="Arial"/>
                        </a:rPr>
                        <a:t>[…]</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bg1"/>
                          </a:solidFill>
                          <a:latin typeface="Arial" panose="020B0604020202020204" pitchFamily="34" charset="0"/>
                          <a:ea typeface="+mn-ea"/>
                          <a:cs typeface="Arial" panose="020B0604020202020204" pitchFamily="34" charset="0"/>
                          <a:sym typeface="Arial"/>
                        </a:rPr>
                        <a:t>[…]</a:t>
                      </a: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269757361"/>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panose="020B0604020202020204" pitchFamily="34" charset="0"/>
                          <a:cs typeface="Arial" panose="020B0604020202020204" pitchFamily="34" charset="0"/>
                        </a:rPr>
                        <a:t>[Segment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dirty="0">
                          <a:solidFill>
                            <a:schemeClr val="tx1"/>
                          </a:solidFill>
                          <a:latin typeface="Arial" panose="020B0604020202020204" pitchFamily="34" charset="0"/>
                          <a:cs typeface="Arial" panose="020B0604020202020204" pitchFamily="34" charset="0"/>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dirty="0">
                          <a:solidFill>
                            <a:schemeClr val="tx1"/>
                          </a:solidFill>
                          <a:latin typeface="Arial" panose="020B0604020202020204" pitchFamily="34" charset="0"/>
                          <a:cs typeface="Arial" panose="020B0604020202020204" pitchFamily="34" charset="0"/>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dirty="0">
                          <a:solidFill>
                            <a:schemeClr val="tx1"/>
                          </a:solidFill>
                          <a:latin typeface="Arial" panose="020B0604020202020204" pitchFamily="34" charset="0"/>
                          <a:cs typeface="Arial" panose="020B0604020202020204" pitchFamily="34" charset="0"/>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200">
                          <a:solidFill>
                            <a:schemeClr val="tx1"/>
                          </a:solidFill>
                          <a:latin typeface="Arial" panose="020B0604020202020204" pitchFamily="34" charset="0"/>
                          <a:cs typeface="Arial" panose="020B0604020202020204" pitchFamily="34" charset="0"/>
                        </a:rPr>
                        <a:t>xx</a:t>
                      </a:r>
                      <a:endParaRPr lang="en-GB" sz="1200" i="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2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4265405"/>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tx1"/>
                          </a:solidFill>
                          <a:latin typeface="Arial" panose="020B0604020202020204" pitchFamily="34" charset="0"/>
                          <a:ea typeface="+mn-ea"/>
                          <a:cs typeface="Arial" panose="020B0604020202020204" pitchFamily="34" charset="0"/>
                          <a:sym typeface="Arial"/>
                        </a:rPr>
                        <a:t>[Segment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GB" sz="12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90892668"/>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tx1"/>
                          </a:solidFill>
                          <a:latin typeface="Arial" panose="020B0604020202020204" pitchFamily="34" charset="0"/>
                          <a:ea typeface="+mn-ea"/>
                          <a:cs typeface="Arial" panose="020B0604020202020204" pitchFamily="34" charset="0"/>
                          <a:sym typeface="Arial"/>
                        </a:rPr>
                        <a:t>[Segment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tx1"/>
                          </a:solidFill>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GB" sz="12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10973695"/>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tx1"/>
                          </a:solidFill>
                          <a:latin typeface="Arial" panose="020B0604020202020204" pitchFamily="34" charset="0"/>
                          <a:ea typeface="+mn-ea"/>
                          <a:cs typeface="Arial" panose="020B0604020202020204" pitchFamily="34" charset="0"/>
                          <a:sym typeface="Arial"/>
                        </a:rPr>
                        <a:t>[Segment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Pct val="75000"/>
                        <a:buFont typeface="Arial" panose="020B0604020202020204" pitchFamily="34" charset="0"/>
                        <a:buNone/>
                        <a:tabLst/>
                        <a:defRPr/>
                      </a:pP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Pct val="75000"/>
                        <a:buFont typeface="Arial" panose="020B0604020202020204" pitchFamily="34" charset="0"/>
                        <a:buNone/>
                        <a:tabLst/>
                        <a:defRPr/>
                      </a:pPr>
                      <a:r>
                        <a:rPr lang="en-GB" sz="1200" dirty="0">
                          <a:solidFill>
                            <a:schemeClr val="tx1"/>
                          </a:solidFill>
                          <a:latin typeface="Arial" panose="020B0604020202020204" pitchFamily="34" charset="0"/>
                          <a:cs typeface="Arial" panose="020B0604020202020204" pitchFamily="34" charset="0"/>
                        </a:rPr>
                        <a:t>xx</a:t>
                      </a:r>
                      <a:endParaRPr lang="en-GB" sz="1200" i="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GB" sz="1200" dirty="0">
                        <a:solidFill>
                          <a:schemeClr val="tx1"/>
                        </a:solidFill>
                        <a:latin typeface="Arial" panose="020B0604020202020204" pitchFamily="34" charset="0"/>
                        <a:cs typeface="Arial" panose="020B0604020202020204" pitchFamily="34"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43066392"/>
                  </a:ext>
                </a:extLst>
              </a:tr>
            </a:tbl>
          </a:graphicData>
        </a:graphic>
      </p:graphicFrame>
      <p:sp>
        <p:nvSpPr>
          <p:cNvPr id="5" name="Content Placeholder 3">
            <a:extLst>
              <a:ext uri="{FF2B5EF4-FFF2-40B4-BE49-F238E27FC236}">
                <a16:creationId xmlns:a16="http://schemas.microsoft.com/office/drawing/2014/main" id="{76127C92-8855-B684-DC8C-B1AC15ADEE0D}"/>
              </a:ext>
            </a:extLst>
          </p:cNvPr>
          <p:cNvSpPr txBox="1">
            <a:spLocks/>
          </p:cNvSpPr>
          <p:nvPr/>
        </p:nvSpPr>
        <p:spPr>
          <a:xfrm>
            <a:off x="838200" y="1196788"/>
            <a:ext cx="10525125" cy="55399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u="none" strike="noStrike" kern="0" cap="none" spc="0" normalizeH="0" baseline="0" noProof="0">
              <a:ln>
                <a:noFill/>
              </a:ln>
              <a:solidFill>
                <a:schemeClr val="tx1"/>
              </a:solidFill>
              <a:effectLst/>
              <a:uLnTx/>
              <a:uFillTx/>
              <a:latin typeface="Arial" panose="020B0604020202020204" pitchFamily="34" charset="0"/>
              <a:ea typeface="Calibri" panose="020F0502020204030204" pitchFamily="34" charset="0"/>
              <a:cs typeface="Arial"/>
              <a:sym typeface="Arial"/>
            </a:endParaRPr>
          </a:p>
        </p:txBody>
      </p:sp>
      <p:sp>
        <p:nvSpPr>
          <p:cNvPr id="7" name="Oval 6">
            <a:extLst>
              <a:ext uri="{FF2B5EF4-FFF2-40B4-BE49-F238E27FC236}">
                <a16:creationId xmlns:a16="http://schemas.microsoft.com/office/drawing/2014/main" id="{0C28DE7E-0761-B568-2125-8899E7DF98F4}"/>
              </a:ext>
            </a:extLst>
          </p:cNvPr>
          <p:cNvSpPr/>
          <p:nvPr>
            <p:custDataLst>
              <p:tags r:id="rId1"/>
            </p:custDataLst>
          </p:nvPr>
        </p:nvSpPr>
        <p:spPr bwMode="auto">
          <a:xfrm>
            <a:off x="10799763" y="2600245"/>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A6930CF1-1F1F-ED39-B50B-C33B65374ABA}"/>
              </a:ext>
            </a:extLst>
          </p:cNvPr>
          <p:cNvSpPr/>
          <p:nvPr>
            <p:custDataLst>
              <p:tags r:id="rId2"/>
            </p:custDataLst>
          </p:nvPr>
        </p:nvSpPr>
        <p:spPr bwMode="auto">
          <a:xfrm>
            <a:off x="10799763" y="3628732"/>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9" name="Arc 8">
            <a:extLst>
              <a:ext uri="{FF2B5EF4-FFF2-40B4-BE49-F238E27FC236}">
                <a16:creationId xmlns:a16="http://schemas.microsoft.com/office/drawing/2014/main" id="{21B7EE54-C3FB-58BA-0C99-10034892CD79}"/>
              </a:ext>
            </a:extLst>
          </p:cNvPr>
          <p:cNvSpPr/>
          <p:nvPr>
            <p:custDataLst>
              <p:tags r:id="rId3"/>
            </p:custDataLst>
          </p:nvPr>
        </p:nvSpPr>
        <p:spPr bwMode="gray">
          <a:xfrm>
            <a:off x="10799763" y="3628732"/>
            <a:ext cx="330200" cy="330200"/>
          </a:xfrm>
          <a:prstGeom prst="arc">
            <a:avLst>
              <a:gd name="adj1" fmla="val 16200000"/>
              <a:gd name="adj2" fmla="val 108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F0B8B728-73E9-CE81-D5E1-7DB23F484A37}"/>
              </a:ext>
            </a:extLst>
          </p:cNvPr>
          <p:cNvSpPr/>
          <p:nvPr>
            <p:custDataLst>
              <p:tags r:id="rId4"/>
            </p:custDataLst>
          </p:nvPr>
        </p:nvSpPr>
        <p:spPr bwMode="auto">
          <a:xfrm>
            <a:off x="10799763" y="4657219"/>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11" name="Arc 10">
            <a:extLst>
              <a:ext uri="{FF2B5EF4-FFF2-40B4-BE49-F238E27FC236}">
                <a16:creationId xmlns:a16="http://schemas.microsoft.com/office/drawing/2014/main" id="{AAEE7EB3-7FDD-3905-1AD3-2D7FB7AF437D}"/>
              </a:ext>
            </a:extLst>
          </p:cNvPr>
          <p:cNvSpPr/>
          <p:nvPr>
            <p:custDataLst>
              <p:tags r:id="rId5"/>
            </p:custDataLst>
          </p:nvPr>
        </p:nvSpPr>
        <p:spPr bwMode="gray">
          <a:xfrm>
            <a:off x="10799763" y="4657219"/>
            <a:ext cx="330200" cy="330200"/>
          </a:xfrm>
          <a:prstGeom prst="arc">
            <a:avLst>
              <a:gd name="adj1" fmla="val 16200000"/>
              <a:gd name="adj2" fmla="val 5400000"/>
            </a:avLst>
          </a:prstGeom>
          <a:solidFill>
            <a:schemeClr val="accent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latin typeface="Arial"/>
              <a:ea typeface="+mn-ea"/>
              <a:cs typeface="+mn-cs"/>
              <a:sym typeface="Arial"/>
            </a:endParaRPr>
          </a:p>
        </p:txBody>
      </p:sp>
      <p:sp>
        <p:nvSpPr>
          <p:cNvPr id="12" name="Oval 11">
            <a:extLst>
              <a:ext uri="{FF2B5EF4-FFF2-40B4-BE49-F238E27FC236}">
                <a16:creationId xmlns:a16="http://schemas.microsoft.com/office/drawing/2014/main" id="{29EFD09D-631B-3FDA-55AB-FB9E5376CD2F}"/>
              </a:ext>
            </a:extLst>
          </p:cNvPr>
          <p:cNvSpPr/>
          <p:nvPr>
            <p:custDataLst>
              <p:tags r:id="rId6"/>
            </p:custDataLst>
          </p:nvPr>
        </p:nvSpPr>
        <p:spPr bwMode="auto">
          <a:xfrm>
            <a:off x="10799763" y="5685705"/>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latin typeface="Arial"/>
              <a:ea typeface="+mn-ea"/>
              <a:cs typeface="+mn-cs"/>
              <a:sym typeface="Arial"/>
            </a:endParaRPr>
          </a:p>
        </p:txBody>
      </p:sp>
      <p:sp>
        <p:nvSpPr>
          <p:cNvPr id="13" name="Arc 12">
            <a:extLst>
              <a:ext uri="{FF2B5EF4-FFF2-40B4-BE49-F238E27FC236}">
                <a16:creationId xmlns:a16="http://schemas.microsoft.com/office/drawing/2014/main" id="{9C3D0DDF-AA65-D211-6F07-20A2FBF15A70}"/>
              </a:ext>
            </a:extLst>
          </p:cNvPr>
          <p:cNvSpPr/>
          <p:nvPr>
            <p:custDataLst>
              <p:tags r:id="rId7"/>
            </p:custDataLst>
          </p:nvPr>
        </p:nvSpPr>
        <p:spPr bwMode="gray">
          <a:xfrm>
            <a:off x="10799763" y="5685705"/>
            <a:ext cx="330200" cy="330200"/>
          </a:xfrm>
          <a:prstGeom prst="arc">
            <a:avLst>
              <a:gd name="adj1" fmla="val 16200000"/>
              <a:gd name="adj2" fmla="val 0"/>
            </a:avLst>
          </a:prstGeom>
          <a:solidFill>
            <a:schemeClr val="accent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latin typeface="Arial"/>
              <a:ea typeface="+mn-ea"/>
              <a:cs typeface="+mn-cs"/>
              <a:sym typeface="Arial"/>
            </a:endParaRPr>
          </a:p>
        </p:txBody>
      </p:sp>
      <p:sp>
        <p:nvSpPr>
          <p:cNvPr id="3" name="Google Shape;507;p14">
            <a:extLst>
              <a:ext uri="{FF2B5EF4-FFF2-40B4-BE49-F238E27FC236}">
                <a16:creationId xmlns:a16="http://schemas.microsoft.com/office/drawing/2014/main" id="{5479D73C-A2BC-43FE-FE6B-58C09B1473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74524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F0-EFDD-AD57-15B0-A0F6AB45E059}"/>
              </a:ext>
            </a:extLst>
          </p:cNvPr>
          <p:cNvSpPr>
            <a:spLocks noGrp="1"/>
          </p:cNvSpPr>
          <p:nvPr>
            <p:ph type="title"/>
          </p:nvPr>
        </p:nvSpPr>
        <p:spPr/>
        <p:txBody>
          <a:bodyPr/>
          <a:lstStyle/>
          <a:p>
            <a:r>
              <a:rPr lang="en-GB" dirty="0"/>
              <a:t>[Customer needs slide / Insert action title]</a:t>
            </a:r>
            <a:endParaRPr lang="en-US" dirty="0"/>
          </a:p>
        </p:txBody>
      </p:sp>
      <p:sp>
        <p:nvSpPr>
          <p:cNvPr id="10" name="Subtitle 9">
            <a:extLst>
              <a:ext uri="{FF2B5EF4-FFF2-40B4-BE49-F238E27FC236}">
                <a16:creationId xmlns:a16="http://schemas.microsoft.com/office/drawing/2014/main" id="{38D6AB95-BF0E-FA25-0172-F88606481724}"/>
              </a:ext>
            </a:extLst>
          </p:cNvPr>
          <p:cNvSpPr>
            <a:spLocks noGrp="1"/>
          </p:cNvSpPr>
          <p:nvPr>
            <p:ph type="subTitle" idx="1"/>
          </p:nvPr>
        </p:nvSpPr>
        <p:spPr/>
        <p:txBody>
          <a:bodyPr/>
          <a:lstStyle/>
          <a:p>
            <a:r>
              <a:rPr kumimoji="0" lang="en-US" sz="1800" b="0" i="0" u="none" strike="noStrike" kern="0" cap="none" spc="0" normalizeH="0" baseline="0" noProof="0" dirty="0">
                <a:ln>
                  <a:noFill/>
                </a:ln>
                <a:effectLst/>
                <a:uLnTx/>
                <a:uFillTx/>
                <a:latin typeface="Arial"/>
                <a:ea typeface="Arial"/>
                <a:cs typeface="Arial"/>
                <a:sym typeface="Arial"/>
              </a:rPr>
              <a:t>We interviewed [x] customers split among ou</a:t>
            </a:r>
            <a:r>
              <a:rPr kumimoji="0" lang="en-US" sz="1800" b="0" i="0" u="none" strike="noStrike" kern="0" cap="none" spc="0" normalizeH="0" baseline="0" noProof="0" dirty="0">
                <a:ln>
                  <a:noFill/>
                </a:ln>
                <a:effectLst/>
                <a:uLnTx/>
                <a:uFillTx/>
                <a:latin typeface="Arial"/>
                <a:cs typeface="Arial"/>
                <a:sym typeface="Arial"/>
              </a:rPr>
              <a:t>r top three segments:</a:t>
            </a:r>
            <a:endParaRPr kumimoji="0" lang="en-US" sz="1800" b="0" i="0" u="none" strike="noStrike" kern="0" cap="none" spc="0" normalizeH="0" baseline="0" noProof="0" dirty="0">
              <a:ln>
                <a:noFill/>
              </a:ln>
              <a:effectLst/>
              <a:uLnTx/>
              <a:uFillTx/>
              <a:latin typeface="Arial"/>
              <a:ea typeface="Arial"/>
              <a:cs typeface="Arial"/>
              <a:sym typeface="Arial"/>
            </a:endParaRPr>
          </a:p>
        </p:txBody>
      </p:sp>
      <p:sp>
        <p:nvSpPr>
          <p:cNvPr id="11" name="Text Placeholder 10">
            <a:extLst>
              <a:ext uri="{FF2B5EF4-FFF2-40B4-BE49-F238E27FC236}">
                <a16:creationId xmlns:a16="http://schemas.microsoft.com/office/drawing/2014/main" id="{D754DE49-2887-0E5C-28A3-198CA778B921}"/>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F95571D1-7D12-EA69-DA78-C4D5C3DDF17E}"/>
              </a:ext>
            </a:extLst>
          </p:cNvPr>
          <p:cNvSpPr/>
          <p:nvPr/>
        </p:nvSpPr>
        <p:spPr>
          <a:xfrm>
            <a:off x="1983923"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chemeClr val="tx1"/>
                </a:solidFill>
                <a:effectLst/>
                <a:uLnTx/>
                <a:uFillTx/>
                <a:latin typeface="Arial"/>
                <a:ea typeface="+mn-ea"/>
                <a:cs typeface="+mn-cs"/>
                <a:sym typeface="Arial"/>
              </a:rPr>
              <a:t>[Segment 1]</a:t>
            </a:r>
          </a:p>
        </p:txBody>
      </p:sp>
      <p:sp>
        <p:nvSpPr>
          <p:cNvPr id="6" name="Rectangle 5">
            <a:extLst>
              <a:ext uri="{FF2B5EF4-FFF2-40B4-BE49-F238E27FC236}">
                <a16:creationId xmlns:a16="http://schemas.microsoft.com/office/drawing/2014/main" id="{867397DD-E56A-B598-7D14-D3CD92F54C3F}"/>
              </a:ext>
            </a:extLst>
          </p:cNvPr>
          <p:cNvSpPr/>
          <p:nvPr/>
        </p:nvSpPr>
        <p:spPr>
          <a:xfrm>
            <a:off x="5142452"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chemeClr val="tx1"/>
                </a:solidFill>
                <a:effectLst/>
                <a:uLnTx/>
                <a:uFillTx/>
                <a:latin typeface="Arial"/>
                <a:ea typeface="+mn-ea"/>
                <a:cs typeface="+mn-cs"/>
                <a:sym typeface="Arial"/>
              </a:rPr>
              <a:t>[Segment 2]</a:t>
            </a:r>
          </a:p>
        </p:txBody>
      </p:sp>
      <p:sp>
        <p:nvSpPr>
          <p:cNvPr id="7" name="Rectangle 6">
            <a:extLst>
              <a:ext uri="{FF2B5EF4-FFF2-40B4-BE49-F238E27FC236}">
                <a16:creationId xmlns:a16="http://schemas.microsoft.com/office/drawing/2014/main" id="{A078809B-13AF-FFF7-DE3A-DD8743F420E4}"/>
              </a:ext>
            </a:extLst>
          </p:cNvPr>
          <p:cNvSpPr/>
          <p:nvPr/>
        </p:nvSpPr>
        <p:spPr>
          <a:xfrm>
            <a:off x="8300981"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chemeClr val="tx1"/>
                </a:solidFill>
                <a:effectLst/>
                <a:uLnTx/>
                <a:uFillTx/>
                <a:latin typeface="Arial"/>
                <a:ea typeface="+mn-ea"/>
                <a:cs typeface="+mn-cs"/>
                <a:sym typeface="Arial"/>
              </a:rPr>
              <a:t>[Segment 3]</a:t>
            </a:r>
          </a:p>
        </p:txBody>
      </p:sp>
      <p:sp>
        <p:nvSpPr>
          <p:cNvPr id="35" name="TextBox 34">
            <a:extLst>
              <a:ext uri="{FF2B5EF4-FFF2-40B4-BE49-F238E27FC236}">
                <a16:creationId xmlns:a16="http://schemas.microsoft.com/office/drawing/2014/main" id="{66C60E68-73F7-FC93-6296-E7E96FCB5931}"/>
              </a:ext>
            </a:extLst>
          </p:cNvPr>
          <p:cNvSpPr txBox="1"/>
          <p:nvPr/>
        </p:nvSpPr>
        <p:spPr>
          <a:xfrm>
            <a:off x="554736" y="2725105"/>
            <a:ext cx="11978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effectLst/>
                <a:uLnTx/>
                <a:uFillTx/>
                <a:latin typeface="Arial"/>
                <a:cs typeface="Arial"/>
                <a:sym typeface="Arial"/>
              </a:rPr>
              <a:t>Pain points</a:t>
            </a:r>
          </a:p>
        </p:txBody>
      </p:sp>
      <p:sp>
        <p:nvSpPr>
          <p:cNvPr id="36" name="TextBox 35">
            <a:extLst>
              <a:ext uri="{FF2B5EF4-FFF2-40B4-BE49-F238E27FC236}">
                <a16:creationId xmlns:a16="http://schemas.microsoft.com/office/drawing/2014/main" id="{1870CF27-E71A-0577-4A38-A572AE76E30A}"/>
              </a:ext>
            </a:extLst>
          </p:cNvPr>
          <p:cNvSpPr txBox="1"/>
          <p:nvPr/>
        </p:nvSpPr>
        <p:spPr>
          <a:xfrm>
            <a:off x="554736" y="4124862"/>
            <a:ext cx="119786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effectLst/>
                <a:uLnTx/>
                <a:uFillTx/>
                <a:latin typeface="Arial"/>
                <a:cs typeface="Arial"/>
                <a:sym typeface="Arial"/>
              </a:rPr>
              <a:t>[Product] </a:t>
            </a:r>
            <a:br>
              <a:rPr kumimoji="0" lang="en-GB" sz="1600" b="1" i="0" u="none" strike="noStrike" kern="0" cap="none" spc="0" normalizeH="0" baseline="0" noProof="0" dirty="0">
                <a:ln>
                  <a:noFill/>
                </a:ln>
                <a:effectLst/>
                <a:uLnTx/>
                <a:uFillTx/>
                <a:latin typeface="Arial"/>
                <a:cs typeface="Arial"/>
                <a:sym typeface="Arial"/>
              </a:rPr>
            </a:br>
            <a:r>
              <a:rPr kumimoji="0" lang="en-GB" sz="1600" b="1" i="0" u="none" strike="noStrike" kern="0" cap="none" spc="0" normalizeH="0" baseline="0" noProof="0" dirty="0">
                <a:ln>
                  <a:noFill/>
                </a:ln>
                <a:effectLst/>
                <a:uLnTx/>
                <a:uFillTx/>
                <a:latin typeface="Arial"/>
                <a:cs typeface="Arial"/>
                <a:sym typeface="Arial"/>
              </a:rPr>
              <a:t>needs</a:t>
            </a:r>
          </a:p>
        </p:txBody>
      </p:sp>
      <p:sp>
        <p:nvSpPr>
          <p:cNvPr id="37" name="TextBox 36">
            <a:extLst>
              <a:ext uri="{FF2B5EF4-FFF2-40B4-BE49-F238E27FC236}">
                <a16:creationId xmlns:a16="http://schemas.microsoft.com/office/drawing/2014/main" id="{C6BA5D5C-6508-EC05-D967-232705C44E3D}"/>
              </a:ext>
            </a:extLst>
          </p:cNvPr>
          <p:cNvSpPr txBox="1"/>
          <p:nvPr/>
        </p:nvSpPr>
        <p:spPr>
          <a:xfrm>
            <a:off x="554736" y="5632340"/>
            <a:ext cx="11978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effectLst/>
                <a:uLnTx/>
                <a:uFillTx/>
                <a:latin typeface="Arial"/>
                <a:cs typeface="Arial"/>
                <a:sym typeface="Arial"/>
              </a:rPr>
              <a:t>Pricing</a:t>
            </a:r>
          </a:p>
        </p:txBody>
      </p:sp>
      <p:cxnSp>
        <p:nvCxnSpPr>
          <p:cNvPr id="43" name="Straight Connector 42">
            <a:extLst>
              <a:ext uri="{FF2B5EF4-FFF2-40B4-BE49-F238E27FC236}">
                <a16:creationId xmlns:a16="http://schemas.microsoft.com/office/drawing/2014/main" id="{9E7A27BE-B1C6-5B67-FFC9-9FF90A6BB46D}"/>
              </a:ext>
            </a:extLst>
          </p:cNvPr>
          <p:cNvCxnSpPr>
            <a:cxnSpLocks/>
          </p:cNvCxnSpPr>
          <p:nvPr/>
        </p:nvCxnSpPr>
        <p:spPr>
          <a:xfrm>
            <a:off x="467806" y="3640427"/>
            <a:ext cx="1117333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8DFD66-F17E-3CB8-542A-A8AEBB533B61}"/>
              </a:ext>
            </a:extLst>
          </p:cNvPr>
          <p:cNvCxnSpPr>
            <a:cxnSpLocks/>
          </p:cNvCxnSpPr>
          <p:nvPr/>
        </p:nvCxnSpPr>
        <p:spPr>
          <a:xfrm>
            <a:off x="620206" y="5040184"/>
            <a:ext cx="1117333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3" name="Rectangular Callout 52">
            <a:extLst>
              <a:ext uri="{FF2B5EF4-FFF2-40B4-BE49-F238E27FC236}">
                <a16:creationId xmlns:a16="http://schemas.microsoft.com/office/drawing/2014/main" id="{CE230AA8-00BF-C3F6-F522-2972874EF4E1}"/>
              </a:ext>
            </a:extLst>
          </p:cNvPr>
          <p:cNvSpPr/>
          <p:nvPr/>
        </p:nvSpPr>
        <p:spPr>
          <a:xfrm>
            <a:off x="2367368" y="5248520"/>
            <a:ext cx="2147516" cy="983084"/>
          </a:xfrm>
          <a:prstGeom prst="wedgeRectCallout">
            <a:avLst>
              <a:gd name="adj1" fmla="val 58702"/>
              <a:gd name="adj2" fmla="val -199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pricing sensitivity or similar in e.g. quotes or bullets]</a:t>
            </a:r>
          </a:p>
        </p:txBody>
      </p:sp>
      <p:sp>
        <p:nvSpPr>
          <p:cNvPr id="54" name="Rectangular Callout 53">
            <a:extLst>
              <a:ext uri="{FF2B5EF4-FFF2-40B4-BE49-F238E27FC236}">
                <a16:creationId xmlns:a16="http://schemas.microsoft.com/office/drawing/2014/main" id="{2252B690-508D-A731-DD16-0007B3900E80}"/>
              </a:ext>
            </a:extLst>
          </p:cNvPr>
          <p:cNvSpPr/>
          <p:nvPr/>
        </p:nvSpPr>
        <p:spPr>
          <a:xfrm>
            <a:off x="5559121" y="5248520"/>
            <a:ext cx="2147516" cy="983084"/>
          </a:xfrm>
          <a:prstGeom prst="wedgeRectCallout">
            <a:avLst>
              <a:gd name="adj1" fmla="val -60199"/>
              <a:gd name="adj2" fmla="val 203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pricing sensitivity or similar]</a:t>
            </a:r>
          </a:p>
        </p:txBody>
      </p:sp>
      <p:sp>
        <p:nvSpPr>
          <p:cNvPr id="55" name="Rectangular Callout 54">
            <a:extLst>
              <a:ext uri="{FF2B5EF4-FFF2-40B4-BE49-F238E27FC236}">
                <a16:creationId xmlns:a16="http://schemas.microsoft.com/office/drawing/2014/main" id="{CDEA4BCD-B04C-C1FD-307C-1AFF43828E29}"/>
              </a:ext>
            </a:extLst>
          </p:cNvPr>
          <p:cNvSpPr/>
          <p:nvPr/>
        </p:nvSpPr>
        <p:spPr>
          <a:xfrm>
            <a:off x="8750874" y="5248520"/>
            <a:ext cx="2147516" cy="983084"/>
          </a:xfrm>
          <a:prstGeom prst="wedgeRectCallout">
            <a:avLst>
              <a:gd name="adj1" fmla="val -59396"/>
              <a:gd name="adj2" fmla="val -270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pricing sensitivity or similar]</a:t>
            </a:r>
          </a:p>
        </p:txBody>
      </p:sp>
      <p:sp>
        <p:nvSpPr>
          <p:cNvPr id="56" name="Rectangular Callout 55">
            <a:extLst>
              <a:ext uri="{FF2B5EF4-FFF2-40B4-BE49-F238E27FC236}">
                <a16:creationId xmlns:a16="http://schemas.microsoft.com/office/drawing/2014/main" id="{B99A0756-46AE-ADC3-C285-550AE5DF1256}"/>
              </a:ext>
            </a:extLst>
          </p:cNvPr>
          <p:cNvSpPr/>
          <p:nvPr/>
        </p:nvSpPr>
        <p:spPr>
          <a:xfrm>
            <a:off x="2367368" y="3848763"/>
            <a:ext cx="2147516" cy="983084"/>
          </a:xfrm>
          <a:prstGeom prst="wedge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needs in e.g. quotes or bullets]</a:t>
            </a:r>
          </a:p>
        </p:txBody>
      </p:sp>
      <p:sp>
        <p:nvSpPr>
          <p:cNvPr id="57" name="Rectangular Callout 56">
            <a:extLst>
              <a:ext uri="{FF2B5EF4-FFF2-40B4-BE49-F238E27FC236}">
                <a16:creationId xmlns:a16="http://schemas.microsoft.com/office/drawing/2014/main" id="{6FD4A60F-193B-9711-BD50-037A025DD3F7}"/>
              </a:ext>
            </a:extLst>
          </p:cNvPr>
          <p:cNvSpPr/>
          <p:nvPr/>
        </p:nvSpPr>
        <p:spPr>
          <a:xfrm>
            <a:off x="5559121" y="3848763"/>
            <a:ext cx="2147516" cy="983084"/>
          </a:xfrm>
          <a:prstGeom prst="wedgeRectCallout">
            <a:avLst>
              <a:gd name="adj1" fmla="val 60309"/>
              <a:gd name="adj2" fmla="val -2875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needs]</a:t>
            </a:r>
          </a:p>
        </p:txBody>
      </p:sp>
      <p:sp>
        <p:nvSpPr>
          <p:cNvPr id="58" name="Rectangular Callout 57">
            <a:extLst>
              <a:ext uri="{FF2B5EF4-FFF2-40B4-BE49-F238E27FC236}">
                <a16:creationId xmlns:a16="http://schemas.microsoft.com/office/drawing/2014/main" id="{6F100D19-2E59-B391-A5AF-DFDB335EAE16}"/>
              </a:ext>
            </a:extLst>
          </p:cNvPr>
          <p:cNvSpPr/>
          <p:nvPr/>
        </p:nvSpPr>
        <p:spPr>
          <a:xfrm>
            <a:off x="8750874" y="3848764"/>
            <a:ext cx="2147516" cy="983084"/>
          </a:xfrm>
          <a:prstGeom prst="wedgeRectCallout">
            <a:avLst>
              <a:gd name="adj1" fmla="val 63522"/>
              <a:gd name="adj2" fmla="val -129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bg1"/>
                </a:solidFill>
                <a:effectLst/>
                <a:uLnTx/>
                <a:uFillTx/>
                <a:latin typeface="Arial"/>
                <a:ea typeface="+mn-ea"/>
                <a:cs typeface="+mn-cs"/>
                <a:sym typeface="Arial"/>
              </a:rPr>
              <a:t>[Summary of needs]</a:t>
            </a:r>
          </a:p>
        </p:txBody>
      </p:sp>
      <p:sp>
        <p:nvSpPr>
          <p:cNvPr id="59" name="Rectangular Callout 58">
            <a:extLst>
              <a:ext uri="{FF2B5EF4-FFF2-40B4-BE49-F238E27FC236}">
                <a16:creationId xmlns:a16="http://schemas.microsoft.com/office/drawing/2014/main" id="{CAED04F5-6E0A-A347-F67B-8518D809B8AB}"/>
              </a:ext>
            </a:extLst>
          </p:cNvPr>
          <p:cNvSpPr/>
          <p:nvPr/>
        </p:nvSpPr>
        <p:spPr>
          <a:xfrm>
            <a:off x="2367368" y="2449006"/>
            <a:ext cx="2147516" cy="983084"/>
          </a:xfrm>
          <a:prstGeom prst="wedgeRectCallout">
            <a:avLst>
              <a:gd name="adj1" fmla="val 60309"/>
              <a:gd name="adj2" fmla="val -147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ea typeface="+mn-ea"/>
                <a:cs typeface="+mn-cs"/>
                <a:sym typeface="Arial"/>
              </a:rPr>
              <a:t>[Summary of pain points in e.g. quotes or bullets]</a:t>
            </a:r>
          </a:p>
        </p:txBody>
      </p:sp>
      <p:sp>
        <p:nvSpPr>
          <p:cNvPr id="60" name="Rectangular Callout 59">
            <a:extLst>
              <a:ext uri="{FF2B5EF4-FFF2-40B4-BE49-F238E27FC236}">
                <a16:creationId xmlns:a16="http://schemas.microsoft.com/office/drawing/2014/main" id="{D2ADF56C-CBF6-E28F-3341-BA754FB75D20}"/>
              </a:ext>
            </a:extLst>
          </p:cNvPr>
          <p:cNvSpPr/>
          <p:nvPr/>
        </p:nvSpPr>
        <p:spPr>
          <a:xfrm>
            <a:off x="5559121" y="2449006"/>
            <a:ext cx="2147516" cy="983084"/>
          </a:xfrm>
          <a:prstGeom prst="wedgeRectCallout">
            <a:avLst>
              <a:gd name="adj1" fmla="val -59396"/>
              <a:gd name="adj2" fmla="val -410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tx1"/>
                </a:solidFill>
                <a:effectLst/>
                <a:uLnTx/>
                <a:uFillTx/>
                <a:latin typeface="Arial"/>
                <a:ea typeface="+mn-ea"/>
                <a:cs typeface="+mn-cs"/>
                <a:sym typeface="Arial"/>
              </a:rPr>
              <a:t>[Summary of pain points]</a:t>
            </a:r>
          </a:p>
        </p:txBody>
      </p:sp>
      <p:sp>
        <p:nvSpPr>
          <p:cNvPr id="61" name="Rectangular Callout 60">
            <a:extLst>
              <a:ext uri="{FF2B5EF4-FFF2-40B4-BE49-F238E27FC236}">
                <a16:creationId xmlns:a16="http://schemas.microsoft.com/office/drawing/2014/main" id="{E1836F74-B500-F679-BF3C-D3D80DE8BD5A}"/>
              </a:ext>
            </a:extLst>
          </p:cNvPr>
          <p:cNvSpPr/>
          <p:nvPr/>
        </p:nvSpPr>
        <p:spPr>
          <a:xfrm>
            <a:off x="8750874" y="2449006"/>
            <a:ext cx="2147516" cy="983084"/>
          </a:xfrm>
          <a:prstGeom prst="wedgeRectCallout">
            <a:avLst>
              <a:gd name="adj1" fmla="val -61806"/>
              <a:gd name="adj2" fmla="val 221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tx1"/>
                </a:solidFill>
                <a:effectLst/>
                <a:uLnTx/>
                <a:uFillTx/>
                <a:latin typeface="Arial"/>
                <a:ea typeface="+mn-ea"/>
                <a:cs typeface="+mn-cs"/>
                <a:sym typeface="Arial"/>
              </a:rPr>
              <a:t>[Summary of pain points]</a:t>
            </a:r>
          </a:p>
        </p:txBody>
      </p:sp>
      <p:sp>
        <p:nvSpPr>
          <p:cNvPr id="3" name="Google Shape;507;p14">
            <a:extLst>
              <a:ext uri="{FF2B5EF4-FFF2-40B4-BE49-F238E27FC236}">
                <a16:creationId xmlns:a16="http://schemas.microsoft.com/office/drawing/2014/main" id="{0EEF26EE-70F3-7268-8FBD-AD830B849BC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D22FE6E6-0E11-722C-5FC1-09D2754925D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3255824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[Scenario slide with geos / Insert action title]</a:t>
            </a:r>
            <a:endParaRPr lang="en-US" dirty="0"/>
          </a:p>
        </p:txBody>
      </p:sp>
      <p:sp>
        <p:nvSpPr>
          <p:cNvPr id="9" name="Subtitle 8">
            <a:extLst>
              <a:ext uri="{FF2B5EF4-FFF2-40B4-BE49-F238E27FC236}">
                <a16:creationId xmlns:a16="http://schemas.microsoft.com/office/drawing/2014/main" id="{E78DCF39-47C9-A442-1F31-6AF6EEF03E52}"/>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1E60FC21-0195-A1B6-EC6E-F6B14F64F04E}"/>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532C8B99-286C-8FE3-B59E-AA37E4D27921}"/>
              </a:ext>
            </a:extLst>
          </p:cNvPr>
          <p:cNvSpPr/>
          <p:nvPr/>
        </p:nvSpPr>
        <p:spPr>
          <a:xfrm>
            <a:off x="550863" y="2671481"/>
            <a:ext cx="1673552" cy="23283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Strategic approach</a:t>
            </a:r>
          </a:p>
        </p:txBody>
      </p:sp>
      <p:sp>
        <p:nvSpPr>
          <p:cNvPr id="42" name="Rectangle 41">
            <a:extLst>
              <a:ext uri="{FF2B5EF4-FFF2-40B4-BE49-F238E27FC236}">
                <a16:creationId xmlns:a16="http://schemas.microsoft.com/office/drawing/2014/main" id="{562B7415-9708-25B8-BF95-0D2204E080D3}"/>
              </a:ext>
            </a:extLst>
          </p:cNvPr>
          <p:cNvSpPr/>
          <p:nvPr/>
        </p:nvSpPr>
        <p:spPr>
          <a:xfrm>
            <a:off x="550863" y="5185475"/>
            <a:ext cx="1673552" cy="8072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Geographic footprint</a:t>
            </a:r>
          </a:p>
        </p:txBody>
      </p:sp>
      <p:cxnSp>
        <p:nvCxnSpPr>
          <p:cNvPr id="60" name="Straight Connector 59">
            <a:extLst>
              <a:ext uri="{FF2B5EF4-FFF2-40B4-BE49-F238E27FC236}">
                <a16:creationId xmlns:a16="http://schemas.microsoft.com/office/drawing/2014/main" id="{749FCBD6-6F8D-936E-F5F8-5D4D90AA62ED}"/>
              </a:ext>
            </a:extLst>
          </p:cNvPr>
          <p:cNvCxnSpPr>
            <a:cxnSpLocks/>
          </p:cNvCxnSpPr>
          <p:nvPr/>
        </p:nvCxnSpPr>
        <p:spPr>
          <a:xfrm flipH="1">
            <a:off x="2528446" y="2496463"/>
            <a:ext cx="283487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7993953-B61C-F673-617F-D64A5EDDC98E}"/>
              </a:ext>
            </a:extLst>
          </p:cNvPr>
          <p:cNvSpPr txBox="1"/>
          <p:nvPr/>
        </p:nvSpPr>
        <p:spPr>
          <a:xfrm>
            <a:off x="2528446" y="2153109"/>
            <a:ext cx="2834876" cy="307777"/>
          </a:xfrm>
          <a:prstGeom prst="rect">
            <a:avLst/>
          </a:prstGeom>
          <a:noFill/>
        </p:spPr>
        <p:txBody>
          <a:bodyPr wrap="square" rtlCol="0" anchor="b">
            <a:spAutoFit/>
          </a:bodyPr>
          <a:lstStyle/>
          <a:p>
            <a:pPr algn="ctr"/>
            <a:r>
              <a:rPr lang="en-GB" sz="1400" b="1" dirty="0"/>
              <a:t>[Insert scenario 1]</a:t>
            </a:r>
          </a:p>
        </p:txBody>
      </p:sp>
      <p:sp>
        <p:nvSpPr>
          <p:cNvPr id="62" name="TextBox 61">
            <a:extLst>
              <a:ext uri="{FF2B5EF4-FFF2-40B4-BE49-F238E27FC236}">
                <a16:creationId xmlns:a16="http://schemas.microsoft.com/office/drawing/2014/main" id="{06E8975C-CCFA-EE72-434A-9168CFC6E84D}"/>
              </a:ext>
            </a:extLst>
          </p:cNvPr>
          <p:cNvSpPr txBox="1"/>
          <p:nvPr/>
        </p:nvSpPr>
        <p:spPr>
          <a:xfrm>
            <a:off x="5667353" y="2153109"/>
            <a:ext cx="2834876" cy="307777"/>
          </a:xfrm>
          <a:prstGeom prst="rect">
            <a:avLst/>
          </a:prstGeom>
          <a:noFill/>
        </p:spPr>
        <p:txBody>
          <a:bodyPr wrap="square" rtlCol="0" anchor="b">
            <a:spAutoFit/>
          </a:bodyPr>
          <a:lstStyle/>
          <a:p>
            <a:pPr algn="ctr"/>
            <a:r>
              <a:rPr lang="en-GB" sz="1400" b="1" dirty="0"/>
              <a:t>[Insert scenario 2]</a:t>
            </a:r>
          </a:p>
        </p:txBody>
      </p:sp>
      <p:sp>
        <p:nvSpPr>
          <p:cNvPr id="63" name="TextBox 62">
            <a:extLst>
              <a:ext uri="{FF2B5EF4-FFF2-40B4-BE49-F238E27FC236}">
                <a16:creationId xmlns:a16="http://schemas.microsoft.com/office/drawing/2014/main" id="{E553E599-0F7D-0615-27F5-431CA45D2727}"/>
              </a:ext>
            </a:extLst>
          </p:cNvPr>
          <p:cNvSpPr txBox="1"/>
          <p:nvPr/>
        </p:nvSpPr>
        <p:spPr>
          <a:xfrm>
            <a:off x="8808830" y="2153109"/>
            <a:ext cx="2832307" cy="307777"/>
          </a:xfrm>
          <a:prstGeom prst="rect">
            <a:avLst/>
          </a:prstGeom>
          <a:noFill/>
        </p:spPr>
        <p:txBody>
          <a:bodyPr wrap="square" rtlCol="0" anchor="b">
            <a:spAutoFit/>
          </a:bodyPr>
          <a:lstStyle/>
          <a:p>
            <a:pPr algn="ctr"/>
            <a:r>
              <a:rPr lang="en-GB" sz="1400" b="1" dirty="0"/>
              <a:t>[Insert scenario 3]</a:t>
            </a:r>
          </a:p>
        </p:txBody>
      </p:sp>
      <p:cxnSp>
        <p:nvCxnSpPr>
          <p:cNvPr id="64" name="Straight Connector 63">
            <a:extLst>
              <a:ext uri="{FF2B5EF4-FFF2-40B4-BE49-F238E27FC236}">
                <a16:creationId xmlns:a16="http://schemas.microsoft.com/office/drawing/2014/main" id="{00118C8D-471A-E2F2-215C-5A4A78147493}"/>
              </a:ext>
            </a:extLst>
          </p:cNvPr>
          <p:cNvCxnSpPr>
            <a:cxnSpLocks/>
          </p:cNvCxnSpPr>
          <p:nvPr/>
        </p:nvCxnSpPr>
        <p:spPr>
          <a:xfrm flipH="1">
            <a:off x="5669922" y="2496463"/>
            <a:ext cx="28323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1CAABC-FB17-6DA2-1B1B-73E3D6FDF459}"/>
              </a:ext>
            </a:extLst>
          </p:cNvPr>
          <p:cNvCxnSpPr>
            <a:cxnSpLocks/>
          </p:cNvCxnSpPr>
          <p:nvPr/>
        </p:nvCxnSpPr>
        <p:spPr>
          <a:xfrm flipH="1">
            <a:off x="8808830" y="2496463"/>
            <a:ext cx="28323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1C90B93-7AC6-21E0-5819-3A6D25B51E06}"/>
              </a:ext>
            </a:extLst>
          </p:cNvPr>
          <p:cNvSpPr>
            <a:spLocks noChangeAspect="1"/>
          </p:cNvSpPr>
          <p:nvPr/>
        </p:nvSpPr>
        <p:spPr>
          <a:xfrm>
            <a:off x="3729884" y="1716849"/>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a:t>
            </a:r>
          </a:p>
        </p:txBody>
      </p:sp>
      <p:sp>
        <p:nvSpPr>
          <p:cNvPr id="67" name="Oval 66">
            <a:extLst>
              <a:ext uri="{FF2B5EF4-FFF2-40B4-BE49-F238E27FC236}">
                <a16:creationId xmlns:a16="http://schemas.microsoft.com/office/drawing/2014/main" id="{79EAE444-B0EA-A578-50CA-CD5D50828175}"/>
              </a:ext>
            </a:extLst>
          </p:cNvPr>
          <p:cNvSpPr>
            <a:spLocks noChangeAspect="1"/>
          </p:cNvSpPr>
          <p:nvPr/>
        </p:nvSpPr>
        <p:spPr>
          <a:xfrm>
            <a:off x="6868791" y="1716849"/>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B</a:t>
            </a:r>
          </a:p>
        </p:txBody>
      </p:sp>
      <p:sp>
        <p:nvSpPr>
          <p:cNvPr id="68" name="Oval 67">
            <a:extLst>
              <a:ext uri="{FF2B5EF4-FFF2-40B4-BE49-F238E27FC236}">
                <a16:creationId xmlns:a16="http://schemas.microsoft.com/office/drawing/2014/main" id="{A2867C9C-35A8-5A13-0B88-DF25963E6CE7}"/>
              </a:ext>
            </a:extLst>
          </p:cNvPr>
          <p:cNvSpPr>
            <a:spLocks noChangeAspect="1"/>
          </p:cNvSpPr>
          <p:nvPr/>
        </p:nvSpPr>
        <p:spPr>
          <a:xfrm>
            <a:off x="10008983" y="1716849"/>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C</a:t>
            </a:r>
          </a:p>
        </p:txBody>
      </p:sp>
      <p:sp>
        <p:nvSpPr>
          <p:cNvPr id="69" name="Rectangle 68">
            <a:extLst>
              <a:ext uri="{FF2B5EF4-FFF2-40B4-BE49-F238E27FC236}">
                <a16:creationId xmlns:a16="http://schemas.microsoft.com/office/drawing/2014/main" id="{46CF22C2-40F7-5B3C-46B7-E2BE83CD7FBF}"/>
              </a:ext>
            </a:extLst>
          </p:cNvPr>
          <p:cNvSpPr/>
          <p:nvPr/>
        </p:nvSpPr>
        <p:spPr>
          <a:xfrm>
            <a:off x="2531015" y="2671481"/>
            <a:ext cx="2832307" cy="2328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r>
              <a:rPr lang="en-GB" sz="1200" dirty="0">
                <a:solidFill>
                  <a:schemeClr val="tx1"/>
                </a:solidFill>
              </a:rPr>
              <a:t>[Insert description of strategy]</a:t>
            </a:r>
          </a:p>
        </p:txBody>
      </p:sp>
      <p:sp>
        <p:nvSpPr>
          <p:cNvPr id="70" name="Rectangle 69">
            <a:extLst>
              <a:ext uri="{FF2B5EF4-FFF2-40B4-BE49-F238E27FC236}">
                <a16:creationId xmlns:a16="http://schemas.microsoft.com/office/drawing/2014/main" id="{5427A61E-3EC4-B983-532B-D92A871D59B0}"/>
              </a:ext>
            </a:extLst>
          </p:cNvPr>
          <p:cNvSpPr/>
          <p:nvPr/>
        </p:nvSpPr>
        <p:spPr>
          <a:xfrm>
            <a:off x="5669922" y="2671481"/>
            <a:ext cx="2832307" cy="2328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r>
              <a:rPr lang="en-GB" sz="1200" dirty="0">
                <a:solidFill>
                  <a:schemeClr val="tx1"/>
                </a:solidFill>
              </a:rPr>
              <a:t>[Insert description of strategy]</a:t>
            </a:r>
          </a:p>
        </p:txBody>
      </p:sp>
      <p:sp>
        <p:nvSpPr>
          <p:cNvPr id="71" name="Rectangle 70">
            <a:extLst>
              <a:ext uri="{FF2B5EF4-FFF2-40B4-BE49-F238E27FC236}">
                <a16:creationId xmlns:a16="http://schemas.microsoft.com/office/drawing/2014/main" id="{DAA671A7-AB3D-FE59-CE41-14EB41CE0C3D}"/>
              </a:ext>
            </a:extLst>
          </p:cNvPr>
          <p:cNvSpPr/>
          <p:nvPr/>
        </p:nvSpPr>
        <p:spPr>
          <a:xfrm>
            <a:off x="8804957" y="2671481"/>
            <a:ext cx="2832307" cy="2328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endParaRPr lang="en-GB" sz="1200" dirty="0">
              <a:solidFill>
                <a:schemeClr val="tx1"/>
              </a:solidFill>
            </a:endParaRPr>
          </a:p>
          <a:p>
            <a:pPr marL="171450" indent="-171450">
              <a:buFont typeface="Arial" panose="020B0604020202020204" pitchFamily="34" charset="0"/>
              <a:buChar char="•"/>
            </a:pPr>
            <a:endParaRPr lang="en-GB" sz="1200" dirty="0">
              <a:solidFill>
                <a:schemeClr val="tx1"/>
              </a:solidFill>
            </a:endParaRPr>
          </a:p>
          <a:p>
            <a:pPr marL="171450" indent="-171450">
              <a:buFont typeface="Arial" panose="020B0604020202020204" pitchFamily="34" charset="0"/>
              <a:buChar char="•"/>
            </a:pPr>
            <a:r>
              <a:rPr lang="en-GB" sz="1200" dirty="0">
                <a:solidFill>
                  <a:schemeClr val="tx1"/>
                </a:solidFill>
              </a:rPr>
              <a:t>[Insert description of strategy]</a:t>
            </a:r>
          </a:p>
        </p:txBody>
      </p:sp>
      <p:sp>
        <p:nvSpPr>
          <p:cNvPr id="72" name="Rectangle 71">
            <a:extLst>
              <a:ext uri="{FF2B5EF4-FFF2-40B4-BE49-F238E27FC236}">
                <a16:creationId xmlns:a16="http://schemas.microsoft.com/office/drawing/2014/main" id="{8AB0FC7E-4273-DE19-6DA7-4C519F282A9C}"/>
              </a:ext>
            </a:extLst>
          </p:cNvPr>
          <p:cNvSpPr/>
          <p:nvPr/>
        </p:nvSpPr>
        <p:spPr>
          <a:xfrm>
            <a:off x="2528446" y="5185475"/>
            <a:ext cx="2834876" cy="807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3" name="Rectangle 72">
            <a:extLst>
              <a:ext uri="{FF2B5EF4-FFF2-40B4-BE49-F238E27FC236}">
                <a16:creationId xmlns:a16="http://schemas.microsoft.com/office/drawing/2014/main" id="{257C94DA-7916-C1AE-613D-B009BF3B3B81}"/>
              </a:ext>
            </a:extLst>
          </p:cNvPr>
          <p:cNvSpPr/>
          <p:nvPr/>
        </p:nvSpPr>
        <p:spPr>
          <a:xfrm>
            <a:off x="5667353" y="5185475"/>
            <a:ext cx="2834876" cy="807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4" name="Rectangle 73">
            <a:extLst>
              <a:ext uri="{FF2B5EF4-FFF2-40B4-BE49-F238E27FC236}">
                <a16:creationId xmlns:a16="http://schemas.microsoft.com/office/drawing/2014/main" id="{9020F489-419D-E38F-309A-E9D270477EB6}"/>
              </a:ext>
            </a:extLst>
          </p:cNvPr>
          <p:cNvSpPr/>
          <p:nvPr/>
        </p:nvSpPr>
        <p:spPr>
          <a:xfrm>
            <a:off x="8808830" y="5185475"/>
            <a:ext cx="2832307" cy="8072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cxnSp>
        <p:nvCxnSpPr>
          <p:cNvPr id="75" name="Straight Connector 74">
            <a:extLst>
              <a:ext uri="{FF2B5EF4-FFF2-40B4-BE49-F238E27FC236}">
                <a16:creationId xmlns:a16="http://schemas.microsoft.com/office/drawing/2014/main" id="{80568555-91F7-47A6-B584-914CCC399CCB}"/>
              </a:ext>
            </a:extLst>
          </p:cNvPr>
          <p:cNvCxnSpPr>
            <a:cxnSpLocks/>
          </p:cNvCxnSpPr>
          <p:nvPr/>
        </p:nvCxnSpPr>
        <p:spPr>
          <a:xfrm>
            <a:off x="550863" y="5092647"/>
            <a:ext cx="1109027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8AF7DFB9-966D-A551-9B3C-1141360093CC}"/>
              </a:ext>
            </a:extLst>
          </p:cNvPr>
          <p:cNvGrpSpPr/>
          <p:nvPr/>
        </p:nvGrpSpPr>
        <p:grpSpPr>
          <a:xfrm>
            <a:off x="6548480" y="5463123"/>
            <a:ext cx="1072623" cy="251999"/>
            <a:chOff x="6522743" y="5371131"/>
            <a:chExt cx="1072623" cy="251999"/>
          </a:xfrm>
        </p:grpSpPr>
        <p:pic>
          <p:nvPicPr>
            <p:cNvPr id="83" name="Picture 2">
              <a:extLst>
                <a:ext uri="{FF2B5EF4-FFF2-40B4-BE49-F238E27FC236}">
                  <a16:creationId xmlns:a16="http://schemas.microsoft.com/office/drawing/2014/main" id="{D32F8AF1-70A0-BE77-F479-24564C9EC6DD}"/>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22743" y="5371131"/>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E5E5E65F-7E94-28D2-0257-2D74636DD8B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74166" y="5371131"/>
              <a:ext cx="421200" cy="251999"/>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2">
            <a:extLst>
              <a:ext uri="{FF2B5EF4-FFF2-40B4-BE49-F238E27FC236}">
                <a16:creationId xmlns:a16="http://schemas.microsoft.com/office/drawing/2014/main" id="{B0CD7089-4B48-9F0B-2A4E-5B6ABEB025A9}"/>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35284" y="5463123"/>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0EE30230-B132-B822-0E70-A31E5368F8EC}"/>
              </a:ext>
            </a:extLst>
          </p:cNvPr>
          <p:cNvPicPr>
            <a:picLocks noChangeAspect="1"/>
          </p:cNvPicPr>
          <p:nvPr/>
        </p:nvPicPr>
        <p:blipFill>
          <a:blip r:embed="rId4"/>
          <a:stretch>
            <a:fillRect/>
          </a:stretch>
        </p:blipFill>
        <p:spPr>
          <a:xfrm>
            <a:off x="3624770" y="2821781"/>
            <a:ext cx="644797" cy="644797"/>
          </a:xfrm>
          <a:prstGeom prst="rect">
            <a:avLst/>
          </a:prstGeom>
        </p:spPr>
      </p:pic>
      <p:pic>
        <p:nvPicPr>
          <p:cNvPr id="87" name="Picture 86">
            <a:extLst>
              <a:ext uri="{FF2B5EF4-FFF2-40B4-BE49-F238E27FC236}">
                <a16:creationId xmlns:a16="http://schemas.microsoft.com/office/drawing/2014/main" id="{D6BB9DA9-4229-3DC7-C6C9-E30E45E5694A}"/>
              </a:ext>
            </a:extLst>
          </p:cNvPr>
          <p:cNvPicPr>
            <a:picLocks noChangeAspect="1"/>
          </p:cNvPicPr>
          <p:nvPr/>
        </p:nvPicPr>
        <p:blipFill>
          <a:blip r:embed="rId5"/>
          <a:stretch>
            <a:fillRect/>
          </a:stretch>
        </p:blipFill>
        <p:spPr>
          <a:xfrm>
            <a:off x="6811945" y="2870049"/>
            <a:ext cx="548261" cy="548261"/>
          </a:xfrm>
          <a:prstGeom prst="rect">
            <a:avLst/>
          </a:prstGeom>
        </p:spPr>
      </p:pic>
      <p:pic>
        <p:nvPicPr>
          <p:cNvPr id="88" name="Picture 87">
            <a:extLst>
              <a:ext uri="{FF2B5EF4-FFF2-40B4-BE49-F238E27FC236}">
                <a16:creationId xmlns:a16="http://schemas.microsoft.com/office/drawing/2014/main" id="{AE88DBE1-CA66-FF36-8DCB-38648E0325D2}"/>
              </a:ext>
            </a:extLst>
          </p:cNvPr>
          <p:cNvPicPr>
            <a:picLocks noChangeAspect="1"/>
          </p:cNvPicPr>
          <p:nvPr/>
        </p:nvPicPr>
        <p:blipFill>
          <a:blip r:embed="rId6"/>
          <a:stretch>
            <a:fillRect/>
          </a:stretch>
        </p:blipFill>
        <p:spPr>
          <a:xfrm>
            <a:off x="9957733" y="2876929"/>
            <a:ext cx="534501" cy="534501"/>
          </a:xfrm>
          <a:prstGeom prst="rect">
            <a:avLst/>
          </a:prstGeom>
        </p:spPr>
      </p:pic>
      <p:grpSp>
        <p:nvGrpSpPr>
          <p:cNvPr id="11" name="Group 10">
            <a:extLst>
              <a:ext uri="{FF2B5EF4-FFF2-40B4-BE49-F238E27FC236}">
                <a16:creationId xmlns:a16="http://schemas.microsoft.com/office/drawing/2014/main" id="{FC5819AD-796A-D697-5D26-E171B906C041}"/>
              </a:ext>
            </a:extLst>
          </p:cNvPr>
          <p:cNvGrpSpPr/>
          <p:nvPr/>
        </p:nvGrpSpPr>
        <p:grpSpPr>
          <a:xfrm>
            <a:off x="9688672" y="5463123"/>
            <a:ext cx="1072623" cy="251999"/>
            <a:chOff x="6522743" y="5371131"/>
            <a:chExt cx="1072623" cy="251999"/>
          </a:xfrm>
        </p:grpSpPr>
        <p:pic>
          <p:nvPicPr>
            <p:cNvPr id="12" name="Picture 2">
              <a:extLst>
                <a:ext uri="{FF2B5EF4-FFF2-40B4-BE49-F238E27FC236}">
                  <a16:creationId xmlns:a16="http://schemas.microsoft.com/office/drawing/2014/main" id="{E07D1FAC-957A-0DB5-1BEB-6B360B2993DA}"/>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22743" y="5371131"/>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3969D2A3-1602-B3B6-667A-9C59CE8BC1D8}"/>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74166" y="5371131"/>
              <a:ext cx="421200" cy="25199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Google Shape;507;p14">
            <a:extLst>
              <a:ext uri="{FF2B5EF4-FFF2-40B4-BE49-F238E27FC236}">
                <a16:creationId xmlns:a16="http://schemas.microsoft.com/office/drawing/2014/main" id="{90C48EFE-F2E2-37D2-F633-7B112422262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098013C3-A5D3-CFE3-EA75-93431E539F6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252872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p:txBody>
          <a:bodyPr vert="horz"/>
          <a:lstStyle/>
          <a:p>
            <a:r>
              <a:rPr lang="en-US" sz="4800" dirty="0"/>
              <a:t>[Section]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01</a:t>
            </a:r>
          </a:p>
        </p:txBody>
      </p:sp>
    </p:spTree>
    <p:extLst>
      <p:ext uri="{BB962C8B-B14F-4D97-AF65-F5344CB8AC3E}">
        <p14:creationId xmlns:p14="http://schemas.microsoft.com/office/powerpoint/2010/main" val="8100599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box text slide with key points / Insert action title]</a:t>
            </a:r>
            <a:endParaRPr lang="en-DK" dirty="0"/>
          </a:p>
        </p:txBody>
      </p:sp>
      <p:sp>
        <p:nvSpPr>
          <p:cNvPr id="24" name="Subtitle 23">
            <a:extLst>
              <a:ext uri="{FF2B5EF4-FFF2-40B4-BE49-F238E27FC236}">
                <a16:creationId xmlns:a16="http://schemas.microsoft.com/office/drawing/2014/main" id="{5E82CF43-AFA0-78BE-4B8E-CDAA4CED5A9D}"/>
              </a:ext>
            </a:extLst>
          </p:cNvPr>
          <p:cNvSpPr>
            <a:spLocks noGrp="1"/>
          </p:cNvSpPr>
          <p:nvPr>
            <p:ph type="subTitle" idx="1"/>
          </p:nvPr>
        </p:nvSpPr>
        <p:spPr/>
        <p:txBody>
          <a:bodyPr/>
          <a:lstStyle/>
          <a:p>
            <a:endParaRPr lang="en-GB"/>
          </a:p>
        </p:txBody>
      </p:sp>
      <p:sp>
        <p:nvSpPr>
          <p:cNvPr id="25" name="Text Placeholder 24">
            <a:extLst>
              <a:ext uri="{FF2B5EF4-FFF2-40B4-BE49-F238E27FC236}">
                <a16:creationId xmlns:a16="http://schemas.microsoft.com/office/drawing/2014/main" id="{88261A3E-C3AF-F2BE-AF4A-D70CE4CC0001}"/>
              </a:ext>
            </a:extLst>
          </p:cNvPr>
          <p:cNvSpPr>
            <a:spLocks noGrp="1"/>
          </p:cNvSpPr>
          <p:nvPr>
            <p:ph type="body" sz="quarter" idx="17"/>
          </p:nvPr>
        </p:nvSpPr>
        <p:spPr/>
        <p:txBody>
          <a:bodyPr/>
          <a:lstStyle/>
          <a:p>
            <a:endParaRPr lang="en-GB"/>
          </a:p>
        </p:txBody>
      </p:sp>
      <p:sp>
        <p:nvSpPr>
          <p:cNvPr id="4" name="Rounded Rectangle 33">
            <a:extLst>
              <a:ext uri="{FF2B5EF4-FFF2-40B4-BE49-F238E27FC236}">
                <a16:creationId xmlns:a16="http://schemas.microsoft.com/office/drawing/2014/main" id="{097F89C0-9261-DC21-799D-B82CC49B29DD}"/>
              </a:ext>
            </a:extLst>
          </p:cNvPr>
          <p:cNvSpPr/>
          <p:nvPr/>
        </p:nvSpPr>
        <p:spPr>
          <a:xfrm>
            <a:off x="565527" y="1771881"/>
            <a:ext cx="2162957"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6" name="Subtitle 2">
            <a:extLst>
              <a:ext uri="{FF2B5EF4-FFF2-40B4-BE49-F238E27FC236}">
                <a16:creationId xmlns:a16="http://schemas.microsoft.com/office/drawing/2014/main" id="{EFC84056-BE78-4F7A-1545-F40B15DCFDB4}"/>
              </a:ext>
            </a:extLst>
          </p:cNvPr>
          <p:cNvSpPr txBox="1">
            <a:spLocks/>
          </p:cNvSpPr>
          <p:nvPr/>
        </p:nvSpPr>
        <p:spPr>
          <a:xfrm>
            <a:off x="701889"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7" name="Rectangle 6">
            <a:extLst>
              <a:ext uri="{FF2B5EF4-FFF2-40B4-BE49-F238E27FC236}">
                <a16:creationId xmlns:a16="http://schemas.microsoft.com/office/drawing/2014/main" id="{B51E90C6-F7BB-E60B-98B2-6CC320282190}"/>
              </a:ext>
            </a:extLst>
          </p:cNvPr>
          <p:cNvSpPr/>
          <p:nvPr/>
        </p:nvSpPr>
        <p:spPr>
          <a:xfrm>
            <a:off x="565529"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9" name="Rectangle 7">
            <a:extLst>
              <a:ext uri="{FF2B5EF4-FFF2-40B4-BE49-F238E27FC236}">
                <a16:creationId xmlns:a16="http://schemas.microsoft.com/office/drawing/2014/main" id="{CDE3ACDF-C6AD-BF6E-C7CD-86515A7908A7}"/>
              </a:ext>
            </a:extLst>
          </p:cNvPr>
          <p:cNvSpPr/>
          <p:nvPr/>
        </p:nvSpPr>
        <p:spPr>
          <a:xfrm>
            <a:off x="2789949"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0" name="Rectangle 8">
            <a:extLst>
              <a:ext uri="{FF2B5EF4-FFF2-40B4-BE49-F238E27FC236}">
                <a16:creationId xmlns:a16="http://schemas.microsoft.com/office/drawing/2014/main" id="{A2BCA809-5DD1-D1A3-F7CA-F701088BCB42}"/>
              </a:ext>
            </a:extLst>
          </p:cNvPr>
          <p:cNvSpPr/>
          <p:nvPr/>
        </p:nvSpPr>
        <p:spPr>
          <a:xfrm>
            <a:off x="5014373"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1" name="Rectangle 9">
            <a:extLst>
              <a:ext uri="{FF2B5EF4-FFF2-40B4-BE49-F238E27FC236}">
                <a16:creationId xmlns:a16="http://schemas.microsoft.com/office/drawing/2014/main" id="{741D1283-2426-0C60-9312-EEE4B8626D5F}"/>
              </a:ext>
            </a:extLst>
          </p:cNvPr>
          <p:cNvSpPr/>
          <p:nvPr/>
        </p:nvSpPr>
        <p:spPr>
          <a:xfrm>
            <a:off x="7238795" y="5611965"/>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2" name="Rectangle 10">
            <a:extLst>
              <a:ext uri="{FF2B5EF4-FFF2-40B4-BE49-F238E27FC236}">
                <a16:creationId xmlns:a16="http://schemas.microsoft.com/office/drawing/2014/main" id="{2C743326-3356-42EF-0CE6-775708CAE6A2}"/>
              </a:ext>
            </a:extLst>
          </p:cNvPr>
          <p:cNvSpPr/>
          <p:nvPr/>
        </p:nvSpPr>
        <p:spPr>
          <a:xfrm>
            <a:off x="9463215" y="5611965"/>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8" name="Triangle 18">
            <a:extLst>
              <a:ext uri="{FF2B5EF4-FFF2-40B4-BE49-F238E27FC236}">
                <a16:creationId xmlns:a16="http://schemas.microsoft.com/office/drawing/2014/main" id="{5E866300-55BC-3331-C024-DA48BC1D00E9}"/>
              </a:ext>
            </a:extLst>
          </p:cNvPr>
          <p:cNvSpPr/>
          <p:nvPr/>
        </p:nvSpPr>
        <p:spPr>
          <a:xfrm rot="10800000">
            <a:off x="1108733"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Triangle 19">
            <a:extLst>
              <a:ext uri="{FF2B5EF4-FFF2-40B4-BE49-F238E27FC236}">
                <a16:creationId xmlns:a16="http://schemas.microsoft.com/office/drawing/2014/main" id="{45AD6F40-CC10-67A9-8226-417B3271B5EF}"/>
              </a:ext>
            </a:extLst>
          </p:cNvPr>
          <p:cNvSpPr/>
          <p:nvPr/>
        </p:nvSpPr>
        <p:spPr>
          <a:xfrm rot="10800000">
            <a:off x="3311269"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Triangle 20">
            <a:extLst>
              <a:ext uri="{FF2B5EF4-FFF2-40B4-BE49-F238E27FC236}">
                <a16:creationId xmlns:a16="http://schemas.microsoft.com/office/drawing/2014/main" id="{926AB036-E7F6-3BE8-7BB4-D3812A332B05}"/>
              </a:ext>
            </a:extLst>
          </p:cNvPr>
          <p:cNvSpPr/>
          <p:nvPr/>
        </p:nvSpPr>
        <p:spPr>
          <a:xfrm rot="10800000">
            <a:off x="5535692"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Triangle 21">
            <a:extLst>
              <a:ext uri="{FF2B5EF4-FFF2-40B4-BE49-F238E27FC236}">
                <a16:creationId xmlns:a16="http://schemas.microsoft.com/office/drawing/2014/main" id="{ADDD88E6-B280-8C54-449C-93378436FBF3}"/>
              </a:ext>
            </a:extLst>
          </p:cNvPr>
          <p:cNvSpPr/>
          <p:nvPr/>
        </p:nvSpPr>
        <p:spPr>
          <a:xfrm rot="10800000">
            <a:off x="7760117"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7" name="Triangle 22">
            <a:extLst>
              <a:ext uri="{FF2B5EF4-FFF2-40B4-BE49-F238E27FC236}">
                <a16:creationId xmlns:a16="http://schemas.microsoft.com/office/drawing/2014/main" id="{7DE9642E-2B9A-FF76-937B-7DB152B7E114}"/>
              </a:ext>
            </a:extLst>
          </p:cNvPr>
          <p:cNvSpPr/>
          <p:nvPr/>
        </p:nvSpPr>
        <p:spPr>
          <a:xfrm rot="10800000">
            <a:off x="9984534"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8" name="TextBox 23">
            <a:extLst>
              <a:ext uri="{FF2B5EF4-FFF2-40B4-BE49-F238E27FC236}">
                <a16:creationId xmlns:a16="http://schemas.microsoft.com/office/drawing/2014/main" id="{8591C280-56FF-30A4-49EF-783554B0A3F2}"/>
              </a:ext>
            </a:extLst>
          </p:cNvPr>
          <p:cNvSpPr txBox="1"/>
          <p:nvPr/>
        </p:nvSpPr>
        <p:spPr>
          <a:xfrm>
            <a:off x="1257840" y="1753971"/>
            <a:ext cx="800220"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A</a:t>
            </a:r>
          </a:p>
        </p:txBody>
      </p:sp>
      <p:sp>
        <p:nvSpPr>
          <p:cNvPr id="49" name="Rounded Rectangle 34">
            <a:extLst>
              <a:ext uri="{FF2B5EF4-FFF2-40B4-BE49-F238E27FC236}">
                <a16:creationId xmlns:a16="http://schemas.microsoft.com/office/drawing/2014/main" id="{1F1D7EF1-DC03-787C-363A-F09C942E326A}"/>
              </a:ext>
            </a:extLst>
          </p:cNvPr>
          <p:cNvSpPr/>
          <p:nvPr/>
        </p:nvSpPr>
        <p:spPr>
          <a:xfrm>
            <a:off x="2813210" y="1771881"/>
            <a:ext cx="214107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0" name="TextBox 24">
            <a:extLst>
              <a:ext uri="{FF2B5EF4-FFF2-40B4-BE49-F238E27FC236}">
                <a16:creationId xmlns:a16="http://schemas.microsoft.com/office/drawing/2014/main" id="{6290C81B-8A25-6D3F-C5C9-A71BB9B5F500}"/>
              </a:ext>
            </a:extLst>
          </p:cNvPr>
          <p:cNvSpPr txBox="1"/>
          <p:nvPr/>
        </p:nvSpPr>
        <p:spPr>
          <a:xfrm>
            <a:off x="3482262" y="1753971"/>
            <a:ext cx="800219"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B</a:t>
            </a:r>
          </a:p>
        </p:txBody>
      </p:sp>
      <p:sp>
        <p:nvSpPr>
          <p:cNvPr id="51" name="Subtitle 2">
            <a:extLst>
              <a:ext uri="{FF2B5EF4-FFF2-40B4-BE49-F238E27FC236}">
                <a16:creationId xmlns:a16="http://schemas.microsoft.com/office/drawing/2014/main" id="{1761F12A-6E8D-DFA4-BB8C-611BBD6B78A5}"/>
              </a:ext>
            </a:extLst>
          </p:cNvPr>
          <p:cNvSpPr txBox="1">
            <a:spLocks/>
          </p:cNvSpPr>
          <p:nvPr/>
        </p:nvSpPr>
        <p:spPr>
          <a:xfrm>
            <a:off x="2926311"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2" name="Rounded Rectangle 35">
            <a:extLst>
              <a:ext uri="{FF2B5EF4-FFF2-40B4-BE49-F238E27FC236}">
                <a16:creationId xmlns:a16="http://schemas.microsoft.com/office/drawing/2014/main" id="{8EDCB3DE-E0AC-9869-6B4F-27AF205EC03E}"/>
              </a:ext>
            </a:extLst>
          </p:cNvPr>
          <p:cNvSpPr/>
          <p:nvPr/>
        </p:nvSpPr>
        <p:spPr>
          <a:xfrm>
            <a:off x="5036256" y="1771881"/>
            <a:ext cx="214107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3" name="Subtitle 2">
            <a:extLst>
              <a:ext uri="{FF2B5EF4-FFF2-40B4-BE49-F238E27FC236}">
                <a16:creationId xmlns:a16="http://schemas.microsoft.com/office/drawing/2014/main" id="{63C0CECE-8AC6-0D14-BA60-C6041367F10A}"/>
              </a:ext>
            </a:extLst>
          </p:cNvPr>
          <p:cNvSpPr txBox="1">
            <a:spLocks/>
          </p:cNvSpPr>
          <p:nvPr/>
        </p:nvSpPr>
        <p:spPr>
          <a:xfrm>
            <a:off x="5150733"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4" name="TextBox 25">
            <a:extLst>
              <a:ext uri="{FF2B5EF4-FFF2-40B4-BE49-F238E27FC236}">
                <a16:creationId xmlns:a16="http://schemas.microsoft.com/office/drawing/2014/main" id="{61A5D686-7445-2ACB-44C6-E7D8052197FE}"/>
              </a:ext>
            </a:extLst>
          </p:cNvPr>
          <p:cNvSpPr txBox="1"/>
          <p:nvPr/>
        </p:nvSpPr>
        <p:spPr>
          <a:xfrm>
            <a:off x="5681038" y="1753971"/>
            <a:ext cx="851516"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C</a:t>
            </a:r>
          </a:p>
        </p:txBody>
      </p:sp>
      <p:sp>
        <p:nvSpPr>
          <p:cNvPr id="55" name="Rounded Rectangle 36">
            <a:extLst>
              <a:ext uri="{FF2B5EF4-FFF2-40B4-BE49-F238E27FC236}">
                <a16:creationId xmlns:a16="http://schemas.microsoft.com/office/drawing/2014/main" id="{F74E3725-6A77-CDA1-ABFC-4EA50875F0A7}"/>
              </a:ext>
            </a:extLst>
          </p:cNvPr>
          <p:cNvSpPr/>
          <p:nvPr/>
        </p:nvSpPr>
        <p:spPr>
          <a:xfrm>
            <a:off x="7258109" y="1771880"/>
            <a:ext cx="214107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6" name="TextBox 26">
            <a:extLst>
              <a:ext uri="{FF2B5EF4-FFF2-40B4-BE49-F238E27FC236}">
                <a16:creationId xmlns:a16="http://schemas.microsoft.com/office/drawing/2014/main" id="{0C63D035-71D7-A00E-B7FC-F86A3A7A19EE}"/>
              </a:ext>
            </a:extLst>
          </p:cNvPr>
          <p:cNvSpPr txBox="1"/>
          <p:nvPr/>
        </p:nvSpPr>
        <p:spPr>
          <a:xfrm>
            <a:off x="7905458" y="1753971"/>
            <a:ext cx="851515"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D</a:t>
            </a:r>
          </a:p>
        </p:txBody>
      </p:sp>
      <p:sp>
        <p:nvSpPr>
          <p:cNvPr id="57" name="Subtitle 2">
            <a:extLst>
              <a:ext uri="{FF2B5EF4-FFF2-40B4-BE49-F238E27FC236}">
                <a16:creationId xmlns:a16="http://schemas.microsoft.com/office/drawing/2014/main" id="{02FD455A-D267-4075-1EBE-4CC87799A5F6}"/>
              </a:ext>
            </a:extLst>
          </p:cNvPr>
          <p:cNvSpPr txBox="1">
            <a:spLocks/>
          </p:cNvSpPr>
          <p:nvPr/>
        </p:nvSpPr>
        <p:spPr>
          <a:xfrm>
            <a:off x="7372585"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8" name="Rounded Rectangle 37">
            <a:extLst>
              <a:ext uri="{FF2B5EF4-FFF2-40B4-BE49-F238E27FC236}">
                <a16:creationId xmlns:a16="http://schemas.microsoft.com/office/drawing/2014/main" id="{B841851E-A003-5831-3528-B64383FE0A00}"/>
              </a:ext>
            </a:extLst>
          </p:cNvPr>
          <p:cNvSpPr/>
          <p:nvPr/>
        </p:nvSpPr>
        <p:spPr>
          <a:xfrm>
            <a:off x="9479962" y="1771880"/>
            <a:ext cx="216809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9" name="TextBox 27">
            <a:extLst>
              <a:ext uri="{FF2B5EF4-FFF2-40B4-BE49-F238E27FC236}">
                <a16:creationId xmlns:a16="http://schemas.microsoft.com/office/drawing/2014/main" id="{62E218D6-B441-3E6B-2338-A27FBFA1DF01}"/>
              </a:ext>
            </a:extLst>
          </p:cNvPr>
          <p:cNvSpPr txBox="1"/>
          <p:nvPr/>
        </p:nvSpPr>
        <p:spPr>
          <a:xfrm>
            <a:off x="10155526" y="1753971"/>
            <a:ext cx="800220"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Arial"/>
                <a:ea typeface="+mn-ea"/>
                <a:cs typeface="Poppins" pitchFamily="2" charset="77"/>
              </a:rPr>
              <a:t>E</a:t>
            </a:r>
          </a:p>
        </p:txBody>
      </p:sp>
      <p:sp>
        <p:nvSpPr>
          <p:cNvPr id="60" name="Subtitle 2">
            <a:extLst>
              <a:ext uri="{FF2B5EF4-FFF2-40B4-BE49-F238E27FC236}">
                <a16:creationId xmlns:a16="http://schemas.microsoft.com/office/drawing/2014/main" id="{12BFB6BA-958D-79C5-DC5C-1AC2E988657D}"/>
              </a:ext>
            </a:extLst>
          </p:cNvPr>
          <p:cNvSpPr txBox="1">
            <a:spLocks/>
          </p:cNvSpPr>
          <p:nvPr/>
        </p:nvSpPr>
        <p:spPr>
          <a:xfrm>
            <a:off x="9594439"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3" name="Google Shape;507;p14">
            <a:extLst>
              <a:ext uri="{FF2B5EF4-FFF2-40B4-BE49-F238E27FC236}">
                <a16:creationId xmlns:a16="http://schemas.microsoft.com/office/drawing/2014/main" id="{807D2CF1-230F-4DB3-183C-4B4D938FE5E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7202615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box text slide with key points / Insert action title]</a:t>
            </a:r>
            <a:endParaRPr lang="en-DK" dirty="0"/>
          </a:p>
        </p:txBody>
      </p:sp>
      <p:sp>
        <p:nvSpPr>
          <p:cNvPr id="24" name="Subtitle 23">
            <a:extLst>
              <a:ext uri="{FF2B5EF4-FFF2-40B4-BE49-F238E27FC236}">
                <a16:creationId xmlns:a16="http://schemas.microsoft.com/office/drawing/2014/main" id="{5E82CF43-AFA0-78BE-4B8E-CDAA4CED5A9D}"/>
              </a:ext>
            </a:extLst>
          </p:cNvPr>
          <p:cNvSpPr>
            <a:spLocks noGrp="1"/>
          </p:cNvSpPr>
          <p:nvPr>
            <p:ph type="subTitle" idx="1"/>
          </p:nvPr>
        </p:nvSpPr>
        <p:spPr/>
        <p:txBody>
          <a:bodyPr/>
          <a:lstStyle/>
          <a:p>
            <a:endParaRPr lang="en-GB"/>
          </a:p>
        </p:txBody>
      </p:sp>
      <p:sp>
        <p:nvSpPr>
          <p:cNvPr id="25" name="Text Placeholder 24">
            <a:extLst>
              <a:ext uri="{FF2B5EF4-FFF2-40B4-BE49-F238E27FC236}">
                <a16:creationId xmlns:a16="http://schemas.microsoft.com/office/drawing/2014/main" id="{88261A3E-C3AF-F2BE-AF4A-D70CE4CC0001}"/>
              </a:ext>
            </a:extLst>
          </p:cNvPr>
          <p:cNvSpPr>
            <a:spLocks noGrp="1"/>
          </p:cNvSpPr>
          <p:nvPr>
            <p:ph type="body" sz="quarter" idx="17"/>
          </p:nvPr>
        </p:nvSpPr>
        <p:spPr/>
        <p:txBody>
          <a:bodyPr/>
          <a:lstStyle/>
          <a:p>
            <a:endParaRPr lang="en-GB"/>
          </a:p>
        </p:txBody>
      </p:sp>
      <p:sp>
        <p:nvSpPr>
          <p:cNvPr id="4" name="Rounded Rectangle 33">
            <a:extLst>
              <a:ext uri="{FF2B5EF4-FFF2-40B4-BE49-F238E27FC236}">
                <a16:creationId xmlns:a16="http://schemas.microsoft.com/office/drawing/2014/main" id="{097F89C0-9261-DC21-799D-B82CC49B29DD}"/>
              </a:ext>
            </a:extLst>
          </p:cNvPr>
          <p:cNvSpPr/>
          <p:nvPr/>
        </p:nvSpPr>
        <p:spPr>
          <a:xfrm>
            <a:off x="565527" y="1951431"/>
            <a:ext cx="2162957"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7" name="Rectangle 6">
            <a:extLst>
              <a:ext uri="{FF2B5EF4-FFF2-40B4-BE49-F238E27FC236}">
                <a16:creationId xmlns:a16="http://schemas.microsoft.com/office/drawing/2014/main" id="{B51E90C6-F7BB-E60B-98B2-6CC320282190}"/>
              </a:ext>
            </a:extLst>
          </p:cNvPr>
          <p:cNvSpPr/>
          <p:nvPr/>
        </p:nvSpPr>
        <p:spPr>
          <a:xfrm>
            <a:off x="565529"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9" name="Rectangle 7">
            <a:extLst>
              <a:ext uri="{FF2B5EF4-FFF2-40B4-BE49-F238E27FC236}">
                <a16:creationId xmlns:a16="http://schemas.microsoft.com/office/drawing/2014/main" id="{CDE3ACDF-C6AD-BF6E-C7CD-86515A7908A7}"/>
              </a:ext>
            </a:extLst>
          </p:cNvPr>
          <p:cNvSpPr/>
          <p:nvPr/>
        </p:nvSpPr>
        <p:spPr>
          <a:xfrm>
            <a:off x="2789949"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0" name="Rectangle 8">
            <a:extLst>
              <a:ext uri="{FF2B5EF4-FFF2-40B4-BE49-F238E27FC236}">
                <a16:creationId xmlns:a16="http://schemas.microsoft.com/office/drawing/2014/main" id="{A2BCA809-5DD1-D1A3-F7CA-F701088BCB42}"/>
              </a:ext>
            </a:extLst>
          </p:cNvPr>
          <p:cNvSpPr/>
          <p:nvPr/>
        </p:nvSpPr>
        <p:spPr>
          <a:xfrm>
            <a:off x="5014373" y="5614597"/>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1" name="Rectangle 9">
            <a:extLst>
              <a:ext uri="{FF2B5EF4-FFF2-40B4-BE49-F238E27FC236}">
                <a16:creationId xmlns:a16="http://schemas.microsoft.com/office/drawing/2014/main" id="{741D1283-2426-0C60-9312-EEE4B8626D5F}"/>
              </a:ext>
            </a:extLst>
          </p:cNvPr>
          <p:cNvSpPr/>
          <p:nvPr/>
        </p:nvSpPr>
        <p:spPr>
          <a:xfrm>
            <a:off x="7238795" y="5611965"/>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2" name="Rectangle 10">
            <a:extLst>
              <a:ext uri="{FF2B5EF4-FFF2-40B4-BE49-F238E27FC236}">
                <a16:creationId xmlns:a16="http://schemas.microsoft.com/office/drawing/2014/main" id="{2C743326-3356-42EF-0CE6-775708CAE6A2}"/>
              </a:ext>
            </a:extLst>
          </p:cNvPr>
          <p:cNvSpPr/>
          <p:nvPr/>
        </p:nvSpPr>
        <p:spPr>
          <a:xfrm>
            <a:off x="9463215" y="5611965"/>
            <a:ext cx="2184840" cy="662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[Insert key point]</a:t>
            </a:r>
          </a:p>
        </p:txBody>
      </p:sp>
      <p:sp>
        <p:nvSpPr>
          <p:cNvPr id="18" name="Triangle 18">
            <a:extLst>
              <a:ext uri="{FF2B5EF4-FFF2-40B4-BE49-F238E27FC236}">
                <a16:creationId xmlns:a16="http://schemas.microsoft.com/office/drawing/2014/main" id="{5E866300-55BC-3331-C024-DA48BC1D00E9}"/>
              </a:ext>
            </a:extLst>
          </p:cNvPr>
          <p:cNvSpPr/>
          <p:nvPr/>
        </p:nvSpPr>
        <p:spPr>
          <a:xfrm rot="10800000">
            <a:off x="1108733"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Triangle 19">
            <a:extLst>
              <a:ext uri="{FF2B5EF4-FFF2-40B4-BE49-F238E27FC236}">
                <a16:creationId xmlns:a16="http://schemas.microsoft.com/office/drawing/2014/main" id="{45AD6F40-CC10-67A9-8226-417B3271B5EF}"/>
              </a:ext>
            </a:extLst>
          </p:cNvPr>
          <p:cNvSpPr/>
          <p:nvPr/>
        </p:nvSpPr>
        <p:spPr>
          <a:xfrm rot="10800000">
            <a:off x="3311269"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Triangle 20">
            <a:extLst>
              <a:ext uri="{FF2B5EF4-FFF2-40B4-BE49-F238E27FC236}">
                <a16:creationId xmlns:a16="http://schemas.microsoft.com/office/drawing/2014/main" id="{926AB036-E7F6-3BE8-7BB4-D3812A332B05}"/>
              </a:ext>
            </a:extLst>
          </p:cNvPr>
          <p:cNvSpPr/>
          <p:nvPr/>
        </p:nvSpPr>
        <p:spPr>
          <a:xfrm rot="10800000">
            <a:off x="5535692"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Triangle 21">
            <a:extLst>
              <a:ext uri="{FF2B5EF4-FFF2-40B4-BE49-F238E27FC236}">
                <a16:creationId xmlns:a16="http://schemas.microsoft.com/office/drawing/2014/main" id="{ADDD88E6-B280-8C54-449C-93378436FBF3}"/>
              </a:ext>
            </a:extLst>
          </p:cNvPr>
          <p:cNvSpPr/>
          <p:nvPr/>
        </p:nvSpPr>
        <p:spPr>
          <a:xfrm rot="10800000">
            <a:off x="7760117"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7" name="Triangle 22">
            <a:extLst>
              <a:ext uri="{FF2B5EF4-FFF2-40B4-BE49-F238E27FC236}">
                <a16:creationId xmlns:a16="http://schemas.microsoft.com/office/drawing/2014/main" id="{7DE9642E-2B9A-FF76-937B-7DB152B7E114}"/>
              </a:ext>
            </a:extLst>
          </p:cNvPr>
          <p:cNvSpPr/>
          <p:nvPr/>
        </p:nvSpPr>
        <p:spPr>
          <a:xfrm rot="10800000">
            <a:off x="9984534" y="5287662"/>
            <a:ext cx="1142200" cy="23603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9" name="Rounded Rectangle 34">
            <a:extLst>
              <a:ext uri="{FF2B5EF4-FFF2-40B4-BE49-F238E27FC236}">
                <a16:creationId xmlns:a16="http://schemas.microsoft.com/office/drawing/2014/main" id="{1F1D7EF1-DC03-787C-363A-F09C942E326A}"/>
              </a:ext>
            </a:extLst>
          </p:cNvPr>
          <p:cNvSpPr/>
          <p:nvPr/>
        </p:nvSpPr>
        <p:spPr>
          <a:xfrm>
            <a:off x="2813210" y="1951431"/>
            <a:ext cx="214107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2" name="Rounded Rectangle 35">
            <a:extLst>
              <a:ext uri="{FF2B5EF4-FFF2-40B4-BE49-F238E27FC236}">
                <a16:creationId xmlns:a16="http://schemas.microsoft.com/office/drawing/2014/main" id="{8EDCB3DE-E0AC-9869-6B4F-27AF205EC03E}"/>
              </a:ext>
            </a:extLst>
          </p:cNvPr>
          <p:cNvSpPr/>
          <p:nvPr/>
        </p:nvSpPr>
        <p:spPr>
          <a:xfrm>
            <a:off x="5036256" y="1951431"/>
            <a:ext cx="214107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5" name="Rounded Rectangle 36">
            <a:extLst>
              <a:ext uri="{FF2B5EF4-FFF2-40B4-BE49-F238E27FC236}">
                <a16:creationId xmlns:a16="http://schemas.microsoft.com/office/drawing/2014/main" id="{F74E3725-6A77-CDA1-ABFC-4EA50875F0A7}"/>
              </a:ext>
            </a:extLst>
          </p:cNvPr>
          <p:cNvSpPr/>
          <p:nvPr/>
        </p:nvSpPr>
        <p:spPr>
          <a:xfrm>
            <a:off x="7258109" y="1951430"/>
            <a:ext cx="214107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58" name="Rounded Rectangle 37">
            <a:extLst>
              <a:ext uri="{FF2B5EF4-FFF2-40B4-BE49-F238E27FC236}">
                <a16:creationId xmlns:a16="http://schemas.microsoft.com/office/drawing/2014/main" id="{B841851E-A003-5831-3528-B64383FE0A00}"/>
              </a:ext>
            </a:extLst>
          </p:cNvPr>
          <p:cNvSpPr/>
          <p:nvPr/>
        </p:nvSpPr>
        <p:spPr>
          <a:xfrm>
            <a:off x="9479962" y="1951430"/>
            <a:ext cx="216809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effectLst/>
                <a:uLnTx/>
                <a:uFillTx/>
                <a:latin typeface="Arial"/>
                <a:ea typeface="Lato Light" panose="020F0502020204030203" pitchFamily="34" charset="0"/>
              </a:rPr>
            </a:br>
            <a:endParaRPr kumimoji="0" lang="en-US" sz="1400" b="1" i="0" u="none" strike="noStrike" kern="1200" cap="none" spc="0" normalizeH="0" baseline="0" noProof="0" dirty="0">
              <a:ln>
                <a:noFill/>
              </a:ln>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effectLst/>
                <a:uLnTx/>
                <a:uFillTx/>
                <a:latin typeface="Arial"/>
                <a:ea typeface="Lato Light" panose="020F0502020204030203" pitchFamily="34" charset="0"/>
              </a:rPr>
              <a:t>[Insert text]</a:t>
            </a:r>
          </a:p>
        </p:txBody>
      </p:sp>
      <p:sp>
        <p:nvSpPr>
          <p:cNvPr id="3" name="Oval 2">
            <a:extLst>
              <a:ext uri="{FF2B5EF4-FFF2-40B4-BE49-F238E27FC236}">
                <a16:creationId xmlns:a16="http://schemas.microsoft.com/office/drawing/2014/main" id="{6B6EB1F8-BC4A-E07B-0D09-A3ED3C638C1F}"/>
              </a:ext>
            </a:extLst>
          </p:cNvPr>
          <p:cNvSpPr>
            <a:spLocks noChangeAspect="1"/>
          </p:cNvSpPr>
          <p:nvPr/>
        </p:nvSpPr>
        <p:spPr>
          <a:xfrm>
            <a:off x="1451233"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A</a:t>
            </a:r>
          </a:p>
        </p:txBody>
      </p:sp>
      <p:sp>
        <p:nvSpPr>
          <p:cNvPr id="8" name="Oval 7">
            <a:extLst>
              <a:ext uri="{FF2B5EF4-FFF2-40B4-BE49-F238E27FC236}">
                <a16:creationId xmlns:a16="http://schemas.microsoft.com/office/drawing/2014/main" id="{6C1724A8-6822-B10B-2E88-BC6FB9389511}"/>
              </a:ext>
            </a:extLst>
          </p:cNvPr>
          <p:cNvSpPr>
            <a:spLocks noChangeAspect="1"/>
          </p:cNvSpPr>
          <p:nvPr/>
        </p:nvSpPr>
        <p:spPr>
          <a:xfrm>
            <a:off x="3672277"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B</a:t>
            </a:r>
          </a:p>
        </p:txBody>
      </p:sp>
      <p:sp>
        <p:nvSpPr>
          <p:cNvPr id="13" name="Oval 12">
            <a:extLst>
              <a:ext uri="{FF2B5EF4-FFF2-40B4-BE49-F238E27FC236}">
                <a16:creationId xmlns:a16="http://schemas.microsoft.com/office/drawing/2014/main" id="{952808D0-A64B-7A5F-9A33-BF8DC982A766}"/>
              </a:ext>
            </a:extLst>
          </p:cNvPr>
          <p:cNvSpPr>
            <a:spLocks noChangeAspect="1"/>
          </p:cNvSpPr>
          <p:nvPr/>
        </p:nvSpPr>
        <p:spPr>
          <a:xfrm>
            <a:off x="5893321"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C</a:t>
            </a:r>
          </a:p>
        </p:txBody>
      </p:sp>
      <p:sp>
        <p:nvSpPr>
          <p:cNvPr id="14" name="Oval 13">
            <a:extLst>
              <a:ext uri="{FF2B5EF4-FFF2-40B4-BE49-F238E27FC236}">
                <a16:creationId xmlns:a16="http://schemas.microsoft.com/office/drawing/2014/main" id="{E7D9B203-9327-2146-0F0D-812E23AE2ABB}"/>
              </a:ext>
            </a:extLst>
          </p:cNvPr>
          <p:cNvSpPr>
            <a:spLocks noChangeAspect="1"/>
          </p:cNvSpPr>
          <p:nvPr/>
        </p:nvSpPr>
        <p:spPr>
          <a:xfrm>
            <a:off x="8114365"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D</a:t>
            </a:r>
          </a:p>
        </p:txBody>
      </p:sp>
      <p:sp>
        <p:nvSpPr>
          <p:cNvPr id="15" name="Oval 14">
            <a:extLst>
              <a:ext uri="{FF2B5EF4-FFF2-40B4-BE49-F238E27FC236}">
                <a16:creationId xmlns:a16="http://schemas.microsoft.com/office/drawing/2014/main" id="{35553328-9DEB-FB4D-0EEA-B6F4ABF4E959}"/>
              </a:ext>
            </a:extLst>
          </p:cNvPr>
          <p:cNvSpPr>
            <a:spLocks noChangeAspect="1"/>
          </p:cNvSpPr>
          <p:nvPr/>
        </p:nvSpPr>
        <p:spPr>
          <a:xfrm>
            <a:off x="10335408" y="1722830"/>
            <a:ext cx="457200" cy="4572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E</a:t>
            </a:r>
          </a:p>
        </p:txBody>
      </p:sp>
      <p:sp>
        <p:nvSpPr>
          <p:cNvPr id="6" name="Google Shape;507;p14">
            <a:extLst>
              <a:ext uri="{FF2B5EF4-FFF2-40B4-BE49-F238E27FC236}">
                <a16:creationId xmlns:a16="http://schemas.microsoft.com/office/drawing/2014/main" id="{A021F7EB-F475-BCF2-4EE0-715D45C837E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5472037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[Honeycomb overview / Insert action title]</a:t>
            </a:r>
            <a:endParaRPr lang="en-DK" dirty="0"/>
          </a:p>
        </p:txBody>
      </p:sp>
      <p:sp>
        <p:nvSpPr>
          <p:cNvPr id="7" name="Subtitle 6">
            <a:extLst>
              <a:ext uri="{FF2B5EF4-FFF2-40B4-BE49-F238E27FC236}">
                <a16:creationId xmlns:a16="http://schemas.microsoft.com/office/drawing/2014/main" id="{639E5ECD-0352-7E4F-1078-517B5354ECD9}"/>
              </a:ext>
            </a:extLst>
          </p:cNvPr>
          <p:cNvSpPr>
            <a:spLocks noGrp="1"/>
          </p:cNvSpPr>
          <p:nvPr>
            <p:ph type="subTitle" idx="1"/>
          </p:nvPr>
        </p:nvSpPr>
        <p:spPr/>
        <p:txBody>
          <a:bodyPr/>
          <a:lstStyle/>
          <a:p>
            <a:endParaRPr lang="en-GB"/>
          </a:p>
        </p:txBody>
      </p:sp>
      <p:sp>
        <p:nvSpPr>
          <p:cNvPr id="8" name="Text Placeholder 7">
            <a:extLst>
              <a:ext uri="{FF2B5EF4-FFF2-40B4-BE49-F238E27FC236}">
                <a16:creationId xmlns:a16="http://schemas.microsoft.com/office/drawing/2014/main" id="{8AA791B7-65F5-32BB-A1F6-BA26CF0F414C}"/>
              </a:ext>
            </a:extLst>
          </p:cNvPr>
          <p:cNvSpPr>
            <a:spLocks noGrp="1"/>
          </p:cNvSpPr>
          <p:nvPr>
            <p:ph type="body" sz="quarter" idx="17"/>
          </p:nvPr>
        </p:nvSpPr>
        <p:spPr/>
        <p:txBody>
          <a:bodyPr/>
          <a:lstStyle/>
          <a:p>
            <a:endParaRPr lang="en-GB"/>
          </a:p>
        </p:txBody>
      </p:sp>
      <p:sp>
        <p:nvSpPr>
          <p:cNvPr id="35" name="Hexágono 6">
            <a:extLst>
              <a:ext uri="{FF2B5EF4-FFF2-40B4-BE49-F238E27FC236}">
                <a16:creationId xmlns:a16="http://schemas.microsoft.com/office/drawing/2014/main" id="{81B12E01-CE07-1320-19C3-C319CA176E85}"/>
              </a:ext>
            </a:extLst>
          </p:cNvPr>
          <p:cNvSpPr/>
          <p:nvPr/>
        </p:nvSpPr>
        <p:spPr>
          <a:xfrm rot="16200000">
            <a:off x="5285113" y="3320366"/>
            <a:ext cx="1621775" cy="1415845"/>
          </a:xfrm>
          <a:prstGeom prst="hexagon">
            <a:avLst/>
          </a:prstGeom>
          <a:solidFill>
            <a:schemeClr val="accent1"/>
          </a:solidFill>
          <a:ln>
            <a:solidFill>
              <a:schemeClr val="tx1"/>
            </a:solidFill>
          </a:ln>
          <a:effectLst/>
        </p:spPr>
        <p:txBody>
          <a:bodyPr vert="vert" lIns="0" tIns="0" rIns="0" bIns="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main area]</a:t>
            </a:r>
          </a:p>
        </p:txBody>
      </p:sp>
      <p:sp>
        <p:nvSpPr>
          <p:cNvPr id="36" name="Hexágono 7">
            <a:extLst>
              <a:ext uri="{FF2B5EF4-FFF2-40B4-BE49-F238E27FC236}">
                <a16:creationId xmlns:a16="http://schemas.microsoft.com/office/drawing/2014/main" id="{0E6A5125-B99E-BE26-3589-BCE6C191F753}"/>
              </a:ext>
            </a:extLst>
          </p:cNvPr>
          <p:cNvSpPr/>
          <p:nvPr/>
        </p:nvSpPr>
        <p:spPr>
          <a:xfrm rot="5400000">
            <a:off x="4546204" y="1964616"/>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37" name="Hexágono 8">
            <a:extLst>
              <a:ext uri="{FF2B5EF4-FFF2-40B4-BE49-F238E27FC236}">
                <a16:creationId xmlns:a16="http://schemas.microsoft.com/office/drawing/2014/main" id="{77B24F98-6C7A-A8FF-EFEF-D3C59C6E1003}"/>
              </a:ext>
            </a:extLst>
          </p:cNvPr>
          <p:cNvSpPr/>
          <p:nvPr/>
        </p:nvSpPr>
        <p:spPr>
          <a:xfrm rot="5400000">
            <a:off x="3793736" y="3320366"/>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38" name="Hexágono 9">
            <a:extLst>
              <a:ext uri="{FF2B5EF4-FFF2-40B4-BE49-F238E27FC236}">
                <a16:creationId xmlns:a16="http://schemas.microsoft.com/office/drawing/2014/main" id="{0ADE3E9F-61E8-C423-4E8A-F62CFFAF8455}"/>
              </a:ext>
            </a:extLst>
          </p:cNvPr>
          <p:cNvSpPr/>
          <p:nvPr/>
        </p:nvSpPr>
        <p:spPr>
          <a:xfrm rot="5400000">
            <a:off x="6776490" y="3320366"/>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39" name="Hexágono 10">
            <a:extLst>
              <a:ext uri="{FF2B5EF4-FFF2-40B4-BE49-F238E27FC236}">
                <a16:creationId xmlns:a16="http://schemas.microsoft.com/office/drawing/2014/main" id="{91A12050-05CA-87FC-F248-6075680D7AB2}"/>
              </a:ext>
            </a:extLst>
          </p:cNvPr>
          <p:cNvSpPr/>
          <p:nvPr/>
        </p:nvSpPr>
        <p:spPr>
          <a:xfrm rot="5400000">
            <a:off x="6030802" y="4654443"/>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40" name="Hexágono 11">
            <a:extLst>
              <a:ext uri="{FF2B5EF4-FFF2-40B4-BE49-F238E27FC236}">
                <a16:creationId xmlns:a16="http://schemas.microsoft.com/office/drawing/2014/main" id="{07917DBA-03DE-A002-2F8F-182F4A11DB12}"/>
              </a:ext>
            </a:extLst>
          </p:cNvPr>
          <p:cNvSpPr/>
          <p:nvPr/>
        </p:nvSpPr>
        <p:spPr>
          <a:xfrm rot="5400000">
            <a:off x="6037581" y="1964615"/>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41" name="Hexágono 12">
            <a:extLst>
              <a:ext uri="{FF2B5EF4-FFF2-40B4-BE49-F238E27FC236}">
                <a16:creationId xmlns:a16="http://schemas.microsoft.com/office/drawing/2014/main" id="{36586283-B297-1475-22D4-D617403837B8}"/>
              </a:ext>
            </a:extLst>
          </p:cNvPr>
          <p:cNvSpPr/>
          <p:nvPr/>
        </p:nvSpPr>
        <p:spPr>
          <a:xfrm rot="5400000">
            <a:off x="4542139" y="4650317"/>
            <a:ext cx="1621775" cy="1415845"/>
          </a:xfrm>
          <a:prstGeom prst="hexagon">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cxnSp>
        <p:nvCxnSpPr>
          <p:cNvPr id="42" name="Conector recto 17">
            <a:extLst>
              <a:ext uri="{FF2B5EF4-FFF2-40B4-BE49-F238E27FC236}">
                <a16:creationId xmlns:a16="http://schemas.microsoft.com/office/drawing/2014/main" id="{10CC0842-08BC-ADB5-D7C5-EE4A443101EE}"/>
              </a:ext>
            </a:extLst>
          </p:cNvPr>
          <p:cNvCxnSpPr>
            <a:cxnSpLocks/>
          </p:cNvCxnSpPr>
          <p:nvPr/>
        </p:nvCxnSpPr>
        <p:spPr>
          <a:xfrm flipV="1">
            <a:off x="7741920" y="3143495"/>
            <a:ext cx="38953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Conector recto 28">
            <a:extLst>
              <a:ext uri="{FF2B5EF4-FFF2-40B4-BE49-F238E27FC236}">
                <a16:creationId xmlns:a16="http://schemas.microsoft.com/office/drawing/2014/main" id="{8742D406-B38A-A913-FA92-FC1B03EF97FF}"/>
              </a:ext>
            </a:extLst>
          </p:cNvPr>
          <p:cNvCxnSpPr>
            <a:cxnSpLocks/>
          </p:cNvCxnSpPr>
          <p:nvPr/>
        </p:nvCxnSpPr>
        <p:spPr>
          <a:xfrm>
            <a:off x="7741920" y="4909245"/>
            <a:ext cx="38953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Conector recto 29">
            <a:extLst>
              <a:ext uri="{FF2B5EF4-FFF2-40B4-BE49-F238E27FC236}">
                <a16:creationId xmlns:a16="http://schemas.microsoft.com/office/drawing/2014/main" id="{B37A8B30-8DDB-F267-6827-27A400D27D6F}"/>
              </a:ext>
            </a:extLst>
          </p:cNvPr>
          <p:cNvCxnSpPr>
            <a:cxnSpLocks/>
          </p:cNvCxnSpPr>
          <p:nvPr/>
        </p:nvCxnSpPr>
        <p:spPr>
          <a:xfrm>
            <a:off x="554736" y="3143495"/>
            <a:ext cx="38953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Conector recto 30">
            <a:extLst>
              <a:ext uri="{FF2B5EF4-FFF2-40B4-BE49-F238E27FC236}">
                <a16:creationId xmlns:a16="http://schemas.microsoft.com/office/drawing/2014/main" id="{A2A1E77D-7285-4084-6DEB-780564687575}"/>
              </a:ext>
            </a:extLst>
          </p:cNvPr>
          <p:cNvCxnSpPr>
            <a:cxnSpLocks/>
          </p:cNvCxnSpPr>
          <p:nvPr/>
        </p:nvCxnSpPr>
        <p:spPr>
          <a:xfrm>
            <a:off x="554736" y="4909245"/>
            <a:ext cx="3895344"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TextBox 25">
            <a:extLst>
              <a:ext uri="{FF2B5EF4-FFF2-40B4-BE49-F238E27FC236}">
                <a16:creationId xmlns:a16="http://schemas.microsoft.com/office/drawing/2014/main" id="{A590B33B-B324-3C11-2C27-348F9C79AE1F}"/>
              </a:ext>
            </a:extLst>
          </p:cNvPr>
          <p:cNvSpPr txBox="1"/>
          <p:nvPr/>
        </p:nvSpPr>
        <p:spPr>
          <a:xfrm>
            <a:off x="573919" y="3595442"/>
            <a:ext cx="2732973"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7" name="TextBox 25">
            <a:extLst>
              <a:ext uri="{FF2B5EF4-FFF2-40B4-BE49-F238E27FC236}">
                <a16:creationId xmlns:a16="http://schemas.microsoft.com/office/drawing/2014/main" id="{B31FFD6F-C719-EF77-69F7-266D6CD56DB6}"/>
              </a:ext>
            </a:extLst>
          </p:cNvPr>
          <p:cNvSpPr txBox="1"/>
          <p:nvPr/>
        </p:nvSpPr>
        <p:spPr>
          <a:xfrm>
            <a:off x="573919" y="2152509"/>
            <a:ext cx="2732973"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8" name="TextBox 25">
            <a:extLst>
              <a:ext uri="{FF2B5EF4-FFF2-40B4-BE49-F238E27FC236}">
                <a16:creationId xmlns:a16="http://schemas.microsoft.com/office/drawing/2014/main" id="{727AAC28-4124-F2FA-AD1E-F318BE9DB0FB}"/>
              </a:ext>
            </a:extLst>
          </p:cNvPr>
          <p:cNvSpPr txBox="1"/>
          <p:nvPr/>
        </p:nvSpPr>
        <p:spPr>
          <a:xfrm>
            <a:off x="573919" y="5038376"/>
            <a:ext cx="2732973"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9" name="TextBox 25">
            <a:extLst>
              <a:ext uri="{FF2B5EF4-FFF2-40B4-BE49-F238E27FC236}">
                <a16:creationId xmlns:a16="http://schemas.microsoft.com/office/drawing/2014/main" id="{F563F20C-91DC-FFAE-A0F6-486C23DE6D2A}"/>
              </a:ext>
            </a:extLst>
          </p:cNvPr>
          <p:cNvSpPr txBox="1"/>
          <p:nvPr/>
        </p:nvSpPr>
        <p:spPr>
          <a:xfrm>
            <a:off x="8885108" y="3597401"/>
            <a:ext cx="2752155" cy="861774"/>
          </a:xfrm>
          <a:prstGeom prst="rect">
            <a:avLst/>
          </a:prstGeom>
          <a:noFill/>
          <a:ln>
            <a:noFill/>
          </a:ln>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0" name="TextBox 25">
            <a:extLst>
              <a:ext uri="{FF2B5EF4-FFF2-40B4-BE49-F238E27FC236}">
                <a16:creationId xmlns:a16="http://schemas.microsoft.com/office/drawing/2014/main" id="{FCC4E6DC-6698-9B5E-59AD-2C77A8E0EB27}"/>
              </a:ext>
            </a:extLst>
          </p:cNvPr>
          <p:cNvSpPr txBox="1"/>
          <p:nvPr/>
        </p:nvSpPr>
        <p:spPr>
          <a:xfrm>
            <a:off x="8885108" y="2152509"/>
            <a:ext cx="2752155"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1" name="TextBox 25">
            <a:extLst>
              <a:ext uri="{FF2B5EF4-FFF2-40B4-BE49-F238E27FC236}">
                <a16:creationId xmlns:a16="http://schemas.microsoft.com/office/drawing/2014/main" id="{6E8FD235-0AFF-4E72-6E06-396BE9D75243}"/>
              </a:ext>
            </a:extLst>
          </p:cNvPr>
          <p:cNvSpPr txBox="1"/>
          <p:nvPr/>
        </p:nvSpPr>
        <p:spPr>
          <a:xfrm>
            <a:off x="8885108" y="5038376"/>
            <a:ext cx="2752155"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3" name="Google Shape;507;p14">
            <a:extLst>
              <a:ext uri="{FF2B5EF4-FFF2-40B4-BE49-F238E27FC236}">
                <a16:creationId xmlns:a16="http://schemas.microsoft.com/office/drawing/2014/main" id="{F3CE8FFB-B24F-3143-AB7B-2BBBD93E81D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8E48D4B0-DCC4-0CE6-4AF9-B91C1A4572B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6889829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hink-cell data - do not delete" hidden="1">
            <a:extLst>
              <a:ext uri="{FF2B5EF4-FFF2-40B4-BE49-F238E27FC236}">
                <a16:creationId xmlns:a16="http://schemas.microsoft.com/office/drawing/2014/main" id="{31EFBAD1-24CC-44F2-AD73-52CAB943A80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30" name="think-cell data - do not delete" hidden="1">
                        <a:extLst>
                          <a:ext uri="{FF2B5EF4-FFF2-40B4-BE49-F238E27FC236}">
                            <a16:creationId xmlns:a16="http://schemas.microsoft.com/office/drawing/2014/main" id="{31EFBAD1-24CC-44F2-AD73-52CAB943A8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161FAA-F62D-4AAE-A39D-BF9669D06A20}"/>
              </a:ext>
            </a:extLst>
          </p:cNvPr>
          <p:cNvSpPr>
            <a:spLocks noGrp="1"/>
          </p:cNvSpPr>
          <p:nvPr>
            <p:ph type="title"/>
          </p:nvPr>
        </p:nvSpPr>
        <p:spPr/>
        <p:txBody>
          <a:bodyPr vert="horz"/>
          <a:lstStyle/>
          <a:p>
            <a:r>
              <a:rPr lang="en-US" dirty="0"/>
              <a:t>[Maturity or level slide</a:t>
            </a:r>
            <a:r>
              <a:rPr lang="en-GB" dirty="0"/>
              <a:t> / Insert action title</a:t>
            </a:r>
            <a:r>
              <a:rPr lang="en-US" dirty="0"/>
              <a:t>]</a:t>
            </a:r>
          </a:p>
        </p:txBody>
      </p:sp>
      <p:sp>
        <p:nvSpPr>
          <p:cNvPr id="5" name="Subtitle 4">
            <a:extLst>
              <a:ext uri="{FF2B5EF4-FFF2-40B4-BE49-F238E27FC236}">
                <a16:creationId xmlns:a16="http://schemas.microsoft.com/office/drawing/2014/main" id="{6EACFB6C-0C55-D9AD-E9CD-C3E8856E8721}"/>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C574DF45-B5B8-129C-5925-A9C9BA177D12}"/>
              </a:ext>
            </a:extLst>
          </p:cNvPr>
          <p:cNvSpPr>
            <a:spLocks noGrp="1"/>
          </p:cNvSpPr>
          <p:nvPr>
            <p:ph type="body" sz="quarter" idx="17"/>
          </p:nvPr>
        </p:nvSpPr>
        <p:spPr/>
        <p:txBody>
          <a:bodyPr/>
          <a:lstStyle/>
          <a:p>
            <a:endParaRPr lang="en-US"/>
          </a:p>
        </p:txBody>
      </p:sp>
      <p:sp>
        <p:nvSpPr>
          <p:cNvPr id="34" name="Rechteck 39">
            <a:extLst>
              <a:ext uri="{FF2B5EF4-FFF2-40B4-BE49-F238E27FC236}">
                <a16:creationId xmlns:a16="http://schemas.microsoft.com/office/drawing/2014/main" id="{2BE06D60-7E81-4195-9A98-C3CF1CCAE0F9}"/>
              </a:ext>
            </a:extLst>
          </p:cNvPr>
          <p:cNvSpPr/>
          <p:nvPr/>
        </p:nvSpPr>
        <p:spPr bwMode="gray">
          <a:xfrm>
            <a:off x="554039" y="2976798"/>
            <a:ext cx="2062910" cy="388203"/>
          </a:xfrm>
          <a:prstGeom prst="rect">
            <a:avLst/>
          </a:prstGeom>
          <a:solidFill>
            <a:schemeClr val="accent1"/>
          </a:solidFill>
          <a:ln w="12700" algn="ctr">
            <a:noFill/>
            <a:miter lim="800000"/>
            <a:headEnd/>
            <a:tailEnd/>
          </a:ln>
          <a:effectLst/>
        </p:spPr>
        <p:txBody>
          <a:bodyPr lIns="0" tIns="36000" rIns="0" bIns="0" anchor="ctr"/>
          <a:lstStyle/>
          <a:p>
            <a:pPr indent="-120648" algn="ctr" defTabSz="1068891" eaLnBrk="0" hangingPunct="0">
              <a:lnSpc>
                <a:spcPct val="95000"/>
              </a:lnSpc>
              <a:spcAft>
                <a:spcPts val="1067"/>
              </a:spcAft>
              <a:buClr>
                <a:srgbClr val="808080"/>
              </a:buClr>
              <a:defRPr/>
            </a:pPr>
            <a:r>
              <a:rPr lang="en-US" sz="1400" b="1" noProof="1">
                <a:solidFill>
                  <a:schemeClr val="bg1"/>
                </a:solidFill>
                <a:cs typeface="Verdana" panose="020B0604030504040204" pitchFamily="34" charset="0"/>
              </a:rPr>
              <a:t>Level 1</a:t>
            </a:r>
          </a:p>
        </p:txBody>
      </p:sp>
      <p:sp>
        <p:nvSpPr>
          <p:cNvPr id="36" name="Rechteck 36">
            <a:extLst>
              <a:ext uri="{FF2B5EF4-FFF2-40B4-BE49-F238E27FC236}">
                <a16:creationId xmlns:a16="http://schemas.microsoft.com/office/drawing/2014/main" id="{95A41D06-3F93-4FEF-9D36-8C3135501755}"/>
              </a:ext>
            </a:extLst>
          </p:cNvPr>
          <p:cNvSpPr/>
          <p:nvPr/>
        </p:nvSpPr>
        <p:spPr bwMode="gray">
          <a:xfrm>
            <a:off x="2809292" y="2782697"/>
            <a:ext cx="2062910" cy="582304"/>
          </a:xfrm>
          <a:prstGeom prst="rect">
            <a:avLst/>
          </a:prstGeom>
          <a:solidFill>
            <a:schemeClr val="accent2"/>
          </a:solidFill>
          <a:ln w="12700" algn="ctr">
            <a:noFill/>
            <a:miter lim="800000"/>
            <a:headEnd/>
            <a:tailEnd/>
          </a:ln>
          <a:effectLst/>
        </p:spPr>
        <p:txBody>
          <a:bodyPr lIns="0" tIns="0" rIns="0" bIns="0" anchor="ctr"/>
          <a:lstStyle/>
          <a:p>
            <a:pPr indent="-120648" algn="ctr" defTabSz="1068891" eaLnBrk="0" hangingPunct="0">
              <a:buClr>
                <a:srgbClr val="808080"/>
              </a:buClr>
              <a:defRPr/>
            </a:pPr>
            <a:r>
              <a:rPr lang="en-US" sz="1400" b="1" noProof="1">
                <a:solidFill>
                  <a:schemeClr val="bg1"/>
                </a:solidFill>
                <a:cs typeface="Verdana" panose="020B0604030504040204" pitchFamily="34" charset="0"/>
              </a:rPr>
              <a:t>Level 2</a:t>
            </a:r>
          </a:p>
        </p:txBody>
      </p:sp>
      <p:sp>
        <p:nvSpPr>
          <p:cNvPr id="37" name="Rechteck 43">
            <a:extLst>
              <a:ext uri="{FF2B5EF4-FFF2-40B4-BE49-F238E27FC236}">
                <a16:creationId xmlns:a16="http://schemas.microsoft.com/office/drawing/2014/main" id="{2084AD30-0A5E-4929-9BEA-F05CE1496472}"/>
              </a:ext>
            </a:extLst>
          </p:cNvPr>
          <p:cNvSpPr/>
          <p:nvPr/>
        </p:nvSpPr>
        <p:spPr bwMode="gray">
          <a:xfrm>
            <a:off x="5064546" y="2588595"/>
            <a:ext cx="2062910" cy="776406"/>
          </a:xfrm>
          <a:prstGeom prst="rect">
            <a:avLst/>
          </a:prstGeom>
          <a:solidFill>
            <a:schemeClr val="accent3"/>
          </a:solidFill>
          <a:ln w="12700" algn="ctr">
            <a:noFill/>
            <a:miter lim="800000"/>
            <a:headEnd/>
            <a:tailEnd/>
          </a:ln>
          <a:effectLst/>
        </p:spPr>
        <p:txBody>
          <a:bodyPr lIns="0" tIns="0" rIns="0" bIns="0" anchor="ctr"/>
          <a:lstStyle/>
          <a:p>
            <a:pPr indent="-120648" algn="ctr" defTabSz="1068891" eaLnBrk="0" hangingPunct="0">
              <a:buClr>
                <a:srgbClr val="808080"/>
              </a:buClr>
              <a:defRPr/>
            </a:pPr>
            <a:r>
              <a:rPr lang="en-US" sz="1400" b="1" noProof="1">
                <a:solidFill>
                  <a:schemeClr val="bg1"/>
                </a:solidFill>
                <a:cs typeface="Verdana" panose="020B0604030504040204" pitchFamily="34" charset="0"/>
              </a:rPr>
              <a:t>Level 3</a:t>
            </a:r>
          </a:p>
        </p:txBody>
      </p:sp>
      <p:sp>
        <p:nvSpPr>
          <p:cNvPr id="38" name="Rechteck 44">
            <a:extLst>
              <a:ext uri="{FF2B5EF4-FFF2-40B4-BE49-F238E27FC236}">
                <a16:creationId xmlns:a16="http://schemas.microsoft.com/office/drawing/2014/main" id="{C86816B3-BF30-447B-A6DE-B3A073499C03}"/>
              </a:ext>
            </a:extLst>
          </p:cNvPr>
          <p:cNvSpPr/>
          <p:nvPr/>
        </p:nvSpPr>
        <p:spPr bwMode="gray">
          <a:xfrm>
            <a:off x="7319799" y="2390646"/>
            <a:ext cx="2062910" cy="974355"/>
          </a:xfrm>
          <a:prstGeom prst="rect">
            <a:avLst/>
          </a:prstGeom>
          <a:solidFill>
            <a:schemeClr val="accent4"/>
          </a:solidFill>
          <a:ln w="12700" algn="ctr">
            <a:noFill/>
            <a:miter lim="800000"/>
            <a:headEnd/>
            <a:tailEnd/>
          </a:ln>
          <a:effectLst/>
        </p:spPr>
        <p:txBody>
          <a:bodyPr lIns="0" tIns="0" rIns="0" bIns="0" anchor="ctr"/>
          <a:lstStyle/>
          <a:p>
            <a:pPr indent="-120648" algn="ctr" defTabSz="1068891" eaLnBrk="0" hangingPunct="0">
              <a:buClr>
                <a:srgbClr val="808080"/>
              </a:buClr>
              <a:defRPr/>
            </a:pPr>
            <a:r>
              <a:rPr lang="en-US" sz="1400" b="1" noProof="1">
                <a:solidFill>
                  <a:schemeClr val="bg1"/>
                </a:solidFill>
                <a:cs typeface="Verdana" panose="020B0604030504040204" pitchFamily="34" charset="0"/>
              </a:rPr>
              <a:t>Level 4</a:t>
            </a:r>
          </a:p>
        </p:txBody>
      </p:sp>
      <p:sp>
        <p:nvSpPr>
          <p:cNvPr id="39" name="_color1">
            <a:extLst>
              <a:ext uri="{FF2B5EF4-FFF2-40B4-BE49-F238E27FC236}">
                <a16:creationId xmlns:a16="http://schemas.microsoft.com/office/drawing/2014/main" id="{6D600D2B-98A5-439F-9A46-171685117893}"/>
              </a:ext>
            </a:extLst>
          </p:cNvPr>
          <p:cNvSpPr/>
          <p:nvPr/>
        </p:nvSpPr>
        <p:spPr bwMode="gray">
          <a:xfrm>
            <a:off x="9575054" y="2170114"/>
            <a:ext cx="2062910" cy="1194887"/>
          </a:xfrm>
          <a:prstGeom prst="rect">
            <a:avLst/>
          </a:prstGeom>
          <a:solidFill>
            <a:schemeClr val="bg1">
              <a:lumMod val="85000"/>
            </a:schemeClr>
          </a:solidFill>
          <a:ln w="12700">
            <a:noFill/>
            <a:miter lim="800000"/>
            <a:headEnd/>
            <a:tailEnd/>
          </a:ln>
          <a:effectLst/>
        </p:spPr>
        <p:txBody>
          <a:bodyPr lIns="0" tIns="0" rIns="0" bIns="0" anchor="ctr"/>
          <a:lstStyle/>
          <a:p>
            <a:pPr indent="-120648" algn="ctr" defTabSz="1068891" eaLnBrk="0" hangingPunct="0">
              <a:buClr>
                <a:srgbClr val="808080"/>
              </a:buClr>
              <a:defRPr/>
            </a:pPr>
            <a:r>
              <a:rPr lang="en-US" sz="1400" b="1" noProof="1">
                <a:cs typeface="Verdana" panose="020B0604030504040204" pitchFamily="34" charset="0"/>
              </a:rPr>
              <a:t>Level 5</a:t>
            </a:r>
          </a:p>
        </p:txBody>
      </p:sp>
      <p:sp>
        <p:nvSpPr>
          <p:cNvPr id="41" name="Text Box 6">
            <a:extLst>
              <a:ext uri="{FF2B5EF4-FFF2-40B4-BE49-F238E27FC236}">
                <a16:creationId xmlns:a16="http://schemas.microsoft.com/office/drawing/2014/main" id="{E6D81F70-2285-49D7-AEC7-2EEFB88E59BE}"/>
              </a:ext>
            </a:extLst>
          </p:cNvPr>
          <p:cNvSpPr txBox="1">
            <a:spLocks noChangeArrowheads="1"/>
          </p:cNvSpPr>
          <p:nvPr/>
        </p:nvSpPr>
        <p:spPr bwMode="gray">
          <a:xfrm>
            <a:off x="554039"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42" name="Straight Connector 41">
            <a:extLst>
              <a:ext uri="{FF2B5EF4-FFF2-40B4-BE49-F238E27FC236}">
                <a16:creationId xmlns:a16="http://schemas.microsoft.com/office/drawing/2014/main" id="{185CC5D9-5F9E-42AF-B4FF-76F3105CE223}"/>
              </a:ext>
            </a:extLst>
          </p:cNvPr>
          <p:cNvCxnSpPr>
            <a:cxnSpLocks/>
          </p:cNvCxnSpPr>
          <p:nvPr/>
        </p:nvCxnSpPr>
        <p:spPr>
          <a:xfrm flipH="1">
            <a:off x="554039"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 Box 6">
            <a:extLst>
              <a:ext uri="{FF2B5EF4-FFF2-40B4-BE49-F238E27FC236}">
                <a16:creationId xmlns:a16="http://schemas.microsoft.com/office/drawing/2014/main" id="{9C092720-77FE-485E-8431-593FAB8C303F}"/>
              </a:ext>
            </a:extLst>
          </p:cNvPr>
          <p:cNvSpPr txBox="1">
            <a:spLocks noChangeArrowheads="1"/>
          </p:cNvSpPr>
          <p:nvPr/>
        </p:nvSpPr>
        <p:spPr bwMode="gray">
          <a:xfrm>
            <a:off x="2809292"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45" name="Straight Connector 44">
            <a:extLst>
              <a:ext uri="{FF2B5EF4-FFF2-40B4-BE49-F238E27FC236}">
                <a16:creationId xmlns:a16="http://schemas.microsoft.com/office/drawing/2014/main" id="{17DE5830-5E13-402B-8F60-E398C805F10E}"/>
              </a:ext>
            </a:extLst>
          </p:cNvPr>
          <p:cNvCxnSpPr>
            <a:cxnSpLocks/>
          </p:cNvCxnSpPr>
          <p:nvPr/>
        </p:nvCxnSpPr>
        <p:spPr>
          <a:xfrm flipH="1">
            <a:off x="2809292"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 Box 6">
            <a:extLst>
              <a:ext uri="{FF2B5EF4-FFF2-40B4-BE49-F238E27FC236}">
                <a16:creationId xmlns:a16="http://schemas.microsoft.com/office/drawing/2014/main" id="{74A2607E-BEF9-4344-AB6A-9749214BF05F}"/>
              </a:ext>
            </a:extLst>
          </p:cNvPr>
          <p:cNvSpPr txBox="1">
            <a:spLocks noChangeArrowheads="1"/>
          </p:cNvSpPr>
          <p:nvPr/>
        </p:nvSpPr>
        <p:spPr bwMode="gray">
          <a:xfrm>
            <a:off x="5064546"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48" name="Straight Connector 47">
            <a:extLst>
              <a:ext uri="{FF2B5EF4-FFF2-40B4-BE49-F238E27FC236}">
                <a16:creationId xmlns:a16="http://schemas.microsoft.com/office/drawing/2014/main" id="{13AC108D-242B-4527-967F-733F8AE75E56}"/>
              </a:ext>
            </a:extLst>
          </p:cNvPr>
          <p:cNvCxnSpPr>
            <a:cxnSpLocks/>
          </p:cNvCxnSpPr>
          <p:nvPr/>
        </p:nvCxnSpPr>
        <p:spPr>
          <a:xfrm flipH="1">
            <a:off x="5064546"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 Box 6">
            <a:extLst>
              <a:ext uri="{FF2B5EF4-FFF2-40B4-BE49-F238E27FC236}">
                <a16:creationId xmlns:a16="http://schemas.microsoft.com/office/drawing/2014/main" id="{483EB446-6E0C-491B-8053-5FD6D302338A}"/>
              </a:ext>
            </a:extLst>
          </p:cNvPr>
          <p:cNvSpPr txBox="1">
            <a:spLocks noChangeArrowheads="1"/>
          </p:cNvSpPr>
          <p:nvPr/>
        </p:nvSpPr>
        <p:spPr bwMode="gray">
          <a:xfrm>
            <a:off x="7319798"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51" name="Straight Connector 50">
            <a:extLst>
              <a:ext uri="{FF2B5EF4-FFF2-40B4-BE49-F238E27FC236}">
                <a16:creationId xmlns:a16="http://schemas.microsoft.com/office/drawing/2014/main" id="{3F6351B1-0B23-4C2A-A133-32E379B4D49B}"/>
              </a:ext>
            </a:extLst>
          </p:cNvPr>
          <p:cNvCxnSpPr>
            <a:cxnSpLocks/>
          </p:cNvCxnSpPr>
          <p:nvPr/>
        </p:nvCxnSpPr>
        <p:spPr>
          <a:xfrm flipH="1">
            <a:off x="7319798"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 Box 6">
            <a:extLst>
              <a:ext uri="{FF2B5EF4-FFF2-40B4-BE49-F238E27FC236}">
                <a16:creationId xmlns:a16="http://schemas.microsoft.com/office/drawing/2014/main" id="{4A409F65-1A55-4A02-8994-DFE4657C3DA6}"/>
              </a:ext>
            </a:extLst>
          </p:cNvPr>
          <p:cNvSpPr txBox="1">
            <a:spLocks noChangeArrowheads="1"/>
          </p:cNvSpPr>
          <p:nvPr/>
        </p:nvSpPr>
        <p:spPr bwMode="gray">
          <a:xfrm>
            <a:off x="9575054" y="3570860"/>
            <a:ext cx="2062910" cy="184666"/>
          </a:xfrm>
          <a:prstGeom prst="rect">
            <a:avLst/>
          </a:prstGeom>
          <a:noFill/>
          <a:ln w="9525">
            <a:noFill/>
            <a:miter lim="800000"/>
          </a:ln>
          <a:effectLst/>
        </p:spPr>
        <p:txBody>
          <a:bodyPr wrap="square" lIns="0" tIns="0" rIns="0" bIns="0" anchor="ctr"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t>[Insert level]</a:t>
            </a:r>
          </a:p>
        </p:txBody>
      </p:sp>
      <p:cxnSp>
        <p:nvCxnSpPr>
          <p:cNvPr id="54" name="Straight Connector 53">
            <a:extLst>
              <a:ext uri="{FF2B5EF4-FFF2-40B4-BE49-F238E27FC236}">
                <a16:creationId xmlns:a16="http://schemas.microsoft.com/office/drawing/2014/main" id="{AE2FD6E5-C1BC-4698-A364-6A365BD20DCA}"/>
              </a:ext>
            </a:extLst>
          </p:cNvPr>
          <p:cNvCxnSpPr>
            <a:cxnSpLocks/>
          </p:cNvCxnSpPr>
          <p:nvPr/>
        </p:nvCxnSpPr>
        <p:spPr>
          <a:xfrm flipH="1">
            <a:off x="9575054" y="3803151"/>
            <a:ext cx="20629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 Box 6">
            <a:extLst>
              <a:ext uri="{FF2B5EF4-FFF2-40B4-BE49-F238E27FC236}">
                <a16:creationId xmlns:a16="http://schemas.microsoft.com/office/drawing/2014/main" id="{2E8D6174-EE4A-4179-BF1D-BD201D614B06}"/>
              </a:ext>
            </a:extLst>
          </p:cNvPr>
          <p:cNvSpPr txBox="1">
            <a:spLocks noChangeArrowheads="1"/>
          </p:cNvSpPr>
          <p:nvPr/>
        </p:nvSpPr>
        <p:spPr bwMode="gray">
          <a:xfrm>
            <a:off x="554039"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56" name="Text Box 6">
            <a:extLst>
              <a:ext uri="{FF2B5EF4-FFF2-40B4-BE49-F238E27FC236}">
                <a16:creationId xmlns:a16="http://schemas.microsoft.com/office/drawing/2014/main" id="{4CBD95F9-60DE-4486-B224-328FE3BFEFB6}"/>
              </a:ext>
            </a:extLst>
          </p:cNvPr>
          <p:cNvSpPr txBox="1">
            <a:spLocks noChangeArrowheads="1"/>
          </p:cNvSpPr>
          <p:nvPr/>
        </p:nvSpPr>
        <p:spPr bwMode="gray">
          <a:xfrm>
            <a:off x="2809292"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57" name="Text Box 6">
            <a:extLst>
              <a:ext uri="{FF2B5EF4-FFF2-40B4-BE49-F238E27FC236}">
                <a16:creationId xmlns:a16="http://schemas.microsoft.com/office/drawing/2014/main" id="{0222AC08-473A-4E1D-966F-74BB5A05E4D2}"/>
              </a:ext>
            </a:extLst>
          </p:cNvPr>
          <p:cNvSpPr txBox="1">
            <a:spLocks noChangeArrowheads="1"/>
          </p:cNvSpPr>
          <p:nvPr/>
        </p:nvSpPr>
        <p:spPr bwMode="gray">
          <a:xfrm>
            <a:off x="5064546"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58" name="Text Box 6">
            <a:extLst>
              <a:ext uri="{FF2B5EF4-FFF2-40B4-BE49-F238E27FC236}">
                <a16:creationId xmlns:a16="http://schemas.microsoft.com/office/drawing/2014/main" id="{CCD00207-C38E-4D7B-B174-07C4CAF816D4}"/>
              </a:ext>
            </a:extLst>
          </p:cNvPr>
          <p:cNvSpPr txBox="1">
            <a:spLocks noChangeArrowheads="1"/>
          </p:cNvSpPr>
          <p:nvPr/>
        </p:nvSpPr>
        <p:spPr bwMode="gray">
          <a:xfrm>
            <a:off x="7319798"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59" name="Text Box 6">
            <a:extLst>
              <a:ext uri="{FF2B5EF4-FFF2-40B4-BE49-F238E27FC236}">
                <a16:creationId xmlns:a16="http://schemas.microsoft.com/office/drawing/2014/main" id="{6D6BC6EA-B1FB-442E-B049-4A4602707793}"/>
              </a:ext>
            </a:extLst>
          </p:cNvPr>
          <p:cNvSpPr txBox="1">
            <a:spLocks noChangeArrowheads="1"/>
          </p:cNvSpPr>
          <p:nvPr/>
        </p:nvSpPr>
        <p:spPr bwMode="gray">
          <a:xfrm>
            <a:off x="9575054" y="3900215"/>
            <a:ext cx="2062910" cy="632275"/>
          </a:xfrm>
          <a:prstGeom prst="rect">
            <a:avLst/>
          </a:prstGeom>
          <a:noFill/>
          <a:ln w="9525">
            <a:noFill/>
            <a:miter lim="800000"/>
          </a:ln>
          <a:effectLst/>
        </p:spPr>
        <p:txBody>
          <a:bodyPr wrap="square" lIns="72000" tIns="72000" rIns="72000" bIns="36000" anchor="t" anchorCtr="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44000" indent="-144000">
              <a:spcBef>
                <a:spcPts val="600"/>
              </a:spcBef>
              <a:spcAft>
                <a:spcPts val="600"/>
              </a:spcAft>
              <a:buFont typeface="Arial" panose="020B0604020202020204" pitchFamily="34" charset="0"/>
              <a:buChar char="•"/>
            </a:pPr>
            <a:r>
              <a:rPr lang="en-US" sz="1200" noProof="1"/>
              <a:t>[Insert description of level]</a:t>
            </a:r>
          </a:p>
          <a:p>
            <a:pPr marL="144000" indent="-144000">
              <a:spcBef>
                <a:spcPts val="600"/>
              </a:spcBef>
              <a:spcAft>
                <a:spcPts val="600"/>
              </a:spcAft>
              <a:buFont typeface="Arial" panose="020B0604020202020204" pitchFamily="34" charset="0"/>
              <a:buChar char="•"/>
            </a:pPr>
            <a:r>
              <a:rPr lang="en-US" sz="1200" noProof="1"/>
              <a:t>…</a:t>
            </a:r>
          </a:p>
        </p:txBody>
      </p:sp>
      <p:sp>
        <p:nvSpPr>
          <p:cNvPr id="60" name="Pentagon 4">
            <a:extLst>
              <a:ext uri="{FF2B5EF4-FFF2-40B4-BE49-F238E27FC236}">
                <a16:creationId xmlns:a16="http://schemas.microsoft.com/office/drawing/2014/main" id="{894824FD-03D5-43E5-AB37-A60C9EE5ECFA}"/>
              </a:ext>
            </a:extLst>
          </p:cNvPr>
          <p:cNvSpPr/>
          <p:nvPr/>
        </p:nvSpPr>
        <p:spPr>
          <a:xfrm>
            <a:off x="550864" y="5321425"/>
            <a:ext cx="5545136" cy="439387"/>
          </a:xfrm>
          <a:prstGeom prst="homePlate">
            <a:avLst>
              <a:gd name="adj" fmla="val 337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IN" sz="1200" dirty="0">
                <a:solidFill>
                  <a:schemeClr val="tx1"/>
                </a:solidFill>
              </a:rPr>
              <a:t>[Insert description of phase, if relevant]</a:t>
            </a:r>
          </a:p>
        </p:txBody>
      </p:sp>
      <p:sp>
        <p:nvSpPr>
          <p:cNvPr id="61" name="Pentagon 4">
            <a:extLst>
              <a:ext uri="{FF2B5EF4-FFF2-40B4-BE49-F238E27FC236}">
                <a16:creationId xmlns:a16="http://schemas.microsoft.com/office/drawing/2014/main" id="{AA936DCB-9865-43FA-971F-A1C83F529B95}"/>
              </a:ext>
            </a:extLst>
          </p:cNvPr>
          <p:cNvSpPr/>
          <p:nvPr/>
        </p:nvSpPr>
        <p:spPr>
          <a:xfrm>
            <a:off x="6093264" y="5321425"/>
            <a:ext cx="5544000" cy="439387"/>
          </a:xfrm>
          <a:prstGeom prst="homePlate">
            <a:avLst>
              <a:gd name="adj" fmla="val 337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IN" sz="1200" dirty="0">
                <a:solidFill>
                  <a:schemeClr val="tx1"/>
                </a:solidFill>
              </a:rPr>
              <a:t>[Insert description of phase, if relevant]</a:t>
            </a:r>
          </a:p>
        </p:txBody>
      </p:sp>
      <p:sp>
        <p:nvSpPr>
          <p:cNvPr id="62" name="Pentagon 48">
            <a:extLst>
              <a:ext uri="{FF2B5EF4-FFF2-40B4-BE49-F238E27FC236}">
                <a16:creationId xmlns:a16="http://schemas.microsoft.com/office/drawing/2014/main" id="{B27FD2A5-5C0A-49B3-8FCC-8C69E7E3E9B9}"/>
              </a:ext>
            </a:extLst>
          </p:cNvPr>
          <p:cNvSpPr/>
          <p:nvPr/>
        </p:nvSpPr>
        <p:spPr>
          <a:xfrm>
            <a:off x="4648200" y="2484468"/>
            <a:ext cx="774283" cy="252000"/>
          </a:xfrm>
          <a:prstGeom prst="homePlate">
            <a:avLst>
              <a:gd name="adj" fmla="val 38366"/>
            </a:avLst>
          </a:prstGeom>
          <a:solidFill>
            <a:schemeClr val="accent6"/>
          </a:solidFill>
          <a:ln w="6350">
            <a:noFill/>
          </a:ln>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US" sz="1200" b="1" dirty="0">
                <a:solidFill>
                  <a:schemeClr val="tx1"/>
                </a:solidFill>
              </a:rPr>
              <a:t>Today</a:t>
            </a:r>
          </a:p>
        </p:txBody>
      </p:sp>
    </p:spTree>
    <p:extLst>
      <p:ext uri="{BB962C8B-B14F-4D97-AF65-F5344CB8AC3E}">
        <p14:creationId xmlns:p14="http://schemas.microsoft.com/office/powerpoint/2010/main" val="14605025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[Overview of areas / Insert action title]</a:t>
            </a:r>
            <a:endParaRPr lang="en-DK" dirty="0"/>
          </a:p>
        </p:txBody>
      </p:sp>
      <p:sp>
        <p:nvSpPr>
          <p:cNvPr id="3" name="Subtitle 2">
            <a:extLst>
              <a:ext uri="{FF2B5EF4-FFF2-40B4-BE49-F238E27FC236}">
                <a16:creationId xmlns:a16="http://schemas.microsoft.com/office/drawing/2014/main" id="{3E4EB7BC-91C9-EA24-9620-FE579CC2EA66}"/>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0FC4286A-8875-6CDD-CDDE-D5182E1E6DDB}"/>
              </a:ext>
            </a:extLst>
          </p:cNvPr>
          <p:cNvSpPr>
            <a:spLocks noGrp="1"/>
          </p:cNvSpPr>
          <p:nvPr>
            <p:ph type="body" sz="quarter" idx="17"/>
          </p:nvPr>
        </p:nvSpPr>
        <p:spPr/>
        <p:txBody>
          <a:bodyPr/>
          <a:lstStyle/>
          <a:p>
            <a:endParaRPr lang="en-US"/>
          </a:p>
        </p:txBody>
      </p:sp>
      <p:sp>
        <p:nvSpPr>
          <p:cNvPr id="12" name="Ellipse 52">
            <a:extLst>
              <a:ext uri="{FF2B5EF4-FFF2-40B4-BE49-F238E27FC236}">
                <a16:creationId xmlns:a16="http://schemas.microsoft.com/office/drawing/2014/main" id="{CC8C27F2-5FE2-AAC0-E148-652CC113572E}"/>
              </a:ext>
            </a:extLst>
          </p:cNvPr>
          <p:cNvSpPr/>
          <p:nvPr/>
        </p:nvSpPr>
        <p:spPr>
          <a:xfrm>
            <a:off x="557602"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1]</a:t>
            </a:r>
          </a:p>
        </p:txBody>
      </p:sp>
      <p:sp>
        <p:nvSpPr>
          <p:cNvPr id="32" name="Ellipse 52">
            <a:extLst>
              <a:ext uri="{FF2B5EF4-FFF2-40B4-BE49-F238E27FC236}">
                <a16:creationId xmlns:a16="http://schemas.microsoft.com/office/drawing/2014/main" id="{3C9517C7-5C29-0314-3684-30469FB245D7}"/>
              </a:ext>
            </a:extLst>
          </p:cNvPr>
          <p:cNvSpPr/>
          <p:nvPr/>
        </p:nvSpPr>
        <p:spPr>
          <a:xfrm>
            <a:off x="2155995"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2]</a:t>
            </a:r>
          </a:p>
        </p:txBody>
      </p:sp>
      <p:sp>
        <p:nvSpPr>
          <p:cNvPr id="34" name="Ellipse 52">
            <a:extLst>
              <a:ext uri="{FF2B5EF4-FFF2-40B4-BE49-F238E27FC236}">
                <a16:creationId xmlns:a16="http://schemas.microsoft.com/office/drawing/2014/main" id="{FFD07F4A-2806-D239-A879-CC3809757BBE}"/>
              </a:ext>
            </a:extLst>
          </p:cNvPr>
          <p:cNvSpPr/>
          <p:nvPr/>
        </p:nvSpPr>
        <p:spPr>
          <a:xfrm>
            <a:off x="3754388"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3]</a:t>
            </a:r>
          </a:p>
        </p:txBody>
      </p:sp>
      <p:sp>
        <p:nvSpPr>
          <p:cNvPr id="35" name="Ellipse 52">
            <a:extLst>
              <a:ext uri="{FF2B5EF4-FFF2-40B4-BE49-F238E27FC236}">
                <a16:creationId xmlns:a16="http://schemas.microsoft.com/office/drawing/2014/main" id="{E3BD27FD-FBEF-DBB5-259F-0E09EFAEAB66}"/>
              </a:ext>
            </a:extLst>
          </p:cNvPr>
          <p:cNvSpPr/>
          <p:nvPr/>
        </p:nvSpPr>
        <p:spPr>
          <a:xfrm>
            <a:off x="5352781"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4]</a:t>
            </a:r>
          </a:p>
        </p:txBody>
      </p:sp>
      <p:sp>
        <p:nvSpPr>
          <p:cNvPr id="36" name="Ellipse 52">
            <a:extLst>
              <a:ext uri="{FF2B5EF4-FFF2-40B4-BE49-F238E27FC236}">
                <a16:creationId xmlns:a16="http://schemas.microsoft.com/office/drawing/2014/main" id="{6DE06EEF-24A9-6FC1-774B-ECD14588C279}"/>
              </a:ext>
            </a:extLst>
          </p:cNvPr>
          <p:cNvSpPr/>
          <p:nvPr/>
        </p:nvSpPr>
        <p:spPr>
          <a:xfrm>
            <a:off x="6951174"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5]</a:t>
            </a:r>
          </a:p>
        </p:txBody>
      </p:sp>
      <p:sp>
        <p:nvSpPr>
          <p:cNvPr id="37" name="Ellipse 52">
            <a:extLst>
              <a:ext uri="{FF2B5EF4-FFF2-40B4-BE49-F238E27FC236}">
                <a16:creationId xmlns:a16="http://schemas.microsoft.com/office/drawing/2014/main" id="{06938277-3BCA-C351-ED30-FBA5731257FC}"/>
              </a:ext>
            </a:extLst>
          </p:cNvPr>
          <p:cNvSpPr/>
          <p:nvPr/>
        </p:nvSpPr>
        <p:spPr>
          <a:xfrm>
            <a:off x="8549567"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6]</a:t>
            </a:r>
          </a:p>
        </p:txBody>
      </p:sp>
      <p:sp>
        <p:nvSpPr>
          <p:cNvPr id="38" name="Ellipse 52">
            <a:extLst>
              <a:ext uri="{FF2B5EF4-FFF2-40B4-BE49-F238E27FC236}">
                <a16:creationId xmlns:a16="http://schemas.microsoft.com/office/drawing/2014/main" id="{DF6CE1C1-AAB8-0D08-03FA-2A9E91A97645}"/>
              </a:ext>
            </a:extLst>
          </p:cNvPr>
          <p:cNvSpPr/>
          <p:nvPr/>
        </p:nvSpPr>
        <p:spPr>
          <a:xfrm>
            <a:off x="10147961" y="2491349"/>
            <a:ext cx="1497641" cy="458345"/>
          </a:xfrm>
          <a:prstGeom prst="rect">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chemeClr val="bg1"/>
                </a:solidFill>
                <a:effectLst/>
                <a:uLnTx/>
                <a:uFillTx/>
                <a:latin typeface="Arial "/>
                <a:ea typeface="+mn-ea"/>
                <a:cs typeface="+mn-cs"/>
              </a:rPr>
              <a:t>[Area 7]</a:t>
            </a:r>
          </a:p>
        </p:txBody>
      </p:sp>
      <p:sp>
        <p:nvSpPr>
          <p:cNvPr id="40" name="Ellipse 52">
            <a:extLst>
              <a:ext uri="{FF2B5EF4-FFF2-40B4-BE49-F238E27FC236}">
                <a16:creationId xmlns:a16="http://schemas.microsoft.com/office/drawing/2014/main" id="{E6FCC8EE-3FA1-98B3-CFCE-1E33CCB12010}"/>
              </a:ext>
            </a:extLst>
          </p:cNvPr>
          <p:cNvSpPr/>
          <p:nvPr/>
        </p:nvSpPr>
        <p:spPr>
          <a:xfrm>
            <a:off x="557602"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2" name="Ellipse 52">
            <a:extLst>
              <a:ext uri="{FF2B5EF4-FFF2-40B4-BE49-F238E27FC236}">
                <a16:creationId xmlns:a16="http://schemas.microsoft.com/office/drawing/2014/main" id="{FF91FD56-A804-6AE1-6BA2-21E1A6C2C82C}"/>
              </a:ext>
            </a:extLst>
          </p:cNvPr>
          <p:cNvSpPr/>
          <p:nvPr/>
        </p:nvSpPr>
        <p:spPr>
          <a:xfrm>
            <a:off x="2155995"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3" name="Ellipse 52">
            <a:extLst>
              <a:ext uri="{FF2B5EF4-FFF2-40B4-BE49-F238E27FC236}">
                <a16:creationId xmlns:a16="http://schemas.microsoft.com/office/drawing/2014/main" id="{2E79C7CA-5486-B37E-11E4-4B377430EB52}"/>
              </a:ext>
            </a:extLst>
          </p:cNvPr>
          <p:cNvSpPr/>
          <p:nvPr/>
        </p:nvSpPr>
        <p:spPr>
          <a:xfrm>
            <a:off x="3754388"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4" name="Ellipse 52">
            <a:extLst>
              <a:ext uri="{FF2B5EF4-FFF2-40B4-BE49-F238E27FC236}">
                <a16:creationId xmlns:a16="http://schemas.microsoft.com/office/drawing/2014/main" id="{D42D0F69-DF3F-27B2-B297-613BC80C9D5D}"/>
              </a:ext>
            </a:extLst>
          </p:cNvPr>
          <p:cNvSpPr/>
          <p:nvPr/>
        </p:nvSpPr>
        <p:spPr>
          <a:xfrm>
            <a:off x="5352781"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5" name="Ellipse 52">
            <a:extLst>
              <a:ext uri="{FF2B5EF4-FFF2-40B4-BE49-F238E27FC236}">
                <a16:creationId xmlns:a16="http://schemas.microsoft.com/office/drawing/2014/main" id="{6E67EBBE-5B47-B13B-F731-CF7F65BA9106}"/>
              </a:ext>
            </a:extLst>
          </p:cNvPr>
          <p:cNvSpPr/>
          <p:nvPr/>
        </p:nvSpPr>
        <p:spPr>
          <a:xfrm>
            <a:off x="6951174"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6" name="Ellipse 52">
            <a:extLst>
              <a:ext uri="{FF2B5EF4-FFF2-40B4-BE49-F238E27FC236}">
                <a16:creationId xmlns:a16="http://schemas.microsoft.com/office/drawing/2014/main" id="{0D148DF4-04B2-79A6-0858-5F8298554131}"/>
              </a:ext>
            </a:extLst>
          </p:cNvPr>
          <p:cNvSpPr/>
          <p:nvPr/>
        </p:nvSpPr>
        <p:spPr>
          <a:xfrm>
            <a:off x="8549567"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47" name="Ellipse 52">
            <a:extLst>
              <a:ext uri="{FF2B5EF4-FFF2-40B4-BE49-F238E27FC236}">
                <a16:creationId xmlns:a16="http://schemas.microsoft.com/office/drawing/2014/main" id="{720CFE9D-22CE-30C7-E0C3-3D73EF846FFD}"/>
              </a:ext>
            </a:extLst>
          </p:cNvPr>
          <p:cNvSpPr/>
          <p:nvPr/>
        </p:nvSpPr>
        <p:spPr>
          <a:xfrm>
            <a:off x="10147961" y="2984416"/>
            <a:ext cx="1497641" cy="1761244"/>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
                <a:ea typeface="+mn-ea"/>
                <a:cs typeface="+mn-cs"/>
              </a:rPr>
              <a:t>…</a:t>
            </a:r>
          </a:p>
        </p:txBody>
      </p:sp>
      <p:sp>
        <p:nvSpPr>
          <p:cNvPr id="62" name="Rectangular Callout 61">
            <a:extLst>
              <a:ext uri="{FF2B5EF4-FFF2-40B4-BE49-F238E27FC236}">
                <a16:creationId xmlns:a16="http://schemas.microsoft.com/office/drawing/2014/main" id="{BC43C587-DC28-DE0D-0703-3513EF2854EB}"/>
              </a:ext>
            </a:extLst>
          </p:cNvPr>
          <p:cNvSpPr/>
          <p:nvPr/>
        </p:nvSpPr>
        <p:spPr>
          <a:xfrm>
            <a:off x="959402" y="4946738"/>
            <a:ext cx="1888744" cy="1100998"/>
          </a:xfrm>
          <a:prstGeom prst="wedgeRectCallout">
            <a:avLst>
              <a:gd name="adj1" fmla="val -32835"/>
              <a:gd name="adj2" fmla="val -835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call-out, if relevant]</a:t>
            </a:r>
          </a:p>
        </p:txBody>
      </p:sp>
      <p:sp>
        <p:nvSpPr>
          <p:cNvPr id="25" name="Oval 24">
            <a:extLst>
              <a:ext uri="{FF2B5EF4-FFF2-40B4-BE49-F238E27FC236}">
                <a16:creationId xmlns:a16="http://schemas.microsoft.com/office/drawing/2014/main" id="{7BA8A3CA-2D08-BE44-B4AD-B81C13BA6E12}"/>
              </a:ext>
            </a:extLst>
          </p:cNvPr>
          <p:cNvSpPr>
            <a:spLocks noChangeAspect="1"/>
          </p:cNvSpPr>
          <p:nvPr/>
        </p:nvSpPr>
        <p:spPr>
          <a:xfrm>
            <a:off x="1162422"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A</a:t>
            </a:r>
          </a:p>
        </p:txBody>
      </p:sp>
      <p:sp>
        <p:nvSpPr>
          <p:cNvPr id="27" name="Oval 26">
            <a:extLst>
              <a:ext uri="{FF2B5EF4-FFF2-40B4-BE49-F238E27FC236}">
                <a16:creationId xmlns:a16="http://schemas.microsoft.com/office/drawing/2014/main" id="{9E127343-C741-7646-96AC-4B3CE6E4A473}"/>
              </a:ext>
            </a:extLst>
          </p:cNvPr>
          <p:cNvSpPr>
            <a:spLocks noChangeAspect="1"/>
          </p:cNvSpPr>
          <p:nvPr/>
        </p:nvSpPr>
        <p:spPr>
          <a:xfrm>
            <a:off x="2760815"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B</a:t>
            </a:r>
          </a:p>
        </p:txBody>
      </p:sp>
      <p:sp>
        <p:nvSpPr>
          <p:cNvPr id="28" name="Oval 27">
            <a:extLst>
              <a:ext uri="{FF2B5EF4-FFF2-40B4-BE49-F238E27FC236}">
                <a16:creationId xmlns:a16="http://schemas.microsoft.com/office/drawing/2014/main" id="{28D84CE0-6317-444F-88A4-EBD1D2A17386}"/>
              </a:ext>
            </a:extLst>
          </p:cNvPr>
          <p:cNvSpPr>
            <a:spLocks noChangeAspect="1"/>
          </p:cNvSpPr>
          <p:nvPr/>
        </p:nvSpPr>
        <p:spPr>
          <a:xfrm>
            <a:off x="4359208"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C</a:t>
            </a:r>
          </a:p>
        </p:txBody>
      </p:sp>
      <p:sp>
        <p:nvSpPr>
          <p:cNvPr id="29" name="Oval 28">
            <a:extLst>
              <a:ext uri="{FF2B5EF4-FFF2-40B4-BE49-F238E27FC236}">
                <a16:creationId xmlns:a16="http://schemas.microsoft.com/office/drawing/2014/main" id="{6A21373D-99C0-6245-912E-A9DBC2CDFF15}"/>
              </a:ext>
            </a:extLst>
          </p:cNvPr>
          <p:cNvSpPr>
            <a:spLocks noChangeAspect="1"/>
          </p:cNvSpPr>
          <p:nvPr/>
        </p:nvSpPr>
        <p:spPr>
          <a:xfrm>
            <a:off x="5957601"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D</a:t>
            </a:r>
          </a:p>
        </p:txBody>
      </p:sp>
      <p:sp>
        <p:nvSpPr>
          <p:cNvPr id="30" name="Oval 29">
            <a:extLst>
              <a:ext uri="{FF2B5EF4-FFF2-40B4-BE49-F238E27FC236}">
                <a16:creationId xmlns:a16="http://schemas.microsoft.com/office/drawing/2014/main" id="{F029909D-373E-2F4E-8BD7-0D13665DCC97}"/>
              </a:ext>
            </a:extLst>
          </p:cNvPr>
          <p:cNvSpPr>
            <a:spLocks noChangeAspect="1"/>
          </p:cNvSpPr>
          <p:nvPr/>
        </p:nvSpPr>
        <p:spPr>
          <a:xfrm>
            <a:off x="7555994"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E</a:t>
            </a:r>
          </a:p>
        </p:txBody>
      </p:sp>
      <p:sp>
        <p:nvSpPr>
          <p:cNvPr id="41" name="Oval 40">
            <a:extLst>
              <a:ext uri="{FF2B5EF4-FFF2-40B4-BE49-F238E27FC236}">
                <a16:creationId xmlns:a16="http://schemas.microsoft.com/office/drawing/2014/main" id="{B0F9BF9E-8B5F-0B41-BCF7-690940CECE0D}"/>
              </a:ext>
            </a:extLst>
          </p:cNvPr>
          <p:cNvSpPr>
            <a:spLocks noChangeAspect="1"/>
          </p:cNvSpPr>
          <p:nvPr/>
        </p:nvSpPr>
        <p:spPr>
          <a:xfrm>
            <a:off x="9154387"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F</a:t>
            </a:r>
          </a:p>
        </p:txBody>
      </p:sp>
      <p:sp>
        <p:nvSpPr>
          <p:cNvPr id="48" name="Oval 47">
            <a:extLst>
              <a:ext uri="{FF2B5EF4-FFF2-40B4-BE49-F238E27FC236}">
                <a16:creationId xmlns:a16="http://schemas.microsoft.com/office/drawing/2014/main" id="{0B7D65BB-79D8-324C-B58D-709F11B8DF34}"/>
              </a:ext>
            </a:extLst>
          </p:cNvPr>
          <p:cNvSpPr>
            <a:spLocks noChangeAspect="1"/>
          </p:cNvSpPr>
          <p:nvPr/>
        </p:nvSpPr>
        <p:spPr>
          <a:xfrm>
            <a:off x="10752781" y="2071404"/>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a:ea typeface="+mn-ea"/>
                <a:cs typeface="+mn-cs"/>
              </a:rPr>
              <a:t>G</a:t>
            </a:r>
          </a:p>
        </p:txBody>
      </p:sp>
      <p:sp>
        <p:nvSpPr>
          <p:cNvPr id="4" name="Google Shape;507;p14">
            <a:extLst>
              <a:ext uri="{FF2B5EF4-FFF2-40B4-BE49-F238E27FC236}">
                <a16:creationId xmlns:a16="http://schemas.microsoft.com/office/drawing/2014/main" id="{7CAA11F0-9717-37A3-40A5-A4966296CE7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0AA76E4A-06A7-BF67-3966-AFE2D27F0E0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9686036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title] process expected to run [xx weeks/months]</a:t>
            </a:r>
            <a:endParaRPr lang="en-DK" dirty="0"/>
          </a:p>
        </p:txBody>
      </p:sp>
      <p:sp>
        <p:nvSpPr>
          <p:cNvPr id="9" name="Text Placeholder 8">
            <a:extLst>
              <a:ext uri="{FF2B5EF4-FFF2-40B4-BE49-F238E27FC236}">
                <a16:creationId xmlns:a16="http://schemas.microsoft.com/office/drawing/2014/main" id="{B9C59957-66F2-7D29-3B8B-01BEB138D04D}"/>
              </a:ext>
            </a:extLst>
          </p:cNvPr>
          <p:cNvSpPr>
            <a:spLocks noGrp="1"/>
          </p:cNvSpPr>
          <p:nvPr>
            <p:ph type="body" sz="quarter" idx="17"/>
          </p:nvPr>
        </p:nvSpPr>
        <p:spPr/>
        <p:txBody>
          <a:bodyPr/>
          <a:lstStyle/>
          <a:p>
            <a:endParaRPr lang="en-US"/>
          </a:p>
        </p:txBody>
      </p:sp>
      <p:sp>
        <p:nvSpPr>
          <p:cNvPr id="26" name="Footer Placeholder 2">
            <a:extLst>
              <a:ext uri="{FF2B5EF4-FFF2-40B4-BE49-F238E27FC236}">
                <a16:creationId xmlns:a16="http://schemas.microsoft.com/office/drawing/2014/main" id="{15C5B8D3-F740-114C-A872-19851A86465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66C6C209-EA64-8548-9DE0-6FFBDC9A2D88}"/>
              </a:ext>
            </a:extLst>
          </p:cNvPr>
          <p:cNvSpPr/>
          <p:nvPr/>
        </p:nvSpPr>
        <p:spPr>
          <a:xfrm>
            <a:off x="554736" y="1368884"/>
            <a:ext cx="3460243"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High-level project plan and deliverables</a:t>
            </a:r>
          </a:p>
        </p:txBody>
      </p:sp>
      <p:sp>
        <p:nvSpPr>
          <p:cNvPr id="14" name="Chevron 13">
            <a:extLst>
              <a:ext uri="{FF2B5EF4-FFF2-40B4-BE49-F238E27FC236}">
                <a16:creationId xmlns:a16="http://schemas.microsoft.com/office/drawing/2014/main" id="{93F78C52-FBA1-E57C-E90C-35D402A23038}"/>
              </a:ext>
            </a:extLst>
          </p:cNvPr>
          <p:cNvSpPr/>
          <p:nvPr/>
        </p:nvSpPr>
        <p:spPr>
          <a:xfrm>
            <a:off x="4525189" y="1869206"/>
            <a:ext cx="4204028"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Analysis and interviews</a:t>
            </a:r>
          </a:p>
        </p:txBody>
      </p:sp>
      <p:sp>
        <p:nvSpPr>
          <p:cNvPr id="17" name="Chevron 16">
            <a:extLst>
              <a:ext uri="{FF2B5EF4-FFF2-40B4-BE49-F238E27FC236}">
                <a16:creationId xmlns:a16="http://schemas.microsoft.com/office/drawing/2014/main" id="{6B2353CF-A527-3C14-5BCB-809D8A3A34AE}"/>
              </a:ext>
            </a:extLst>
          </p:cNvPr>
          <p:cNvSpPr/>
          <p:nvPr/>
        </p:nvSpPr>
        <p:spPr>
          <a:xfrm>
            <a:off x="8563136" y="1869206"/>
            <a:ext cx="3078000"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Consolidation and recommendation</a:t>
            </a:r>
          </a:p>
        </p:txBody>
      </p:sp>
      <p:sp>
        <p:nvSpPr>
          <p:cNvPr id="18" name="Pentagon 17">
            <a:extLst>
              <a:ext uri="{FF2B5EF4-FFF2-40B4-BE49-F238E27FC236}">
                <a16:creationId xmlns:a16="http://schemas.microsoft.com/office/drawing/2014/main" id="{872BFD67-1DB4-C7F2-80EF-B296E63FE04E}"/>
              </a:ext>
            </a:extLst>
          </p:cNvPr>
          <p:cNvSpPr/>
          <p:nvPr/>
        </p:nvSpPr>
        <p:spPr>
          <a:xfrm>
            <a:off x="1614488" y="2414106"/>
            <a:ext cx="10026648" cy="2250736"/>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Pentagon 20">
            <a:extLst>
              <a:ext uri="{FF2B5EF4-FFF2-40B4-BE49-F238E27FC236}">
                <a16:creationId xmlns:a16="http://schemas.microsoft.com/office/drawing/2014/main" id="{6F8C8800-FFF8-B834-4C09-2F49876FDB83}"/>
              </a:ext>
            </a:extLst>
          </p:cNvPr>
          <p:cNvSpPr/>
          <p:nvPr/>
        </p:nvSpPr>
        <p:spPr>
          <a:xfrm>
            <a:off x="1614488" y="4707229"/>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2" name="Pentagon 21">
            <a:extLst>
              <a:ext uri="{FF2B5EF4-FFF2-40B4-BE49-F238E27FC236}">
                <a16:creationId xmlns:a16="http://schemas.microsoft.com/office/drawing/2014/main" id="{D2DBF711-13C6-F3E9-EA1F-825F728CE272}"/>
              </a:ext>
            </a:extLst>
          </p:cNvPr>
          <p:cNvSpPr/>
          <p:nvPr/>
        </p:nvSpPr>
        <p:spPr>
          <a:xfrm>
            <a:off x="1614488" y="5545118"/>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Pentagon 22">
            <a:extLst>
              <a:ext uri="{FF2B5EF4-FFF2-40B4-BE49-F238E27FC236}">
                <a16:creationId xmlns:a16="http://schemas.microsoft.com/office/drawing/2014/main" id="{064193C1-166A-7DD6-E0CC-CAC331EADA36}"/>
              </a:ext>
            </a:extLst>
          </p:cNvPr>
          <p:cNvSpPr/>
          <p:nvPr/>
        </p:nvSpPr>
        <p:spPr>
          <a:xfrm>
            <a:off x="554736" y="2414106"/>
            <a:ext cx="938125" cy="98878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Activities</a:t>
            </a:r>
          </a:p>
        </p:txBody>
      </p:sp>
      <p:sp>
        <p:nvSpPr>
          <p:cNvPr id="24" name="Pentagon 23">
            <a:extLst>
              <a:ext uri="{FF2B5EF4-FFF2-40B4-BE49-F238E27FC236}">
                <a16:creationId xmlns:a16="http://schemas.microsoft.com/office/drawing/2014/main" id="{4D17270F-54DE-01C7-418B-3DC4128C9A2D}"/>
              </a:ext>
            </a:extLst>
          </p:cNvPr>
          <p:cNvSpPr/>
          <p:nvPr/>
        </p:nvSpPr>
        <p:spPr>
          <a:xfrm>
            <a:off x="554736" y="4707229"/>
            <a:ext cx="1009986"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Mgmt.</a:t>
            </a:r>
            <a:b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interaction</a:t>
            </a:r>
          </a:p>
        </p:txBody>
      </p:sp>
      <p:sp>
        <p:nvSpPr>
          <p:cNvPr id="25" name="Pentagon 24">
            <a:extLst>
              <a:ext uri="{FF2B5EF4-FFF2-40B4-BE49-F238E27FC236}">
                <a16:creationId xmlns:a16="http://schemas.microsoft.com/office/drawing/2014/main" id="{D5923E20-1244-95B9-11A5-3929775F685F}"/>
              </a:ext>
            </a:extLst>
          </p:cNvPr>
          <p:cNvSpPr/>
          <p:nvPr/>
        </p:nvSpPr>
        <p:spPr>
          <a:xfrm>
            <a:off x="554736" y="5545118"/>
            <a:ext cx="938125"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Deliver-ables</a:t>
            </a:r>
          </a:p>
        </p:txBody>
      </p:sp>
      <p:sp>
        <p:nvSpPr>
          <p:cNvPr id="27" name="Pentagon 26">
            <a:extLst>
              <a:ext uri="{FF2B5EF4-FFF2-40B4-BE49-F238E27FC236}">
                <a16:creationId xmlns:a16="http://schemas.microsoft.com/office/drawing/2014/main" id="{F4F48650-7BFA-BDCE-141B-9FC8DA4628E8}"/>
              </a:ext>
            </a:extLst>
          </p:cNvPr>
          <p:cNvSpPr/>
          <p:nvPr/>
        </p:nvSpPr>
        <p:spPr>
          <a:xfrm>
            <a:off x="1614487" y="2414106"/>
            <a:ext cx="2910702"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28" name="Pentagon 27">
            <a:extLst>
              <a:ext uri="{FF2B5EF4-FFF2-40B4-BE49-F238E27FC236}">
                <a16:creationId xmlns:a16="http://schemas.microsoft.com/office/drawing/2014/main" id="{1D58FF9B-237C-8D89-2BF6-F0878036D272}"/>
              </a:ext>
            </a:extLst>
          </p:cNvPr>
          <p:cNvSpPr/>
          <p:nvPr/>
        </p:nvSpPr>
        <p:spPr>
          <a:xfrm>
            <a:off x="4525189" y="2414106"/>
            <a:ext cx="3995045"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30" name="Pentagon 29">
            <a:extLst>
              <a:ext uri="{FF2B5EF4-FFF2-40B4-BE49-F238E27FC236}">
                <a16:creationId xmlns:a16="http://schemas.microsoft.com/office/drawing/2014/main" id="{77AA6E5E-5630-633D-3CD1-D1FF613AF579}"/>
              </a:ext>
            </a:extLst>
          </p:cNvPr>
          <p:cNvSpPr/>
          <p:nvPr/>
        </p:nvSpPr>
        <p:spPr>
          <a:xfrm>
            <a:off x="8563136" y="2414106"/>
            <a:ext cx="2689138"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7" name="Rectangle 6">
            <a:extLst>
              <a:ext uri="{FF2B5EF4-FFF2-40B4-BE49-F238E27FC236}">
                <a16:creationId xmlns:a16="http://schemas.microsoft.com/office/drawing/2014/main" id="{FBCB3315-86B5-F27E-95BC-A71598319C31}"/>
              </a:ext>
            </a:extLst>
          </p:cNvPr>
          <p:cNvSpPr/>
          <p:nvPr/>
        </p:nvSpPr>
        <p:spPr>
          <a:xfrm rot="18900000">
            <a:off x="1972641"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2" name="Pentagon 31">
            <a:extLst>
              <a:ext uri="{FF2B5EF4-FFF2-40B4-BE49-F238E27FC236}">
                <a16:creationId xmlns:a16="http://schemas.microsoft.com/office/drawing/2014/main" id="{7BA7680E-FA38-0514-D528-DFCA32076DE1}"/>
              </a:ext>
            </a:extLst>
          </p:cNvPr>
          <p:cNvSpPr/>
          <p:nvPr/>
        </p:nvSpPr>
        <p:spPr>
          <a:xfrm>
            <a:off x="2280137"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Kick-off</a:t>
            </a:r>
          </a:p>
        </p:txBody>
      </p:sp>
      <p:sp>
        <p:nvSpPr>
          <p:cNvPr id="34" name="Rectangle 33">
            <a:extLst>
              <a:ext uri="{FF2B5EF4-FFF2-40B4-BE49-F238E27FC236}">
                <a16:creationId xmlns:a16="http://schemas.microsoft.com/office/drawing/2014/main" id="{6D898F74-776F-D34B-8FB5-D2D18DE2E9B9}"/>
              </a:ext>
            </a:extLst>
          </p:cNvPr>
          <p:cNvSpPr/>
          <p:nvPr/>
        </p:nvSpPr>
        <p:spPr>
          <a:xfrm rot="18900000">
            <a:off x="5103034"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5" name="Pentagon 34">
            <a:extLst>
              <a:ext uri="{FF2B5EF4-FFF2-40B4-BE49-F238E27FC236}">
                <a16:creationId xmlns:a16="http://schemas.microsoft.com/office/drawing/2014/main" id="{624C6E8A-F173-E72F-FDDA-E4C77AF91245}"/>
              </a:ext>
            </a:extLst>
          </p:cNvPr>
          <p:cNvSpPr/>
          <p:nvPr/>
        </p:nvSpPr>
        <p:spPr>
          <a:xfrm>
            <a:off x="5410530"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Review 1</a:t>
            </a:r>
          </a:p>
        </p:txBody>
      </p:sp>
      <p:sp>
        <p:nvSpPr>
          <p:cNvPr id="36" name="Rectangle 35">
            <a:extLst>
              <a:ext uri="{FF2B5EF4-FFF2-40B4-BE49-F238E27FC236}">
                <a16:creationId xmlns:a16="http://schemas.microsoft.com/office/drawing/2014/main" id="{18886CE3-2318-C643-49AE-043088206BE7}"/>
              </a:ext>
            </a:extLst>
          </p:cNvPr>
          <p:cNvSpPr/>
          <p:nvPr/>
        </p:nvSpPr>
        <p:spPr>
          <a:xfrm rot="18900000">
            <a:off x="7274613"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7" name="Pentagon 36">
            <a:extLst>
              <a:ext uri="{FF2B5EF4-FFF2-40B4-BE49-F238E27FC236}">
                <a16:creationId xmlns:a16="http://schemas.microsoft.com/office/drawing/2014/main" id="{ED131BEB-E1E5-1B4A-F74B-B1A72B4FD9D2}"/>
              </a:ext>
            </a:extLst>
          </p:cNvPr>
          <p:cNvSpPr/>
          <p:nvPr/>
        </p:nvSpPr>
        <p:spPr>
          <a:xfrm>
            <a:off x="7582109"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Input on findings</a:t>
            </a:r>
          </a:p>
        </p:txBody>
      </p:sp>
      <p:sp>
        <p:nvSpPr>
          <p:cNvPr id="38" name="Rectangle 37">
            <a:extLst>
              <a:ext uri="{FF2B5EF4-FFF2-40B4-BE49-F238E27FC236}">
                <a16:creationId xmlns:a16="http://schemas.microsoft.com/office/drawing/2014/main" id="{BFF7C71E-691F-78D3-7F78-9B463B435216}"/>
              </a:ext>
            </a:extLst>
          </p:cNvPr>
          <p:cNvSpPr/>
          <p:nvPr/>
        </p:nvSpPr>
        <p:spPr>
          <a:xfrm rot="18900000">
            <a:off x="9907638"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9" name="Pentagon 38">
            <a:extLst>
              <a:ext uri="{FF2B5EF4-FFF2-40B4-BE49-F238E27FC236}">
                <a16:creationId xmlns:a16="http://schemas.microsoft.com/office/drawing/2014/main" id="{F61EBBB1-4D62-0560-0C9B-FD25F7D89500}"/>
              </a:ext>
            </a:extLst>
          </p:cNvPr>
          <p:cNvSpPr/>
          <p:nvPr/>
        </p:nvSpPr>
        <p:spPr>
          <a:xfrm>
            <a:off x="10215134" y="4817106"/>
            <a:ext cx="1359742"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Input on recommendation</a:t>
            </a:r>
          </a:p>
        </p:txBody>
      </p:sp>
      <p:sp>
        <p:nvSpPr>
          <p:cNvPr id="40" name="Rectangle 39">
            <a:extLst>
              <a:ext uri="{FF2B5EF4-FFF2-40B4-BE49-F238E27FC236}">
                <a16:creationId xmlns:a16="http://schemas.microsoft.com/office/drawing/2014/main" id="{7EE34C86-4F35-652B-423B-F168F14031B7}"/>
              </a:ext>
            </a:extLst>
          </p:cNvPr>
          <p:cNvSpPr/>
          <p:nvPr/>
        </p:nvSpPr>
        <p:spPr>
          <a:xfrm rot="18900000">
            <a:off x="5099573" y="5824169"/>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2" name="Pentagon 41">
            <a:extLst>
              <a:ext uri="{FF2B5EF4-FFF2-40B4-BE49-F238E27FC236}">
                <a16:creationId xmlns:a16="http://schemas.microsoft.com/office/drawing/2014/main" id="{D4FCBCAB-2AA5-C537-F049-C5A9856BEBDC}"/>
              </a:ext>
            </a:extLst>
          </p:cNvPr>
          <p:cNvSpPr/>
          <p:nvPr/>
        </p:nvSpPr>
        <p:spPr>
          <a:xfrm>
            <a:off x="5407069" y="5654994"/>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Overview of hypothesis</a:t>
            </a: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75F7BB5D-F3DC-EE58-A204-2FE5EA6E8A0B}"/>
              </a:ext>
            </a:extLst>
          </p:cNvPr>
          <p:cNvSpPr/>
          <p:nvPr/>
        </p:nvSpPr>
        <p:spPr>
          <a:xfrm rot="18900000">
            <a:off x="7312071" y="5824170"/>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4" name="Pentagon 43">
            <a:extLst>
              <a:ext uri="{FF2B5EF4-FFF2-40B4-BE49-F238E27FC236}">
                <a16:creationId xmlns:a16="http://schemas.microsoft.com/office/drawing/2014/main" id="{75ACA60A-9CE2-A6A7-CCFE-7E257B84D970}"/>
              </a:ext>
            </a:extLst>
          </p:cNvPr>
          <p:cNvSpPr/>
          <p:nvPr/>
        </p:nvSpPr>
        <p:spPr>
          <a:xfrm>
            <a:off x="7619567" y="5654995"/>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Preliminary report</a:t>
            </a:r>
          </a:p>
        </p:txBody>
      </p:sp>
      <p:sp>
        <p:nvSpPr>
          <p:cNvPr id="45" name="Rectangle 44">
            <a:extLst>
              <a:ext uri="{FF2B5EF4-FFF2-40B4-BE49-F238E27FC236}">
                <a16:creationId xmlns:a16="http://schemas.microsoft.com/office/drawing/2014/main" id="{D05D3F71-3654-CEC3-E9FB-7AEA58C0B2C9}"/>
              </a:ext>
            </a:extLst>
          </p:cNvPr>
          <p:cNvSpPr/>
          <p:nvPr/>
        </p:nvSpPr>
        <p:spPr>
          <a:xfrm rot="18900000">
            <a:off x="9910207" y="5824266"/>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6" name="Pentagon 45">
            <a:extLst>
              <a:ext uri="{FF2B5EF4-FFF2-40B4-BE49-F238E27FC236}">
                <a16:creationId xmlns:a16="http://schemas.microsoft.com/office/drawing/2014/main" id="{41AECA45-7B50-164A-D95E-173965843C95}"/>
              </a:ext>
            </a:extLst>
          </p:cNvPr>
          <p:cNvSpPr/>
          <p:nvPr/>
        </p:nvSpPr>
        <p:spPr>
          <a:xfrm>
            <a:off x="10217703" y="5655091"/>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Final </a:t>
            </a:r>
            <a:br>
              <a:rPr kumimoji="0" lang="en-DK" sz="1200" b="0" i="0" u="none" strike="noStrike" kern="1200" cap="none" spc="0" normalizeH="0" baseline="0" noProof="0" dirty="0">
                <a:ln>
                  <a:noFill/>
                </a:ln>
                <a:solidFill>
                  <a:schemeClr val="tx1"/>
                </a:solidFill>
                <a:effectLst/>
                <a:uLnTx/>
                <a:uFillTx/>
                <a:latin typeface="Arial"/>
                <a:ea typeface="+mn-ea"/>
                <a:cs typeface="+mn-cs"/>
              </a:rPr>
            </a:br>
            <a:r>
              <a:rPr kumimoji="0" lang="en-DK" sz="1200" b="0" i="0" u="none" strike="noStrike" kern="1200" cap="none" spc="0" normalizeH="0" baseline="0" noProof="0" dirty="0">
                <a:ln>
                  <a:noFill/>
                </a:ln>
                <a:solidFill>
                  <a:schemeClr val="tx1"/>
                </a:solidFill>
                <a:effectLst/>
                <a:uLnTx/>
                <a:uFillTx/>
                <a:latin typeface="Arial"/>
                <a:ea typeface="+mn-ea"/>
                <a:cs typeface="+mn-cs"/>
              </a:rPr>
              <a:t>report</a:t>
            </a:r>
          </a:p>
        </p:txBody>
      </p:sp>
      <p:sp>
        <p:nvSpPr>
          <p:cNvPr id="6" name="Pentagon 5">
            <a:extLst>
              <a:ext uri="{FF2B5EF4-FFF2-40B4-BE49-F238E27FC236}">
                <a16:creationId xmlns:a16="http://schemas.microsoft.com/office/drawing/2014/main" id="{98AB206A-0D62-794B-9676-7195D061F855}"/>
              </a:ext>
            </a:extLst>
          </p:cNvPr>
          <p:cNvSpPr/>
          <p:nvPr/>
        </p:nvSpPr>
        <p:spPr>
          <a:xfrm>
            <a:off x="1614487" y="1869206"/>
            <a:ext cx="3076783" cy="4788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lang="da-DK" sz="1200" b="1" dirty="0">
                <a:solidFill>
                  <a:schemeClr val="bg1"/>
                </a:solidFill>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Research and hypotheses</a:t>
            </a:r>
          </a:p>
        </p:txBody>
      </p:sp>
      <p:sp>
        <p:nvSpPr>
          <p:cNvPr id="3" name="Google Shape;507;p14">
            <a:extLst>
              <a:ext uri="{FF2B5EF4-FFF2-40B4-BE49-F238E27FC236}">
                <a16:creationId xmlns:a16="http://schemas.microsoft.com/office/drawing/2014/main" id="{BCD99062-AB40-65F9-DBDF-3BC1205BF62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639844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will evolve in three major phases</a:t>
            </a:r>
            <a:endParaRPr lang="en-DK" dirty="0"/>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
        <p:nvSpPr>
          <p:cNvPr id="5" name="Pentagon 4">
            <a:extLst>
              <a:ext uri="{FF2B5EF4-FFF2-40B4-BE49-F238E27FC236}">
                <a16:creationId xmlns:a16="http://schemas.microsoft.com/office/drawing/2014/main" id="{48B1EB53-4BB7-7D7C-5EDF-6660D9C4F60B}"/>
              </a:ext>
            </a:extLst>
          </p:cNvPr>
          <p:cNvSpPr/>
          <p:nvPr/>
        </p:nvSpPr>
        <p:spPr>
          <a:xfrm>
            <a:off x="550862" y="2051556"/>
            <a:ext cx="2809853" cy="439387"/>
          </a:xfrm>
          <a:prstGeom prst="homePlate">
            <a:avLst>
              <a:gd name="adj" fmla="val 337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7" name="Chevron 6">
            <a:extLst>
              <a:ext uri="{FF2B5EF4-FFF2-40B4-BE49-F238E27FC236}">
                <a16:creationId xmlns:a16="http://schemas.microsoft.com/office/drawing/2014/main" id="{D139B489-81C0-D28C-4EC8-1D5D3E46447C}"/>
              </a:ext>
            </a:extLst>
          </p:cNvPr>
          <p:cNvSpPr/>
          <p:nvPr/>
        </p:nvSpPr>
        <p:spPr>
          <a:xfrm>
            <a:off x="3277589" y="2051802"/>
            <a:ext cx="4020889" cy="439387"/>
          </a:xfrm>
          <a:prstGeom prst="chevron">
            <a:avLst>
              <a:gd name="adj" fmla="val 310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9" name="Oval 8">
            <a:extLst>
              <a:ext uri="{FF2B5EF4-FFF2-40B4-BE49-F238E27FC236}">
                <a16:creationId xmlns:a16="http://schemas.microsoft.com/office/drawing/2014/main" id="{FF1678E1-F7EC-B9F7-57F0-9ED00DE806E6}"/>
              </a:ext>
            </a:extLst>
          </p:cNvPr>
          <p:cNvSpPr/>
          <p:nvPr/>
        </p:nvSpPr>
        <p:spPr>
          <a:xfrm>
            <a:off x="622114" y="2113901"/>
            <a:ext cx="314697" cy="314697"/>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bg1"/>
                </a:solidFill>
              </a:rPr>
              <a:t>1</a:t>
            </a:r>
          </a:p>
        </p:txBody>
      </p:sp>
      <p:sp>
        <p:nvSpPr>
          <p:cNvPr id="10" name="TextBox 9">
            <a:extLst>
              <a:ext uri="{FF2B5EF4-FFF2-40B4-BE49-F238E27FC236}">
                <a16:creationId xmlns:a16="http://schemas.microsoft.com/office/drawing/2014/main" id="{CF2E9EA1-5F51-E1AA-4EEF-F93047108DEE}"/>
              </a:ext>
            </a:extLst>
          </p:cNvPr>
          <p:cNvSpPr txBox="1"/>
          <p:nvPr/>
        </p:nvSpPr>
        <p:spPr>
          <a:xfrm>
            <a:off x="1021278" y="2132750"/>
            <a:ext cx="2101933" cy="276999"/>
          </a:xfrm>
          <a:prstGeom prst="rect">
            <a:avLst/>
          </a:prstGeom>
          <a:solidFill>
            <a:schemeClr val="accent2"/>
          </a:solidFill>
        </p:spPr>
        <p:txBody>
          <a:bodyPr wrap="square" rtlCol="0">
            <a:spAutoFit/>
          </a:bodyPr>
          <a:lstStyle/>
          <a:p>
            <a:r>
              <a:rPr lang="en-DK" sz="1200" b="1">
                <a:solidFill>
                  <a:schemeClr val="bg1"/>
                </a:solidFill>
              </a:rPr>
              <a:t>Expore opportunity</a:t>
            </a:r>
            <a:endParaRPr lang="en-DK" sz="1200" b="1" dirty="0">
              <a:solidFill>
                <a:schemeClr val="bg1"/>
              </a:solidFill>
            </a:endParaRPr>
          </a:p>
        </p:txBody>
      </p:sp>
      <p:sp>
        <p:nvSpPr>
          <p:cNvPr id="11" name="Chevron 10">
            <a:extLst>
              <a:ext uri="{FF2B5EF4-FFF2-40B4-BE49-F238E27FC236}">
                <a16:creationId xmlns:a16="http://schemas.microsoft.com/office/drawing/2014/main" id="{EFC42EEA-2FFC-3B13-DCB5-3DA4319C825D}"/>
              </a:ext>
            </a:extLst>
          </p:cNvPr>
          <p:cNvSpPr/>
          <p:nvPr/>
        </p:nvSpPr>
        <p:spPr>
          <a:xfrm>
            <a:off x="7220197" y="2051556"/>
            <a:ext cx="4396303" cy="439387"/>
          </a:xfrm>
          <a:prstGeom prst="chevron">
            <a:avLst>
              <a:gd name="adj" fmla="val 31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15" name="Oval 14">
            <a:extLst>
              <a:ext uri="{FF2B5EF4-FFF2-40B4-BE49-F238E27FC236}">
                <a16:creationId xmlns:a16="http://schemas.microsoft.com/office/drawing/2014/main" id="{CAC61D60-E3FE-480D-EBB6-87CB4C50659B}"/>
              </a:ext>
            </a:extLst>
          </p:cNvPr>
          <p:cNvSpPr/>
          <p:nvPr/>
        </p:nvSpPr>
        <p:spPr>
          <a:xfrm>
            <a:off x="3526972" y="2113901"/>
            <a:ext cx="314697" cy="314697"/>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dirty="0">
                <a:solidFill>
                  <a:schemeClr val="bg1"/>
                </a:solidFill>
              </a:rPr>
              <a:t>2</a:t>
            </a:r>
          </a:p>
        </p:txBody>
      </p:sp>
      <p:sp>
        <p:nvSpPr>
          <p:cNvPr id="16" name="TextBox 15">
            <a:extLst>
              <a:ext uri="{FF2B5EF4-FFF2-40B4-BE49-F238E27FC236}">
                <a16:creationId xmlns:a16="http://schemas.microsoft.com/office/drawing/2014/main" id="{6D830209-A71F-FFC3-2F61-4D3434EAC290}"/>
              </a:ext>
            </a:extLst>
          </p:cNvPr>
          <p:cNvSpPr txBox="1"/>
          <p:nvPr/>
        </p:nvSpPr>
        <p:spPr>
          <a:xfrm>
            <a:off x="3926136" y="2132750"/>
            <a:ext cx="3056557" cy="276999"/>
          </a:xfrm>
          <a:prstGeom prst="rect">
            <a:avLst/>
          </a:prstGeom>
          <a:solidFill>
            <a:schemeClr val="accent4"/>
          </a:solidFill>
        </p:spPr>
        <p:txBody>
          <a:bodyPr wrap="square" rtlCol="0">
            <a:spAutoFit/>
          </a:bodyPr>
          <a:lstStyle/>
          <a:p>
            <a:r>
              <a:rPr lang="en-DK" sz="1200" b="1" dirty="0">
                <a:solidFill>
                  <a:schemeClr val="bg1"/>
                </a:solidFill>
              </a:rPr>
              <a:t>Detail design and MVP</a:t>
            </a:r>
          </a:p>
        </p:txBody>
      </p:sp>
      <p:sp>
        <p:nvSpPr>
          <p:cNvPr id="18" name="TextBox 17">
            <a:extLst>
              <a:ext uri="{FF2B5EF4-FFF2-40B4-BE49-F238E27FC236}">
                <a16:creationId xmlns:a16="http://schemas.microsoft.com/office/drawing/2014/main" id="{16CE6A8D-3029-B602-3890-A3AF509A7DB4}"/>
              </a:ext>
            </a:extLst>
          </p:cNvPr>
          <p:cNvSpPr txBox="1"/>
          <p:nvPr/>
        </p:nvSpPr>
        <p:spPr>
          <a:xfrm>
            <a:off x="1021278" y="2586192"/>
            <a:ext cx="2256310" cy="1000274"/>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a:p>
            <a:pPr>
              <a:spcAft>
                <a:spcPts val="600"/>
              </a:spcAft>
            </a:pPr>
            <a:endParaRPr lang="en-US" sz="1100" b="1" dirty="0"/>
          </a:p>
        </p:txBody>
      </p:sp>
      <p:sp>
        <p:nvSpPr>
          <p:cNvPr id="21" name="Oval 20">
            <a:extLst>
              <a:ext uri="{FF2B5EF4-FFF2-40B4-BE49-F238E27FC236}">
                <a16:creationId xmlns:a16="http://schemas.microsoft.com/office/drawing/2014/main" id="{3682852B-A1E8-17BA-28BC-85DB6C8F83FF}"/>
              </a:ext>
            </a:extLst>
          </p:cNvPr>
          <p:cNvSpPr/>
          <p:nvPr/>
        </p:nvSpPr>
        <p:spPr>
          <a:xfrm>
            <a:off x="7426676" y="2113901"/>
            <a:ext cx="314697" cy="31469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bg1"/>
                </a:solidFill>
              </a:rPr>
              <a:t>3</a:t>
            </a:r>
          </a:p>
        </p:txBody>
      </p:sp>
      <p:sp>
        <p:nvSpPr>
          <p:cNvPr id="22" name="TextBox 21">
            <a:extLst>
              <a:ext uri="{FF2B5EF4-FFF2-40B4-BE49-F238E27FC236}">
                <a16:creationId xmlns:a16="http://schemas.microsoft.com/office/drawing/2014/main" id="{6B549C51-5FE2-F42D-B4A6-F96BD5809A9B}"/>
              </a:ext>
            </a:extLst>
          </p:cNvPr>
          <p:cNvSpPr txBox="1"/>
          <p:nvPr/>
        </p:nvSpPr>
        <p:spPr>
          <a:xfrm>
            <a:off x="7825840" y="2132750"/>
            <a:ext cx="3656003" cy="276999"/>
          </a:xfrm>
          <a:prstGeom prst="rect">
            <a:avLst/>
          </a:prstGeom>
          <a:solidFill>
            <a:schemeClr val="accent1"/>
          </a:solidFill>
        </p:spPr>
        <p:txBody>
          <a:bodyPr wrap="square" rtlCol="0">
            <a:spAutoFit/>
          </a:bodyPr>
          <a:lstStyle/>
          <a:p>
            <a:r>
              <a:rPr lang="en-DK" sz="1200" b="1" dirty="0">
                <a:solidFill>
                  <a:schemeClr val="bg1"/>
                </a:solidFill>
              </a:rPr>
              <a:t>Build MVP and launch in market</a:t>
            </a:r>
          </a:p>
        </p:txBody>
      </p:sp>
      <p:sp>
        <p:nvSpPr>
          <p:cNvPr id="23" name="TextBox 22">
            <a:extLst>
              <a:ext uri="{FF2B5EF4-FFF2-40B4-BE49-F238E27FC236}">
                <a16:creationId xmlns:a16="http://schemas.microsoft.com/office/drawing/2014/main" id="{A8FA6796-B5A6-A9FA-90DB-A89A6A4E2AE1}"/>
              </a:ext>
            </a:extLst>
          </p:cNvPr>
          <p:cNvSpPr txBox="1"/>
          <p:nvPr/>
        </p:nvSpPr>
        <p:spPr>
          <a:xfrm>
            <a:off x="3926136" y="2586192"/>
            <a:ext cx="3244575" cy="754053"/>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p:txBody>
      </p:sp>
      <p:sp>
        <p:nvSpPr>
          <p:cNvPr id="24" name="TextBox 23">
            <a:extLst>
              <a:ext uri="{FF2B5EF4-FFF2-40B4-BE49-F238E27FC236}">
                <a16:creationId xmlns:a16="http://schemas.microsoft.com/office/drawing/2014/main" id="{4717C69B-BA5A-E1B5-8E6C-EEAA2D7E2552}"/>
              </a:ext>
            </a:extLst>
          </p:cNvPr>
          <p:cNvSpPr txBox="1"/>
          <p:nvPr/>
        </p:nvSpPr>
        <p:spPr>
          <a:xfrm>
            <a:off x="7825840" y="2586192"/>
            <a:ext cx="3744037" cy="1000274"/>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a:p>
            <a:pPr>
              <a:spcAft>
                <a:spcPts val="600"/>
              </a:spcAft>
            </a:pPr>
            <a:endParaRPr lang="en-US" sz="1100" b="1" dirty="0"/>
          </a:p>
        </p:txBody>
      </p:sp>
      <p:cxnSp>
        <p:nvCxnSpPr>
          <p:cNvPr id="26" name="Straight Connector 25">
            <a:extLst>
              <a:ext uri="{FF2B5EF4-FFF2-40B4-BE49-F238E27FC236}">
                <a16:creationId xmlns:a16="http://schemas.microsoft.com/office/drawing/2014/main" id="{98321E6A-EC88-D6A1-BFE6-7F1F1A64DD53}"/>
              </a:ext>
            </a:extLst>
          </p:cNvPr>
          <p:cNvCxnSpPr/>
          <p:nvPr/>
        </p:nvCxnSpPr>
        <p:spPr>
          <a:xfrm>
            <a:off x="3277589" y="2586192"/>
            <a:ext cx="0" cy="37490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4963F9-075C-3991-DCA5-B1D0E4B56611}"/>
              </a:ext>
            </a:extLst>
          </p:cNvPr>
          <p:cNvCxnSpPr/>
          <p:nvPr/>
        </p:nvCxnSpPr>
        <p:spPr>
          <a:xfrm>
            <a:off x="7170716" y="2603806"/>
            <a:ext cx="0" cy="37490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7DFF3B-D498-77DD-EF4E-8F592333F2AB}"/>
              </a:ext>
            </a:extLst>
          </p:cNvPr>
          <p:cNvCxnSpPr>
            <a:cxnSpLocks/>
          </p:cNvCxnSpPr>
          <p:nvPr/>
        </p:nvCxnSpPr>
        <p:spPr>
          <a:xfrm flipH="1">
            <a:off x="622114" y="5017627"/>
            <a:ext cx="250109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E4F6A6-2A89-B267-41F0-959C73E70CB1}"/>
              </a:ext>
            </a:extLst>
          </p:cNvPr>
          <p:cNvSpPr txBox="1"/>
          <p:nvPr/>
        </p:nvSpPr>
        <p:spPr>
          <a:xfrm>
            <a:off x="1021278" y="5112630"/>
            <a:ext cx="210193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sp>
        <p:nvSpPr>
          <p:cNvPr id="34" name="TextBox 33">
            <a:extLst>
              <a:ext uri="{FF2B5EF4-FFF2-40B4-BE49-F238E27FC236}">
                <a16:creationId xmlns:a16="http://schemas.microsoft.com/office/drawing/2014/main" id="{414B510D-508A-0CA1-69DE-C74A6C1B5135}"/>
              </a:ext>
            </a:extLst>
          </p:cNvPr>
          <p:cNvSpPr txBox="1"/>
          <p:nvPr/>
        </p:nvSpPr>
        <p:spPr>
          <a:xfrm>
            <a:off x="9269087" y="1413230"/>
            <a:ext cx="1378753" cy="246221"/>
          </a:xfrm>
          <a:prstGeom prst="rect">
            <a:avLst/>
          </a:prstGeom>
          <a:noFill/>
        </p:spPr>
        <p:txBody>
          <a:bodyPr wrap="square" rtlCol="0">
            <a:spAutoFit/>
          </a:bodyPr>
          <a:lstStyle/>
          <a:p>
            <a:r>
              <a:rPr lang="en-DK" sz="1000" dirty="0">
                <a:latin typeface="Arial" panose="020B0604020202020204" pitchFamily="34" charset="0"/>
                <a:cs typeface="Arial" panose="020B0604020202020204" pitchFamily="34" charset="0"/>
              </a:rPr>
              <a:t>Deliverables</a:t>
            </a:r>
          </a:p>
        </p:txBody>
      </p:sp>
      <p:sp>
        <p:nvSpPr>
          <p:cNvPr id="35" name="TextBox 34">
            <a:extLst>
              <a:ext uri="{FF2B5EF4-FFF2-40B4-BE49-F238E27FC236}">
                <a16:creationId xmlns:a16="http://schemas.microsoft.com/office/drawing/2014/main" id="{AC3F601D-9EE6-F0DA-48CE-457B67EE53E6}"/>
              </a:ext>
            </a:extLst>
          </p:cNvPr>
          <p:cNvSpPr txBox="1"/>
          <p:nvPr/>
        </p:nvSpPr>
        <p:spPr>
          <a:xfrm>
            <a:off x="10721440" y="1413230"/>
            <a:ext cx="1378753" cy="246221"/>
          </a:xfrm>
          <a:prstGeom prst="rect">
            <a:avLst/>
          </a:prstGeom>
          <a:noFill/>
        </p:spPr>
        <p:txBody>
          <a:bodyPr wrap="square" rtlCol="0">
            <a:spAutoFit/>
          </a:bodyPr>
          <a:lstStyle/>
          <a:p>
            <a:r>
              <a:rPr lang="en-DK" sz="1000" dirty="0">
                <a:latin typeface="Arial" panose="020B0604020202020204" pitchFamily="34" charset="0"/>
                <a:cs typeface="Arial" panose="020B0604020202020204" pitchFamily="34" charset="0"/>
              </a:rPr>
              <a:t>People</a:t>
            </a:r>
          </a:p>
        </p:txBody>
      </p:sp>
      <p:cxnSp>
        <p:nvCxnSpPr>
          <p:cNvPr id="37" name="Straight Connector 36">
            <a:extLst>
              <a:ext uri="{FF2B5EF4-FFF2-40B4-BE49-F238E27FC236}">
                <a16:creationId xmlns:a16="http://schemas.microsoft.com/office/drawing/2014/main" id="{D8DCB7DB-E13E-CC6D-BAE1-E6ED83FC69BA}"/>
              </a:ext>
            </a:extLst>
          </p:cNvPr>
          <p:cNvCxnSpPr>
            <a:cxnSpLocks/>
          </p:cNvCxnSpPr>
          <p:nvPr/>
        </p:nvCxnSpPr>
        <p:spPr>
          <a:xfrm flipH="1">
            <a:off x="3443844" y="5017627"/>
            <a:ext cx="36100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2E711A-CA0C-7CEC-7064-7B8086DB11D1}"/>
              </a:ext>
            </a:extLst>
          </p:cNvPr>
          <p:cNvCxnSpPr>
            <a:cxnSpLocks/>
          </p:cNvCxnSpPr>
          <p:nvPr/>
        </p:nvCxnSpPr>
        <p:spPr>
          <a:xfrm flipH="1">
            <a:off x="7313862" y="5017627"/>
            <a:ext cx="425601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AD2040-7F27-E2E0-FBD6-3DBDCB4B9357}"/>
              </a:ext>
            </a:extLst>
          </p:cNvPr>
          <p:cNvSpPr txBox="1"/>
          <p:nvPr/>
        </p:nvSpPr>
        <p:spPr>
          <a:xfrm>
            <a:off x="3926138" y="5112630"/>
            <a:ext cx="3127802"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sp>
        <p:nvSpPr>
          <p:cNvPr id="46" name="TextBox 45">
            <a:extLst>
              <a:ext uri="{FF2B5EF4-FFF2-40B4-BE49-F238E27FC236}">
                <a16:creationId xmlns:a16="http://schemas.microsoft.com/office/drawing/2014/main" id="{79DCD8AB-AC2D-53E1-F9FE-44F39AB7A243}"/>
              </a:ext>
            </a:extLst>
          </p:cNvPr>
          <p:cNvSpPr txBox="1"/>
          <p:nvPr/>
        </p:nvSpPr>
        <p:spPr>
          <a:xfrm>
            <a:off x="7782423" y="5112630"/>
            <a:ext cx="381449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cxnSp>
        <p:nvCxnSpPr>
          <p:cNvPr id="48" name="Straight Arrow Connector 47">
            <a:extLst>
              <a:ext uri="{FF2B5EF4-FFF2-40B4-BE49-F238E27FC236}">
                <a16:creationId xmlns:a16="http://schemas.microsoft.com/office/drawing/2014/main" id="{1713962D-978B-5B13-5A41-A7877AB3719F}"/>
              </a:ext>
            </a:extLst>
          </p:cNvPr>
          <p:cNvCxnSpPr>
            <a:cxnSpLocks/>
          </p:cNvCxnSpPr>
          <p:nvPr/>
        </p:nvCxnSpPr>
        <p:spPr>
          <a:xfrm>
            <a:off x="550863" y="1933052"/>
            <a:ext cx="272672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5470FA-4AB0-8EDF-3D62-BFA248197A73}"/>
              </a:ext>
            </a:extLst>
          </p:cNvPr>
          <p:cNvCxnSpPr>
            <a:cxnSpLocks/>
          </p:cNvCxnSpPr>
          <p:nvPr/>
        </p:nvCxnSpPr>
        <p:spPr>
          <a:xfrm>
            <a:off x="3277588" y="1931073"/>
            <a:ext cx="389312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941A5B8-120E-0A73-BB2C-75BCF8F94854}"/>
              </a:ext>
            </a:extLst>
          </p:cNvPr>
          <p:cNvCxnSpPr>
            <a:cxnSpLocks/>
          </p:cNvCxnSpPr>
          <p:nvPr/>
        </p:nvCxnSpPr>
        <p:spPr>
          <a:xfrm>
            <a:off x="7170711" y="1931073"/>
            <a:ext cx="443391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50FF582-9913-D54D-1F61-FBD0849C5B2F}"/>
              </a:ext>
            </a:extLst>
          </p:cNvPr>
          <p:cNvSpPr txBox="1"/>
          <p:nvPr/>
        </p:nvSpPr>
        <p:spPr>
          <a:xfrm>
            <a:off x="1299317" y="1804733"/>
            <a:ext cx="1229817" cy="246221"/>
          </a:xfrm>
          <a:prstGeom prst="rect">
            <a:avLst/>
          </a:prstGeom>
          <a:solidFill>
            <a:schemeClr val="bg1"/>
          </a:solidFill>
        </p:spPr>
        <p:txBody>
          <a:bodyPr wrap="square" rtlCol="0" anchor="ctr">
            <a:spAutoFit/>
          </a:bodyPr>
          <a:lstStyle/>
          <a:p>
            <a:pPr algn="ctr"/>
            <a:r>
              <a:rPr lang="en-US" sz="1000" dirty="0"/>
              <a:t>[Insert timeframe]</a:t>
            </a:r>
          </a:p>
        </p:txBody>
      </p:sp>
      <p:pic>
        <p:nvPicPr>
          <p:cNvPr id="3" name="Picture 2">
            <a:extLst>
              <a:ext uri="{FF2B5EF4-FFF2-40B4-BE49-F238E27FC236}">
                <a16:creationId xmlns:a16="http://schemas.microsoft.com/office/drawing/2014/main" id="{AD4D02A6-EFEC-074D-AC23-CC78EE561310}"/>
              </a:ext>
            </a:extLst>
          </p:cNvPr>
          <p:cNvPicPr>
            <a:picLocks noChangeAspect="1"/>
          </p:cNvPicPr>
          <p:nvPr/>
        </p:nvPicPr>
        <p:blipFill>
          <a:blip r:embed="rId3"/>
          <a:stretch>
            <a:fillRect/>
          </a:stretch>
        </p:blipFill>
        <p:spPr>
          <a:xfrm>
            <a:off x="616726" y="2611917"/>
            <a:ext cx="338400" cy="338400"/>
          </a:xfrm>
          <a:prstGeom prst="rect">
            <a:avLst/>
          </a:prstGeom>
        </p:spPr>
      </p:pic>
      <p:pic>
        <p:nvPicPr>
          <p:cNvPr id="4" name="Picture 3">
            <a:extLst>
              <a:ext uri="{FF2B5EF4-FFF2-40B4-BE49-F238E27FC236}">
                <a16:creationId xmlns:a16="http://schemas.microsoft.com/office/drawing/2014/main" id="{056088A4-1815-674B-8936-6C0381DE00B0}"/>
              </a:ext>
            </a:extLst>
          </p:cNvPr>
          <p:cNvPicPr>
            <a:picLocks noChangeAspect="1"/>
          </p:cNvPicPr>
          <p:nvPr/>
        </p:nvPicPr>
        <p:blipFill>
          <a:blip r:embed="rId4"/>
          <a:stretch>
            <a:fillRect/>
          </a:stretch>
        </p:blipFill>
        <p:spPr>
          <a:xfrm>
            <a:off x="7402973" y="5138016"/>
            <a:ext cx="338400" cy="338400"/>
          </a:xfrm>
          <a:prstGeom prst="rect">
            <a:avLst/>
          </a:prstGeom>
        </p:spPr>
      </p:pic>
      <p:pic>
        <p:nvPicPr>
          <p:cNvPr id="43" name="Picture 42">
            <a:extLst>
              <a:ext uri="{FF2B5EF4-FFF2-40B4-BE49-F238E27FC236}">
                <a16:creationId xmlns:a16="http://schemas.microsoft.com/office/drawing/2014/main" id="{59FDB9F6-518F-4740-AD25-2DB8AA1080F2}"/>
              </a:ext>
            </a:extLst>
          </p:cNvPr>
          <p:cNvPicPr>
            <a:picLocks noChangeAspect="1"/>
          </p:cNvPicPr>
          <p:nvPr/>
        </p:nvPicPr>
        <p:blipFill>
          <a:blip r:embed="rId3"/>
          <a:stretch>
            <a:fillRect/>
          </a:stretch>
        </p:blipFill>
        <p:spPr>
          <a:xfrm>
            <a:off x="3500099" y="2611917"/>
            <a:ext cx="338400" cy="338400"/>
          </a:xfrm>
          <a:prstGeom prst="rect">
            <a:avLst/>
          </a:prstGeom>
        </p:spPr>
      </p:pic>
      <p:pic>
        <p:nvPicPr>
          <p:cNvPr id="45" name="Picture 44">
            <a:extLst>
              <a:ext uri="{FF2B5EF4-FFF2-40B4-BE49-F238E27FC236}">
                <a16:creationId xmlns:a16="http://schemas.microsoft.com/office/drawing/2014/main" id="{209962BB-6780-4446-AA4C-F2C665E70B34}"/>
              </a:ext>
            </a:extLst>
          </p:cNvPr>
          <p:cNvPicPr>
            <a:picLocks noChangeAspect="1"/>
          </p:cNvPicPr>
          <p:nvPr/>
        </p:nvPicPr>
        <p:blipFill>
          <a:blip r:embed="rId3"/>
          <a:stretch>
            <a:fillRect/>
          </a:stretch>
        </p:blipFill>
        <p:spPr>
          <a:xfrm>
            <a:off x="7402973" y="2611917"/>
            <a:ext cx="338400" cy="338400"/>
          </a:xfrm>
          <a:prstGeom prst="rect">
            <a:avLst/>
          </a:prstGeom>
        </p:spPr>
      </p:pic>
      <p:pic>
        <p:nvPicPr>
          <p:cNvPr id="47" name="Picture 46">
            <a:extLst>
              <a:ext uri="{FF2B5EF4-FFF2-40B4-BE49-F238E27FC236}">
                <a16:creationId xmlns:a16="http://schemas.microsoft.com/office/drawing/2014/main" id="{31D74E54-8F4A-324F-BD61-49A86349E3BF}"/>
              </a:ext>
            </a:extLst>
          </p:cNvPr>
          <p:cNvPicPr>
            <a:picLocks noChangeAspect="1"/>
          </p:cNvPicPr>
          <p:nvPr/>
        </p:nvPicPr>
        <p:blipFill>
          <a:blip r:embed="rId4"/>
          <a:stretch>
            <a:fillRect/>
          </a:stretch>
        </p:blipFill>
        <p:spPr>
          <a:xfrm>
            <a:off x="616726" y="5138016"/>
            <a:ext cx="338400" cy="338400"/>
          </a:xfrm>
          <a:prstGeom prst="rect">
            <a:avLst/>
          </a:prstGeom>
        </p:spPr>
      </p:pic>
      <p:pic>
        <p:nvPicPr>
          <p:cNvPr id="50" name="Picture 49">
            <a:extLst>
              <a:ext uri="{FF2B5EF4-FFF2-40B4-BE49-F238E27FC236}">
                <a16:creationId xmlns:a16="http://schemas.microsoft.com/office/drawing/2014/main" id="{277C3BBD-5D40-164E-9297-E064B1835890}"/>
              </a:ext>
            </a:extLst>
          </p:cNvPr>
          <p:cNvPicPr>
            <a:picLocks noChangeAspect="1"/>
          </p:cNvPicPr>
          <p:nvPr/>
        </p:nvPicPr>
        <p:blipFill>
          <a:blip r:embed="rId4"/>
          <a:stretch>
            <a:fillRect/>
          </a:stretch>
        </p:blipFill>
        <p:spPr>
          <a:xfrm>
            <a:off x="3500099" y="5138016"/>
            <a:ext cx="338400" cy="338400"/>
          </a:xfrm>
          <a:prstGeom prst="rect">
            <a:avLst/>
          </a:prstGeom>
        </p:spPr>
      </p:pic>
      <p:pic>
        <p:nvPicPr>
          <p:cNvPr id="52" name="Picture 51">
            <a:extLst>
              <a:ext uri="{FF2B5EF4-FFF2-40B4-BE49-F238E27FC236}">
                <a16:creationId xmlns:a16="http://schemas.microsoft.com/office/drawing/2014/main" id="{9FBA523E-27B9-7C45-B163-E808DE4C7803}"/>
              </a:ext>
            </a:extLst>
          </p:cNvPr>
          <p:cNvPicPr>
            <a:picLocks noChangeAspect="1"/>
          </p:cNvPicPr>
          <p:nvPr/>
        </p:nvPicPr>
        <p:blipFill>
          <a:blip r:embed="rId4"/>
          <a:stretch>
            <a:fillRect/>
          </a:stretch>
        </p:blipFill>
        <p:spPr>
          <a:xfrm>
            <a:off x="10383040" y="1367140"/>
            <a:ext cx="338400" cy="338400"/>
          </a:xfrm>
          <a:prstGeom prst="rect">
            <a:avLst/>
          </a:prstGeom>
        </p:spPr>
      </p:pic>
      <p:pic>
        <p:nvPicPr>
          <p:cNvPr id="56" name="Picture 55">
            <a:extLst>
              <a:ext uri="{FF2B5EF4-FFF2-40B4-BE49-F238E27FC236}">
                <a16:creationId xmlns:a16="http://schemas.microsoft.com/office/drawing/2014/main" id="{38703CCF-792D-0D4E-8362-226850453B60}"/>
              </a:ext>
            </a:extLst>
          </p:cNvPr>
          <p:cNvPicPr>
            <a:picLocks noChangeAspect="1"/>
          </p:cNvPicPr>
          <p:nvPr/>
        </p:nvPicPr>
        <p:blipFill>
          <a:blip r:embed="rId3"/>
          <a:stretch>
            <a:fillRect/>
          </a:stretch>
        </p:blipFill>
        <p:spPr>
          <a:xfrm>
            <a:off x="8942562" y="1367140"/>
            <a:ext cx="338400" cy="338400"/>
          </a:xfrm>
          <a:prstGeom prst="rect">
            <a:avLst/>
          </a:prstGeom>
        </p:spPr>
      </p:pic>
      <p:sp>
        <p:nvSpPr>
          <p:cNvPr id="19" name="TextBox 18">
            <a:extLst>
              <a:ext uri="{FF2B5EF4-FFF2-40B4-BE49-F238E27FC236}">
                <a16:creationId xmlns:a16="http://schemas.microsoft.com/office/drawing/2014/main" id="{32BECE37-A38F-FB95-B911-A48029BD90DA}"/>
              </a:ext>
            </a:extLst>
          </p:cNvPr>
          <p:cNvSpPr txBox="1"/>
          <p:nvPr/>
        </p:nvSpPr>
        <p:spPr>
          <a:xfrm>
            <a:off x="4609241"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20" name="TextBox 19">
            <a:extLst>
              <a:ext uri="{FF2B5EF4-FFF2-40B4-BE49-F238E27FC236}">
                <a16:creationId xmlns:a16="http://schemas.microsoft.com/office/drawing/2014/main" id="{BF2AB86B-46C2-019F-C903-05067B1B3E45}"/>
              </a:ext>
            </a:extLst>
          </p:cNvPr>
          <p:cNvSpPr txBox="1"/>
          <p:nvPr/>
        </p:nvSpPr>
        <p:spPr>
          <a:xfrm>
            <a:off x="8772760"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2" name="TextBox 11">
            <a:extLst>
              <a:ext uri="{FF2B5EF4-FFF2-40B4-BE49-F238E27FC236}">
                <a16:creationId xmlns:a16="http://schemas.microsoft.com/office/drawing/2014/main" id="{A06ECDEC-83BD-2F44-A3FF-6ECB7FE226AE}"/>
              </a:ext>
            </a:extLst>
          </p:cNvPr>
          <p:cNvSpPr txBox="1"/>
          <p:nvPr/>
        </p:nvSpPr>
        <p:spPr>
          <a:xfrm>
            <a:off x="-1798983" y="-447261"/>
            <a:ext cx="0" cy="0"/>
          </a:xfrm>
          <a:prstGeom prst="rect">
            <a:avLst/>
          </a:prstGeom>
          <a:solidFill>
            <a:schemeClr val="bg1"/>
          </a:solidFill>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2817915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[Project] will evolve through four main phases</a:t>
            </a:r>
          </a:p>
        </p:txBody>
      </p:sp>
      <p:sp>
        <p:nvSpPr>
          <p:cNvPr id="12" name="Text Placeholder 11">
            <a:extLst>
              <a:ext uri="{FF2B5EF4-FFF2-40B4-BE49-F238E27FC236}">
                <a16:creationId xmlns:a16="http://schemas.microsoft.com/office/drawing/2014/main" id="{FA703576-0142-C100-4DFE-0F45E0EC3C3D}"/>
              </a:ext>
            </a:extLst>
          </p:cNvPr>
          <p:cNvSpPr>
            <a:spLocks noGrp="1"/>
          </p:cNvSpPr>
          <p:nvPr>
            <p:ph type="body" sz="quarter" idx="17"/>
          </p:nvPr>
        </p:nvSpPr>
        <p:spPr/>
        <p:txBody>
          <a:bodyPr/>
          <a:lstStyle/>
          <a:p>
            <a:endParaRPr lang="en-US"/>
          </a:p>
        </p:txBody>
      </p:sp>
      <p:sp>
        <p:nvSpPr>
          <p:cNvPr id="2" name="Pentagon 1">
            <a:extLst>
              <a:ext uri="{FF2B5EF4-FFF2-40B4-BE49-F238E27FC236}">
                <a16:creationId xmlns:a16="http://schemas.microsoft.com/office/drawing/2014/main" id="{9A852880-53BA-5130-2C53-B11491A08FBE}"/>
              </a:ext>
            </a:extLst>
          </p:cNvPr>
          <p:cNvSpPr/>
          <p:nvPr/>
        </p:nvSpPr>
        <p:spPr>
          <a:xfrm>
            <a:off x="2194860" y="1917778"/>
            <a:ext cx="2514331" cy="585216"/>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1]</a:t>
            </a:r>
          </a:p>
        </p:txBody>
      </p:sp>
      <p:sp>
        <p:nvSpPr>
          <p:cNvPr id="8" name="Chevron 7">
            <a:extLst>
              <a:ext uri="{FF2B5EF4-FFF2-40B4-BE49-F238E27FC236}">
                <a16:creationId xmlns:a16="http://schemas.microsoft.com/office/drawing/2014/main" id="{D0BA6521-0D24-E51D-BEF8-C85845D89DFB}"/>
              </a:ext>
            </a:extLst>
          </p:cNvPr>
          <p:cNvSpPr/>
          <p:nvPr/>
        </p:nvSpPr>
        <p:spPr>
          <a:xfrm>
            <a:off x="6813576"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3]</a:t>
            </a:r>
          </a:p>
        </p:txBody>
      </p:sp>
      <p:sp>
        <p:nvSpPr>
          <p:cNvPr id="9" name="Chevron 8">
            <a:extLst>
              <a:ext uri="{FF2B5EF4-FFF2-40B4-BE49-F238E27FC236}">
                <a16:creationId xmlns:a16="http://schemas.microsoft.com/office/drawing/2014/main" id="{853E7A68-6FA9-2EB0-FF05-4805C59137DF}"/>
              </a:ext>
            </a:extLst>
          </p:cNvPr>
          <p:cNvSpPr/>
          <p:nvPr/>
        </p:nvSpPr>
        <p:spPr>
          <a:xfrm>
            <a:off x="9122933"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4]</a:t>
            </a:r>
          </a:p>
        </p:txBody>
      </p:sp>
      <p:sp>
        <p:nvSpPr>
          <p:cNvPr id="10" name="Rectangle 9">
            <a:extLst>
              <a:ext uri="{FF2B5EF4-FFF2-40B4-BE49-F238E27FC236}">
                <a16:creationId xmlns:a16="http://schemas.microsoft.com/office/drawing/2014/main" id="{3D6976F1-F013-3F06-D091-428F91489AF7}"/>
              </a:ext>
            </a:extLst>
          </p:cNvPr>
          <p:cNvSpPr/>
          <p:nvPr/>
        </p:nvSpPr>
        <p:spPr>
          <a:xfrm>
            <a:off x="554736" y="2605034"/>
            <a:ext cx="1589374" cy="48873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Key meetings</a:t>
            </a:r>
          </a:p>
        </p:txBody>
      </p:sp>
      <p:sp>
        <p:nvSpPr>
          <p:cNvPr id="11" name="Rectangle 10">
            <a:extLst>
              <a:ext uri="{FF2B5EF4-FFF2-40B4-BE49-F238E27FC236}">
                <a16:creationId xmlns:a16="http://schemas.microsoft.com/office/drawing/2014/main" id="{43FBAE5C-4A2C-3898-88E6-F637F61334A8}"/>
              </a:ext>
            </a:extLst>
          </p:cNvPr>
          <p:cNvSpPr/>
          <p:nvPr/>
        </p:nvSpPr>
        <p:spPr>
          <a:xfrm>
            <a:off x="554736" y="5369943"/>
            <a:ext cx="1589374" cy="100584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Responsible leads and participants</a:t>
            </a:r>
          </a:p>
        </p:txBody>
      </p:sp>
      <p:sp>
        <p:nvSpPr>
          <p:cNvPr id="13" name="Rectangle 12">
            <a:extLst>
              <a:ext uri="{FF2B5EF4-FFF2-40B4-BE49-F238E27FC236}">
                <a16:creationId xmlns:a16="http://schemas.microsoft.com/office/drawing/2014/main" id="{4B39ABEC-1E38-5400-D193-EA5DA5E30BC3}"/>
              </a:ext>
            </a:extLst>
          </p:cNvPr>
          <p:cNvSpPr/>
          <p:nvPr/>
        </p:nvSpPr>
        <p:spPr>
          <a:xfrm>
            <a:off x="554735" y="3181931"/>
            <a:ext cx="777240" cy="209984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err="1">
                <a:solidFill>
                  <a:schemeClr val="bg1"/>
                </a:solidFill>
              </a:rPr>
              <a:t>Delive-rables</a:t>
            </a:r>
            <a:endParaRPr lang="en-US" sz="1200" b="1" dirty="0">
              <a:solidFill>
                <a:schemeClr val="bg1"/>
              </a:solidFill>
            </a:endParaRPr>
          </a:p>
        </p:txBody>
      </p:sp>
      <p:sp>
        <p:nvSpPr>
          <p:cNvPr id="14" name="Rectangle 13">
            <a:extLst>
              <a:ext uri="{FF2B5EF4-FFF2-40B4-BE49-F238E27FC236}">
                <a16:creationId xmlns:a16="http://schemas.microsoft.com/office/drawing/2014/main" id="{9FCD1C05-9982-988D-A29D-E7CBDEB3FAAD}"/>
              </a:ext>
            </a:extLst>
          </p:cNvPr>
          <p:cNvSpPr/>
          <p:nvPr/>
        </p:nvSpPr>
        <p:spPr>
          <a:xfrm>
            <a:off x="1366870" y="4275937"/>
            <a:ext cx="777240" cy="1005840"/>
          </a:xfrm>
          <a:prstGeom prst="rect">
            <a:avLst/>
          </a:prstGeom>
          <a:solidFill>
            <a:schemeClr val="accent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track]</a:t>
            </a:r>
          </a:p>
        </p:txBody>
      </p:sp>
      <p:sp>
        <p:nvSpPr>
          <p:cNvPr id="15" name="Rectangle 14">
            <a:extLst>
              <a:ext uri="{FF2B5EF4-FFF2-40B4-BE49-F238E27FC236}">
                <a16:creationId xmlns:a16="http://schemas.microsoft.com/office/drawing/2014/main" id="{55AADBCD-CA4A-3746-1CD5-66FFFDB9D2CC}"/>
              </a:ext>
            </a:extLst>
          </p:cNvPr>
          <p:cNvSpPr/>
          <p:nvPr/>
        </p:nvSpPr>
        <p:spPr>
          <a:xfrm>
            <a:off x="1366870" y="3181931"/>
            <a:ext cx="777240" cy="1005840"/>
          </a:xfrm>
          <a:prstGeom prst="rect">
            <a:avLst/>
          </a:prstGeom>
          <a:solidFill>
            <a:schemeClr val="accent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track]</a:t>
            </a:r>
          </a:p>
        </p:txBody>
      </p:sp>
      <p:cxnSp>
        <p:nvCxnSpPr>
          <p:cNvPr id="16" name="Straight Connector 15">
            <a:extLst>
              <a:ext uri="{FF2B5EF4-FFF2-40B4-BE49-F238E27FC236}">
                <a16:creationId xmlns:a16="http://schemas.microsoft.com/office/drawing/2014/main" id="{9E3C13B2-C0F1-C972-2ABB-0C7A854FA397}"/>
              </a:ext>
            </a:extLst>
          </p:cNvPr>
          <p:cNvCxnSpPr>
            <a:cxnSpLocks/>
          </p:cNvCxnSpPr>
          <p:nvPr/>
        </p:nvCxnSpPr>
        <p:spPr>
          <a:xfrm flipH="1">
            <a:off x="554736" y="3137848"/>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8DCA8C-9B92-961A-BD9A-4782681E2FD9}"/>
              </a:ext>
            </a:extLst>
          </p:cNvPr>
          <p:cNvCxnSpPr>
            <a:cxnSpLocks/>
          </p:cNvCxnSpPr>
          <p:nvPr/>
        </p:nvCxnSpPr>
        <p:spPr>
          <a:xfrm>
            <a:off x="2194860"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326F987-FE90-B686-EFE4-02343DBA4540}"/>
              </a:ext>
            </a:extLst>
          </p:cNvPr>
          <p:cNvSpPr txBox="1"/>
          <p:nvPr/>
        </p:nvSpPr>
        <p:spPr>
          <a:xfrm>
            <a:off x="2733755"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cxnSp>
        <p:nvCxnSpPr>
          <p:cNvPr id="24" name="Straight Arrow Connector 23">
            <a:extLst>
              <a:ext uri="{FF2B5EF4-FFF2-40B4-BE49-F238E27FC236}">
                <a16:creationId xmlns:a16="http://schemas.microsoft.com/office/drawing/2014/main" id="{2E657E00-6BC9-D88B-F571-7885E1A04A9C}"/>
              </a:ext>
            </a:extLst>
          </p:cNvPr>
          <p:cNvCxnSpPr>
            <a:cxnSpLocks/>
          </p:cNvCxnSpPr>
          <p:nvPr/>
        </p:nvCxnSpPr>
        <p:spPr>
          <a:xfrm>
            <a:off x="6813576"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86507F-7DAF-9839-41A6-331B5278AB81}"/>
              </a:ext>
            </a:extLst>
          </p:cNvPr>
          <p:cNvCxnSpPr>
            <a:cxnSpLocks/>
          </p:cNvCxnSpPr>
          <p:nvPr/>
        </p:nvCxnSpPr>
        <p:spPr>
          <a:xfrm>
            <a:off x="9122933"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610A29-CD48-AA63-FF8C-571972B78671}"/>
              </a:ext>
            </a:extLst>
          </p:cNvPr>
          <p:cNvSpPr txBox="1"/>
          <p:nvPr/>
        </p:nvSpPr>
        <p:spPr>
          <a:xfrm>
            <a:off x="7352471"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sp>
        <p:nvSpPr>
          <p:cNvPr id="28" name="TextBox 27">
            <a:extLst>
              <a:ext uri="{FF2B5EF4-FFF2-40B4-BE49-F238E27FC236}">
                <a16:creationId xmlns:a16="http://schemas.microsoft.com/office/drawing/2014/main" id="{4C0A97BC-9F05-7141-CBA9-55DFBF66ABC8}"/>
              </a:ext>
            </a:extLst>
          </p:cNvPr>
          <p:cNvSpPr txBox="1"/>
          <p:nvPr/>
        </p:nvSpPr>
        <p:spPr>
          <a:xfrm>
            <a:off x="9523783" y="1650809"/>
            <a:ext cx="1430715"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cxnSp>
        <p:nvCxnSpPr>
          <p:cNvPr id="32" name="Straight Connector 31">
            <a:extLst>
              <a:ext uri="{FF2B5EF4-FFF2-40B4-BE49-F238E27FC236}">
                <a16:creationId xmlns:a16="http://schemas.microsoft.com/office/drawing/2014/main" id="{3553D7A0-978E-45DA-ED9F-BC890CEFCEB8}"/>
              </a:ext>
            </a:extLst>
          </p:cNvPr>
          <p:cNvCxnSpPr>
            <a:cxnSpLocks/>
          </p:cNvCxnSpPr>
          <p:nvPr/>
        </p:nvCxnSpPr>
        <p:spPr>
          <a:xfrm flipH="1">
            <a:off x="554736" y="5325860"/>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50BBEE-E850-72E6-7946-068060D4B1DD}"/>
              </a:ext>
            </a:extLst>
          </p:cNvPr>
          <p:cNvCxnSpPr>
            <a:cxnSpLocks/>
          </p:cNvCxnSpPr>
          <p:nvPr/>
        </p:nvCxnSpPr>
        <p:spPr>
          <a:xfrm flipH="1">
            <a:off x="1366870" y="4231853"/>
            <a:ext cx="10270394"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9CFBD59-FD58-B57F-06E1-EED3A35F86F3}"/>
              </a:ext>
            </a:extLst>
          </p:cNvPr>
          <p:cNvSpPr/>
          <p:nvPr/>
        </p:nvSpPr>
        <p:spPr>
          <a:xfrm>
            <a:off x="2194860"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38" name="Rectangle 37">
            <a:extLst>
              <a:ext uri="{FF2B5EF4-FFF2-40B4-BE49-F238E27FC236}">
                <a16:creationId xmlns:a16="http://schemas.microsoft.com/office/drawing/2014/main" id="{833466FB-34FE-0AAD-78C1-BC10BAC171CC}"/>
              </a:ext>
            </a:extLst>
          </p:cNvPr>
          <p:cNvSpPr/>
          <p:nvPr/>
        </p:nvSpPr>
        <p:spPr>
          <a:xfrm>
            <a:off x="2194860"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39" name="Rectangle 38">
            <a:extLst>
              <a:ext uri="{FF2B5EF4-FFF2-40B4-BE49-F238E27FC236}">
                <a16:creationId xmlns:a16="http://schemas.microsoft.com/office/drawing/2014/main" id="{ECF9CA1E-A38B-6AD1-A6FB-7B2CB88E0D2A}"/>
              </a:ext>
            </a:extLst>
          </p:cNvPr>
          <p:cNvSpPr/>
          <p:nvPr/>
        </p:nvSpPr>
        <p:spPr>
          <a:xfrm>
            <a:off x="2194860"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40" name="TextBox 39">
            <a:extLst>
              <a:ext uri="{FF2B5EF4-FFF2-40B4-BE49-F238E27FC236}">
                <a16:creationId xmlns:a16="http://schemas.microsoft.com/office/drawing/2014/main" id="{27A10671-F6B6-49D8-8D11-74C54D748051}"/>
              </a:ext>
            </a:extLst>
          </p:cNvPr>
          <p:cNvSpPr txBox="1"/>
          <p:nvPr/>
        </p:nvSpPr>
        <p:spPr>
          <a:xfrm>
            <a:off x="3424687" y="36748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4" name="Rectangle 43">
            <a:extLst>
              <a:ext uri="{FF2B5EF4-FFF2-40B4-BE49-F238E27FC236}">
                <a16:creationId xmlns:a16="http://schemas.microsoft.com/office/drawing/2014/main" id="{03C5DA8A-CCD9-901C-3714-C0B55AD74ECF}"/>
              </a:ext>
            </a:extLst>
          </p:cNvPr>
          <p:cNvSpPr/>
          <p:nvPr/>
        </p:nvSpPr>
        <p:spPr>
          <a:xfrm>
            <a:off x="6813576"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5" name="Rectangle 44">
            <a:extLst>
              <a:ext uri="{FF2B5EF4-FFF2-40B4-BE49-F238E27FC236}">
                <a16:creationId xmlns:a16="http://schemas.microsoft.com/office/drawing/2014/main" id="{4AD70C50-2B2E-A4DF-7332-42408BFD3733}"/>
              </a:ext>
            </a:extLst>
          </p:cNvPr>
          <p:cNvSpPr/>
          <p:nvPr/>
        </p:nvSpPr>
        <p:spPr>
          <a:xfrm>
            <a:off x="6813576"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6" name="Rectangle 45">
            <a:extLst>
              <a:ext uri="{FF2B5EF4-FFF2-40B4-BE49-F238E27FC236}">
                <a16:creationId xmlns:a16="http://schemas.microsoft.com/office/drawing/2014/main" id="{C597CF0A-C5EB-9762-9358-0B111CAB2EFB}"/>
              </a:ext>
            </a:extLst>
          </p:cNvPr>
          <p:cNvSpPr/>
          <p:nvPr/>
        </p:nvSpPr>
        <p:spPr>
          <a:xfrm>
            <a:off x="6813576"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47" name="Rectangle 46">
            <a:extLst>
              <a:ext uri="{FF2B5EF4-FFF2-40B4-BE49-F238E27FC236}">
                <a16:creationId xmlns:a16="http://schemas.microsoft.com/office/drawing/2014/main" id="{AFACACAF-DFAB-0572-418C-F3DEFA1FB8DF}"/>
              </a:ext>
            </a:extLst>
          </p:cNvPr>
          <p:cNvSpPr/>
          <p:nvPr/>
        </p:nvSpPr>
        <p:spPr>
          <a:xfrm>
            <a:off x="9122933"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8" name="Rectangle 47">
            <a:extLst>
              <a:ext uri="{FF2B5EF4-FFF2-40B4-BE49-F238E27FC236}">
                <a16:creationId xmlns:a16="http://schemas.microsoft.com/office/drawing/2014/main" id="{D5711B61-4B51-4933-A49E-A83ACECA07BF}"/>
              </a:ext>
            </a:extLst>
          </p:cNvPr>
          <p:cNvSpPr/>
          <p:nvPr/>
        </p:nvSpPr>
        <p:spPr>
          <a:xfrm>
            <a:off x="9122933"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9" name="Rectangle 48">
            <a:extLst>
              <a:ext uri="{FF2B5EF4-FFF2-40B4-BE49-F238E27FC236}">
                <a16:creationId xmlns:a16="http://schemas.microsoft.com/office/drawing/2014/main" id="{C8499D55-CB3B-2F50-CCC9-3E0F9016BF89}"/>
              </a:ext>
            </a:extLst>
          </p:cNvPr>
          <p:cNvSpPr/>
          <p:nvPr/>
        </p:nvSpPr>
        <p:spPr>
          <a:xfrm>
            <a:off x="9122933"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50" name="Triangle 49">
            <a:extLst>
              <a:ext uri="{FF2B5EF4-FFF2-40B4-BE49-F238E27FC236}">
                <a16:creationId xmlns:a16="http://schemas.microsoft.com/office/drawing/2014/main" id="{1EBC5710-C37B-E97F-55B5-DEFE66165E98}"/>
              </a:ext>
            </a:extLst>
          </p:cNvPr>
          <p:cNvSpPr/>
          <p:nvPr/>
        </p:nvSpPr>
        <p:spPr>
          <a:xfrm>
            <a:off x="282802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1" name="Triangle 50">
            <a:extLst>
              <a:ext uri="{FF2B5EF4-FFF2-40B4-BE49-F238E27FC236}">
                <a16:creationId xmlns:a16="http://schemas.microsoft.com/office/drawing/2014/main" id="{4EC7CB6E-F374-5C35-32AD-81AF949E65FE}"/>
              </a:ext>
            </a:extLst>
          </p:cNvPr>
          <p:cNvSpPr/>
          <p:nvPr/>
        </p:nvSpPr>
        <p:spPr>
          <a:xfrm>
            <a:off x="3582770"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5" name="Triangle 54">
            <a:extLst>
              <a:ext uri="{FF2B5EF4-FFF2-40B4-BE49-F238E27FC236}">
                <a16:creationId xmlns:a16="http://schemas.microsoft.com/office/drawing/2014/main" id="{86CF8F54-1FF9-4A3C-EE07-1B673638E985}"/>
              </a:ext>
            </a:extLst>
          </p:cNvPr>
          <p:cNvSpPr/>
          <p:nvPr/>
        </p:nvSpPr>
        <p:spPr>
          <a:xfrm>
            <a:off x="5626036"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6" name="Triangle 55">
            <a:extLst>
              <a:ext uri="{FF2B5EF4-FFF2-40B4-BE49-F238E27FC236}">
                <a16:creationId xmlns:a16="http://schemas.microsoft.com/office/drawing/2014/main" id="{AEFB755F-3907-59D6-A153-E4BEC6FBB253}"/>
              </a:ext>
            </a:extLst>
          </p:cNvPr>
          <p:cNvSpPr/>
          <p:nvPr/>
        </p:nvSpPr>
        <p:spPr>
          <a:xfrm>
            <a:off x="635254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7" name="Triangle 56">
            <a:extLst>
              <a:ext uri="{FF2B5EF4-FFF2-40B4-BE49-F238E27FC236}">
                <a16:creationId xmlns:a16="http://schemas.microsoft.com/office/drawing/2014/main" id="{258C5C3A-6362-9760-2DB7-4BE3FCF1C7C0}"/>
              </a:ext>
            </a:extLst>
          </p:cNvPr>
          <p:cNvSpPr/>
          <p:nvPr/>
        </p:nvSpPr>
        <p:spPr>
          <a:xfrm>
            <a:off x="6654672"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8" name="Triangle 57">
            <a:extLst>
              <a:ext uri="{FF2B5EF4-FFF2-40B4-BE49-F238E27FC236}">
                <a16:creationId xmlns:a16="http://schemas.microsoft.com/office/drawing/2014/main" id="{FAD9278F-E092-23C1-5084-590DF929EA6F}"/>
              </a:ext>
            </a:extLst>
          </p:cNvPr>
          <p:cNvSpPr/>
          <p:nvPr/>
        </p:nvSpPr>
        <p:spPr>
          <a:xfrm>
            <a:off x="8964029"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3" name="TextBox 62">
            <a:extLst>
              <a:ext uri="{FF2B5EF4-FFF2-40B4-BE49-F238E27FC236}">
                <a16:creationId xmlns:a16="http://schemas.microsoft.com/office/drawing/2014/main" id="{CBE478A8-F8A3-033A-87ED-7425F2B9021D}"/>
              </a:ext>
            </a:extLst>
          </p:cNvPr>
          <p:cNvSpPr txBox="1"/>
          <p:nvPr/>
        </p:nvSpPr>
        <p:spPr>
          <a:xfrm>
            <a:off x="7816645" y="557489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4" name="TextBox 63">
            <a:extLst>
              <a:ext uri="{FF2B5EF4-FFF2-40B4-BE49-F238E27FC236}">
                <a16:creationId xmlns:a16="http://schemas.microsoft.com/office/drawing/2014/main" id="{6F7A6B4A-ACD5-461E-A9B6-EE01D2E9B20D}"/>
              </a:ext>
            </a:extLst>
          </p:cNvPr>
          <p:cNvSpPr txBox="1"/>
          <p:nvPr/>
        </p:nvSpPr>
        <p:spPr>
          <a:xfrm>
            <a:off x="2645502"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5" name="TextBox 64">
            <a:extLst>
              <a:ext uri="{FF2B5EF4-FFF2-40B4-BE49-F238E27FC236}">
                <a16:creationId xmlns:a16="http://schemas.microsoft.com/office/drawing/2014/main" id="{A874248F-9957-42EE-A223-D175EBF448F8}"/>
              </a:ext>
            </a:extLst>
          </p:cNvPr>
          <p:cNvSpPr txBox="1"/>
          <p:nvPr/>
        </p:nvSpPr>
        <p:spPr>
          <a:xfrm>
            <a:off x="3400249"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9" name="TextBox 68">
            <a:extLst>
              <a:ext uri="{FF2B5EF4-FFF2-40B4-BE49-F238E27FC236}">
                <a16:creationId xmlns:a16="http://schemas.microsoft.com/office/drawing/2014/main" id="{52E4C62B-BDAD-41D5-8028-FE56CF028F07}"/>
              </a:ext>
            </a:extLst>
          </p:cNvPr>
          <p:cNvSpPr txBox="1"/>
          <p:nvPr/>
        </p:nvSpPr>
        <p:spPr>
          <a:xfrm>
            <a:off x="5443286"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70" name="TextBox 69">
            <a:extLst>
              <a:ext uri="{FF2B5EF4-FFF2-40B4-BE49-F238E27FC236}">
                <a16:creationId xmlns:a16="http://schemas.microsoft.com/office/drawing/2014/main" id="{7E891483-85DF-3768-41CC-D3D16330DA99}"/>
              </a:ext>
            </a:extLst>
          </p:cNvPr>
          <p:cNvSpPr txBox="1"/>
          <p:nvPr/>
        </p:nvSpPr>
        <p:spPr>
          <a:xfrm>
            <a:off x="6167214"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71" name="TextBox 70">
            <a:extLst>
              <a:ext uri="{FF2B5EF4-FFF2-40B4-BE49-F238E27FC236}">
                <a16:creationId xmlns:a16="http://schemas.microsoft.com/office/drawing/2014/main" id="{AEF5EA62-A8D3-DFA4-6F4B-59789A728400}"/>
              </a:ext>
            </a:extLst>
          </p:cNvPr>
          <p:cNvSpPr txBox="1"/>
          <p:nvPr/>
        </p:nvSpPr>
        <p:spPr>
          <a:xfrm>
            <a:off x="6423875" y="2931952"/>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72" name="TextBox 71">
            <a:extLst>
              <a:ext uri="{FF2B5EF4-FFF2-40B4-BE49-F238E27FC236}">
                <a16:creationId xmlns:a16="http://schemas.microsoft.com/office/drawing/2014/main" id="{2879D904-F980-4C8A-7931-2F9971DEB923}"/>
              </a:ext>
            </a:extLst>
          </p:cNvPr>
          <p:cNvSpPr txBox="1"/>
          <p:nvPr/>
        </p:nvSpPr>
        <p:spPr>
          <a:xfrm>
            <a:off x="8456767" y="2931952"/>
            <a:ext cx="124312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3" name="Chevron 2">
            <a:extLst>
              <a:ext uri="{FF2B5EF4-FFF2-40B4-BE49-F238E27FC236}">
                <a16:creationId xmlns:a16="http://schemas.microsoft.com/office/drawing/2014/main" id="{25D4C780-7C50-026A-6659-AF9A72113620}"/>
              </a:ext>
            </a:extLst>
          </p:cNvPr>
          <p:cNvSpPr/>
          <p:nvPr/>
        </p:nvSpPr>
        <p:spPr>
          <a:xfrm>
            <a:off x="4504218"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2]</a:t>
            </a:r>
          </a:p>
        </p:txBody>
      </p:sp>
      <p:cxnSp>
        <p:nvCxnSpPr>
          <p:cNvPr id="23" name="Straight Arrow Connector 22">
            <a:extLst>
              <a:ext uri="{FF2B5EF4-FFF2-40B4-BE49-F238E27FC236}">
                <a16:creationId xmlns:a16="http://schemas.microsoft.com/office/drawing/2014/main" id="{9E8537E9-0B8D-0902-EABE-C15CD8731612}"/>
              </a:ext>
            </a:extLst>
          </p:cNvPr>
          <p:cNvCxnSpPr>
            <a:cxnSpLocks/>
          </p:cNvCxnSpPr>
          <p:nvPr/>
        </p:nvCxnSpPr>
        <p:spPr>
          <a:xfrm>
            <a:off x="4504218"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47A29E-3E29-BF10-CA9D-45BEB3FAD3FE}"/>
              </a:ext>
            </a:extLst>
          </p:cNvPr>
          <p:cNvSpPr txBox="1"/>
          <p:nvPr/>
        </p:nvSpPr>
        <p:spPr>
          <a:xfrm>
            <a:off x="5043113"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sp>
        <p:nvSpPr>
          <p:cNvPr id="41" name="Rectangle 40">
            <a:extLst>
              <a:ext uri="{FF2B5EF4-FFF2-40B4-BE49-F238E27FC236}">
                <a16:creationId xmlns:a16="http://schemas.microsoft.com/office/drawing/2014/main" id="{9CBF513D-68D1-1AAF-2B9C-FE12C9615D67}"/>
              </a:ext>
            </a:extLst>
          </p:cNvPr>
          <p:cNvSpPr/>
          <p:nvPr/>
        </p:nvSpPr>
        <p:spPr>
          <a:xfrm>
            <a:off x="4504218"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2" name="Rectangle 41">
            <a:extLst>
              <a:ext uri="{FF2B5EF4-FFF2-40B4-BE49-F238E27FC236}">
                <a16:creationId xmlns:a16="http://schemas.microsoft.com/office/drawing/2014/main" id="{5B8BD02B-B026-E647-5170-52BD2F237474}"/>
              </a:ext>
            </a:extLst>
          </p:cNvPr>
          <p:cNvSpPr/>
          <p:nvPr/>
        </p:nvSpPr>
        <p:spPr>
          <a:xfrm>
            <a:off x="4504218"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3" name="Rectangle 42">
            <a:extLst>
              <a:ext uri="{FF2B5EF4-FFF2-40B4-BE49-F238E27FC236}">
                <a16:creationId xmlns:a16="http://schemas.microsoft.com/office/drawing/2014/main" id="{CFD5BA6E-9709-D714-2CFF-06CA33E4E726}"/>
              </a:ext>
            </a:extLst>
          </p:cNvPr>
          <p:cNvSpPr/>
          <p:nvPr/>
        </p:nvSpPr>
        <p:spPr>
          <a:xfrm>
            <a:off x="4504218"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52" name="Triangle 51">
            <a:extLst>
              <a:ext uri="{FF2B5EF4-FFF2-40B4-BE49-F238E27FC236}">
                <a16:creationId xmlns:a16="http://schemas.microsoft.com/office/drawing/2014/main" id="{EA58DDF4-8C28-FE34-FA5E-A7A3BB6BB39D}"/>
              </a:ext>
            </a:extLst>
          </p:cNvPr>
          <p:cNvSpPr/>
          <p:nvPr/>
        </p:nvSpPr>
        <p:spPr>
          <a:xfrm>
            <a:off x="4337517"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3" name="Triangle 52">
            <a:extLst>
              <a:ext uri="{FF2B5EF4-FFF2-40B4-BE49-F238E27FC236}">
                <a16:creationId xmlns:a16="http://schemas.microsoft.com/office/drawing/2014/main" id="{4F0520C9-57B2-70D1-2857-01B85797C7C8}"/>
              </a:ext>
            </a:extLst>
          </p:cNvPr>
          <p:cNvSpPr/>
          <p:nvPr/>
        </p:nvSpPr>
        <p:spPr>
          <a:xfrm>
            <a:off x="4899529"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6" name="TextBox 65">
            <a:extLst>
              <a:ext uri="{FF2B5EF4-FFF2-40B4-BE49-F238E27FC236}">
                <a16:creationId xmlns:a16="http://schemas.microsoft.com/office/drawing/2014/main" id="{12822819-8D13-0AC8-3BB4-BE659A47EE7D}"/>
              </a:ext>
            </a:extLst>
          </p:cNvPr>
          <p:cNvSpPr txBox="1"/>
          <p:nvPr/>
        </p:nvSpPr>
        <p:spPr>
          <a:xfrm>
            <a:off x="4719358"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7" name="TextBox 66">
            <a:extLst>
              <a:ext uri="{FF2B5EF4-FFF2-40B4-BE49-F238E27FC236}">
                <a16:creationId xmlns:a16="http://schemas.microsoft.com/office/drawing/2014/main" id="{B64581A0-046E-5027-8A7B-1F05CA9DFD10}"/>
              </a:ext>
            </a:extLst>
          </p:cNvPr>
          <p:cNvSpPr txBox="1"/>
          <p:nvPr/>
        </p:nvSpPr>
        <p:spPr>
          <a:xfrm>
            <a:off x="4106720" y="2936596"/>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7" name="Google Shape;746;p20">
            <a:extLst>
              <a:ext uri="{FF2B5EF4-FFF2-40B4-BE49-F238E27FC236}">
                <a16:creationId xmlns:a16="http://schemas.microsoft.com/office/drawing/2014/main" id="{D47AF818-AFE6-C3EA-6372-A37952799B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effectLst/>
                <a:uLnTx/>
                <a:uFillTx/>
                <a:latin typeface="Arial"/>
                <a:ea typeface="Arial"/>
                <a:cs typeface="Arial"/>
                <a:sym typeface="Arial"/>
              </a:rPr>
              <a:t>Source: xx</a:t>
            </a:r>
            <a:endParaRPr kumimoji="0" sz="900" b="0" i="0" u="none" strike="noStrike" kern="0" cap="none" spc="0" normalizeH="0" baseline="0" noProof="0" dirty="0">
              <a:ln>
                <a:noFill/>
              </a:ln>
              <a:effectLst/>
              <a:uLnTx/>
              <a:uFillTx/>
              <a:latin typeface="Arial"/>
              <a:ea typeface="Arial"/>
              <a:cs typeface="Arial"/>
              <a:sym typeface="Arial"/>
            </a:endParaRPr>
          </a:p>
        </p:txBody>
      </p:sp>
    </p:spTree>
    <p:extLst>
      <p:ext uri="{BB962C8B-B14F-4D97-AF65-F5344CB8AC3E}">
        <p14:creationId xmlns:p14="http://schemas.microsoft.com/office/powerpoint/2010/main" val="22891954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t>[Project] will be built in four main waves</a:t>
            </a:r>
            <a:endParaRPr lang="da-DK" dirty="0">
              <a:latin typeface="Georgia" panose="02040502050405020303" pitchFamily="18" charset="0"/>
              <a:sym typeface="Helvetica Now Display" panose="020B0504030202020204" pitchFamily="34" charset="77"/>
            </a:endParaRPr>
          </a:p>
        </p:txBody>
      </p:sp>
      <p:sp>
        <p:nvSpPr>
          <p:cNvPr id="3" name="Subtitle 2">
            <a:extLst>
              <a:ext uri="{FF2B5EF4-FFF2-40B4-BE49-F238E27FC236}">
                <a16:creationId xmlns:a16="http://schemas.microsoft.com/office/drawing/2014/main" id="{2069C70F-C98E-FADF-25F1-C58CE9292BEE}"/>
              </a:ext>
            </a:extLst>
          </p:cNvPr>
          <p:cNvSpPr>
            <a:spLocks noGrp="1"/>
          </p:cNvSpPr>
          <p:nvPr>
            <p:ph type="subTitle" idx="1"/>
          </p:nvPr>
        </p:nvSpPr>
        <p:spPr/>
        <p:txBody>
          <a:bodyPr/>
          <a:lstStyle/>
          <a:p>
            <a:endParaRPr lang="en-US"/>
          </a:p>
        </p:txBody>
      </p:sp>
      <p:sp>
        <p:nvSpPr>
          <p:cNvPr id="8" name="Text Placeholder 7">
            <a:extLst>
              <a:ext uri="{FF2B5EF4-FFF2-40B4-BE49-F238E27FC236}">
                <a16:creationId xmlns:a16="http://schemas.microsoft.com/office/drawing/2014/main" id="{C717FC3A-E8E7-F72D-9151-646689210CAB}"/>
              </a:ext>
            </a:extLst>
          </p:cNvPr>
          <p:cNvSpPr>
            <a:spLocks noGrp="1"/>
          </p:cNvSpPr>
          <p:nvPr>
            <p:ph type="body" sz="quarter" idx="17"/>
          </p:nvPr>
        </p:nvSpPr>
        <p:spPr/>
        <p:txBody>
          <a:bodyPr/>
          <a:lstStyle/>
          <a:p>
            <a:endParaRPr lang="en-US"/>
          </a:p>
        </p:txBody>
      </p:sp>
      <p:sp>
        <p:nvSpPr>
          <p:cNvPr id="14" name="Rectangle 13">
            <a:extLst>
              <a:ext uri="{FF2B5EF4-FFF2-40B4-BE49-F238E27FC236}">
                <a16:creationId xmlns:a16="http://schemas.microsoft.com/office/drawing/2014/main" id="{9DFE0A43-03D6-1944-852B-7BD6F4BF4F46}"/>
              </a:ext>
            </a:extLst>
          </p:cNvPr>
          <p:cNvSpPr/>
          <p:nvPr/>
        </p:nvSpPr>
        <p:spPr>
          <a:xfrm>
            <a:off x="554736"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5" name="Straight Connector 14">
            <a:extLst>
              <a:ext uri="{FF2B5EF4-FFF2-40B4-BE49-F238E27FC236}">
                <a16:creationId xmlns:a16="http://schemas.microsoft.com/office/drawing/2014/main" id="{EE24C2E2-B966-D144-858A-99D630507072}"/>
              </a:ext>
            </a:extLst>
          </p:cNvPr>
          <p:cNvCxnSpPr>
            <a:cxnSpLocks/>
          </p:cNvCxnSpPr>
          <p:nvPr/>
        </p:nvCxnSpPr>
        <p:spPr>
          <a:xfrm flipH="1">
            <a:off x="563880" y="3315438"/>
            <a:ext cx="11064240" cy="0"/>
          </a:xfrm>
          <a:prstGeom prst="line">
            <a:avLst/>
          </a:prstGeom>
          <a:ln>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73F8E65-1B10-0E49-BF04-D128F4126AE9}"/>
              </a:ext>
            </a:extLst>
          </p:cNvPr>
          <p:cNvSpPr/>
          <p:nvPr/>
        </p:nvSpPr>
        <p:spPr>
          <a:xfrm>
            <a:off x="496495"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 e.g. Get the fundamentals right]</a:t>
            </a:r>
          </a:p>
        </p:txBody>
      </p:sp>
      <p:sp>
        <p:nvSpPr>
          <p:cNvPr id="18" name="Rectangle 17">
            <a:extLst>
              <a:ext uri="{FF2B5EF4-FFF2-40B4-BE49-F238E27FC236}">
                <a16:creationId xmlns:a16="http://schemas.microsoft.com/office/drawing/2014/main" id="{2D70DE98-4E62-284A-831D-7F291759459F}"/>
              </a:ext>
            </a:extLst>
          </p:cNvPr>
          <p:cNvSpPr/>
          <p:nvPr/>
        </p:nvSpPr>
        <p:spPr>
          <a:xfrm>
            <a:off x="3151376"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2</a:t>
            </a:r>
            <a:b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19" name="Rectangle 18">
            <a:extLst>
              <a:ext uri="{FF2B5EF4-FFF2-40B4-BE49-F238E27FC236}">
                <a16:creationId xmlns:a16="http://schemas.microsoft.com/office/drawing/2014/main" id="{13D674C7-B299-9844-BBA5-2417E0FA79B1}"/>
              </a:ext>
            </a:extLst>
          </p:cNvPr>
          <p:cNvSpPr/>
          <p:nvPr/>
        </p:nvSpPr>
        <p:spPr>
          <a:xfrm>
            <a:off x="580625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3</a:t>
            </a:r>
            <a:b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1" name="Rectangle 20">
            <a:extLst>
              <a:ext uri="{FF2B5EF4-FFF2-40B4-BE49-F238E27FC236}">
                <a16:creationId xmlns:a16="http://schemas.microsoft.com/office/drawing/2014/main" id="{98D9A917-CBDD-304F-A8D6-3BEE81995F5C}"/>
              </a:ext>
            </a:extLst>
          </p:cNvPr>
          <p:cNvSpPr/>
          <p:nvPr/>
        </p:nvSpPr>
        <p:spPr>
          <a:xfrm>
            <a:off x="846113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4</a:t>
            </a:r>
            <a:b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2" name="Rectangle 21">
            <a:extLst>
              <a:ext uri="{FF2B5EF4-FFF2-40B4-BE49-F238E27FC236}">
                <a16:creationId xmlns:a16="http://schemas.microsoft.com/office/drawing/2014/main" id="{0B2B79EE-003B-9546-820C-47503B85C778}"/>
              </a:ext>
            </a:extLst>
          </p:cNvPr>
          <p:cNvSpPr/>
          <p:nvPr/>
        </p:nvSpPr>
        <p:spPr>
          <a:xfrm>
            <a:off x="10105688"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23" name="Rectangle 22">
            <a:extLst>
              <a:ext uri="{FF2B5EF4-FFF2-40B4-BE49-F238E27FC236}">
                <a16:creationId xmlns:a16="http://schemas.microsoft.com/office/drawing/2014/main" id="{FBA21DC7-EC62-4E4A-ADE1-E95E3644EFBB}"/>
              </a:ext>
            </a:extLst>
          </p:cNvPr>
          <p:cNvSpPr/>
          <p:nvPr/>
        </p:nvSpPr>
        <p:spPr>
          <a:xfrm>
            <a:off x="586449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4" name="Rectangle 23">
            <a:extLst>
              <a:ext uri="{FF2B5EF4-FFF2-40B4-BE49-F238E27FC236}">
                <a16:creationId xmlns:a16="http://schemas.microsoft.com/office/drawing/2014/main" id="{C12347D2-E084-EB44-9A74-AFE61F245D92}"/>
              </a:ext>
            </a:extLst>
          </p:cNvPr>
          <p:cNvSpPr/>
          <p:nvPr/>
        </p:nvSpPr>
        <p:spPr>
          <a:xfrm>
            <a:off x="3209617"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5" name="Rectangle 24">
            <a:extLst>
              <a:ext uri="{FF2B5EF4-FFF2-40B4-BE49-F238E27FC236}">
                <a16:creationId xmlns:a16="http://schemas.microsoft.com/office/drawing/2014/main" id="{983D52AA-F848-1D47-8682-AA0D4B7ABB90}"/>
              </a:ext>
            </a:extLst>
          </p:cNvPr>
          <p:cNvSpPr/>
          <p:nvPr/>
        </p:nvSpPr>
        <p:spPr>
          <a:xfrm>
            <a:off x="851937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Oval 15">
            <a:extLst>
              <a:ext uri="{FF2B5EF4-FFF2-40B4-BE49-F238E27FC236}">
                <a16:creationId xmlns:a16="http://schemas.microsoft.com/office/drawing/2014/main" id="{FD18F6B9-E1B1-DB40-A395-011934CA3EF2}"/>
              </a:ext>
            </a:extLst>
          </p:cNvPr>
          <p:cNvSpPr/>
          <p:nvPr/>
        </p:nvSpPr>
        <p:spPr>
          <a:xfrm>
            <a:off x="1626964"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0" name="Oval 19">
            <a:extLst>
              <a:ext uri="{FF2B5EF4-FFF2-40B4-BE49-F238E27FC236}">
                <a16:creationId xmlns:a16="http://schemas.microsoft.com/office/drawing/2014/main" id="{80852B77-0535-FA49-9109-C8EF2E8D5EE1}"/>
              </a:ext>
            </a:extLst>
          </p:cNvPr>
          <p:cNvSpPr/>
          <p:nvPr/>
        </p:nvSpPr>
        <p:spPr>
          <a:xfrm>
            <a:off x="4281845"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6" name="Oval 25">
            <a:extLst>
              <a:ext uri="{FF2B5EF4-FFF2-40B4-BE49-F238E27FC236}">
                <a16:creationId xmlns:a16="http://schemas.microsoft.com/office/drawing/2014/main" id="{B2BB591D-7F60-4241-AAE5-B67D1B25B2AC}"/>
              </a:ext>
            </a:extLst>
          </p:cNvPr>
          <p:cNvSpPr/>
          <p:nvPr/>
        </p:nvSpPr>
        <p:spPr>
          <a:xfrm>
            <a:off x="6936726"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7" name="Oval 26">
            <a:extLst>
              <a:ext uri="{FF2B5EF4-FFF2-40B4-BE49-F238E27FC236}">
                <a16:creationId xmlns:a16="http://schemas.microsoft.com/office/drawing/2014/main" id="{E1403B78-5560-734C-BDD6-AAE6D5A5DED1}"/>
              </a:ext>
            </a:extLst>
          </p:cNvPr>
          <p:cNvSpPr/>
          <p:nvPr/>
        </p:nvSpPr>
        <p:spPr>
          <a:xfrm>
            <a:off x="9591606" y="3171436"/>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 name="TextBox 1">
            <a:extLst>
              <a:ext uri="{FF2B5EF4-FFF2-40B4-BE49-F238E27FC236}">
                <a16:creationId xmlns:a16="http://schemas.microsoft.com/office/drawing/2014/main" id="{266F0180-405F-0342-845D-31DD184FDEB2}"/>
              </a:ext>
            </a:extLst>
          </p:cNvPr>
          <p:cNvSpPr txBox="1"/>
          <p:nvPr/>
        </p:nvSpPr>
        <p:spPr>
          <a:xfrm>
            <a:off x="1035674" y="1939100"/>
            <a:ext cx="14705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29" name="TextBox 28">
            <a:extLst>
              <a:ext uri="{FF2B5EF4-FFF2-40B4-BE49-F238E27FC236}">
                <a16:creationId xmlns:a16="http://schemas.microsoft.com/office/drawing/2014/main" id="{9B9F852D-01F8-0D4D-8BA3-367D70EE4E1A}"/>
              </a:ext>
            </a:extLst>
          </p:cNvPr>
          <p:cNvSpPr txBox="1"/>
          <p:nvPr/>
        </p:nvSpPr>
        <p:spPr>
          <a:xfrm>
            <a:off x="362934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30" name="TextBox 29">
            <a:extLst>
              <a:ext uri="{FF2B5EF4-FFF2-40B4-BE49-F238E27FC236}">
                <a16:creationId xmlns:a16="http://schemas.microsoft.com/office/drawing/2014/main" id="{7DDD3E4A-EA09-BC4B-9AE5-61F7A1F7C865}"/>
              </a:ext>
            </a:extLst>
          </p:cNvPr>
          <p:cNvSpPr txBox="1"/>
          <p:nvPr/>
        </p:nvSpPr>
        <p:spPr>
          <a:xfrm>
            <a:off x="628422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31" name="TextBox 30">
            <a:extLst>
              <a:ext uri="{FF2B5EF4-FFF2-40B4-BE49-F238E27FC236}">
                <a16:creationId xmlns:a16="http://schemas.microsoft.com/office/drawing/2014/main" id="{669735D2-9E55-A941-8541-030DCD813403}"/>
              </a:ext>
            </a:extLst>
          </p:cNvPr>
          <p:cNvSpPr txBox="1"/>
          <p:nvPr/>
        </p:nvSpPr>
        <p:spPr>
          <a:xfrm>
            <a:off x="8546643" y="1939098"/>
            <a:ext cx="237792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9" name="Rectangle 8">
            <a:extLst>
              <a:ext uri="{FF2B5EF4-FFF2-40B4-BE49-F238E27FC236}">
                <a16:creationId xmlns:a16="http://schemas.microsoft.com/office/drawing/2014/main" id="{38059920-4ED1-35EA-2200-189DB55AC69D}"/>
              </a:ext>
            </a:extLst>
          </p:cNvPr>
          <p:cNvSpPr/>
          <p:nvPr/>
        </p:nvSpPr>
        <p:spPr>
          <a:xfrm>
            <a:off x="563880"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Rectangle 9">
            <a:extLst>
              <a:ext uri="{FF2B5EF4-FFF2-40B4-BE49-F238E27FC236}">
                <a16:creationId xmlns:a16="http://schemas.microsoft.com/office/drawing/2014/main" id="{CA492F62-C276-EA87-788E-62A712BC42B0}"/>
              </a:ext>
            </a:extLst>
          </p:cNvPr>
          <p:cNvSpPr/>
          <p:nvPr/>
        </p:nvSpPr>
        <p:spPr>
          <a:xfrm>
            <a:off x="5873642"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 name="Rectangle 12">
            <a:extLst>
              <a:ext uri="{FF2B5EF4-FFF2-40B4-BE49-F238E27FC236}">
                <a16:creationId xmlns:a16="http://schemas.microsoft.com/office/drawing/2014/main" id="{808A7C3D-1337-2973-AFAB-592A2029C96A}"/>
              </a:ext>
            </a:extLst>
          </p:cNvPr>
          <p:cNvSpPr/>
          <p:nvPr/>
        </p:nvSpPr>
        <p:spPr>
          <a:xfrm>
            <a:off x="3218761"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8" name="Rectangle 27">
            <a:extLst>
              <a:ext uri="{FF2B5EF4-FFF2-40B4-BE49-F238E27FC236}">
                <a16:creationId xmlns:a16="http://schemas.microsoft.com/office/drawing/2014/main" id="{5192EED4-479F-92BA-5C53-9C520A808064}"/>
              </a:ext>
            </a:extLst>
          </p:cNvPr>
          <p:cNvSpPr/>
          <p:nvPr/>
        </p:nvSpPr>
        <p:spPr>
          <a:xfrm>
            <a:off x="8528522"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 name="Google Shape;507;p14">
            <a:extLst>
              <a:ext uri="{FF2B5EF4-FFF2-40B4-BE49-F238E27FC236}">
                <a16:creationId xmlns:a16="http://schemas.microsoft.com/office/drawing/2014/main" id="{1CB72F0F-A53B-6089-C2D4-27A834F79AD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1CEEC1B8-A6E4-F4B5-3E91-01413AF0147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8601299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US" dirty="0"/>
              <a:t>[Project] will evolve through four main phases</a:t>
            </a:r>
            <a:endParaRPr lang="en-DK" dirty="0"/>
          </a:p>
        </p:txBody>
      </p:sp>
      <p:sp>
        <p:nvSpPr>
          <p:cNvPr id="5" name="Subtitle 4">
            <a:extLst>
              <a:ext uri="{FF2B5EF4-FFF2-40B4-BE49-F238E27FC236}">
                <a16:creationId xmlns:a16="http://schemas.microsoft.com/office/drawing/2014/main" id="{777645E9-7507-AA20-BC1D-3913C56900E5}"/>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BBECA3C2-A072-EA47-5B89-2332D98F248E}"/>
              </a:ext>
            </a:extLst>
          </p:cNvPr>
          <p:cNvSpPr>
            <a:spLocks noGrp="1"/>
          </p:cNvSpPr>
          <p:nvPr>
            <p:ph type="body" sz="quarter" idx="17"/>
          </p:nvPr>
        </p:nvSpPr>
        <p:spPr/>
        <p:txBody>
          <a:bodyPr/>
          <a:lstStyle/>
          <a:p>
            <a:endParaRPr lang="en-US"/>
          </a:p>
        </p:txBody>
      </p:sp>
      <p:cxnSp>
        <p:nvCxnSpPr>
          <p:cNvPr id="36" name="Straight Arrow Connector 35">
            <a:extLst>
              <a:ext uri="{FF2B5EF4-FFF2-40B4-BE49-F238E27FC236}">
                <a16:creationId xmlns:a16="http://schemas.microsoft.com/office/drawing/2014/main" id="{6DCFBD8C-0795-BC4D-9711-8BDF279A9C33}"/>
              </a:ext>
            </a:extLst>
          </p:cNvPr>
          <p:cNvCxnSpPr>
            <a:cxnSpLocks/>
          </p:cNvCxnSpPr>
          <p:nvPr/>
        </p:nvCxnSpPr>
        <p:spPr>
          <a:xfrm>
            <a:off x="8928966" y="256759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8" name="object 7">
            <a:extLst>
              <a:ext uri="{FF2B5EF4-FFF2-40B4-BE49-F238E27FC236}">
                <a16:creationId xmlns:a16="http://schemas.microsoft.com/office/drawing/2014/main" id="{67E4E891-D8F3-6548-892E-809587A8651F}"/>
              </a:ext>
            </a:extLst>
          </p:cNvPr>
          <p:cNvSpPr txBox="1"/>
          <p:nvPr/>
        </p:nvSpPr>
        <p:spPr>
          <a:xfrm>
            <a:off x="9049136" y="270952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41A955EA-09E1-774F-81D8-79B07E8942DC}"/>
              </a:ext>
            </a:extLst>
          </p:cNvPr>
          <p:cNvSpPr txBox="1"/>
          <p:nvPr/>
        </p:nvSpPr>
        <p:spPr>
          <a:xfrm>
            <a:off x="9049136" y="210233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rPr>
              <a:t>Phase 4</a:t>
            </a:r>
          </a:p>
        </p:txBody>
      </p:sp>
      <p:sp>
        <p:nvSpPr>
          <p:cNvPr id="48" name="TextBox 47">
            <a:extLst>
              <a:ext uri="{FF2B5EF4-FFF2-40B4-BE49-F238E27FC236}">
                <a16:creationId xmlns:a16="http://schemas.microsoft.com/office/drawing/2014/main" id="{B30CA148-F0DD-1842-8FDF-9FF6044A4938}"/>
              </a:ext>
            </a:extLst>
          </p:cNvPr>
          <p:cNvSpPr txBox="1"/>
          <p:nvPr/>
        </p:nvSpPr>
        <p:spPr>
          <a:xfrm>
            <a:off x="90491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[TIMELINE]</a:t>
            </a:r>
          </a:p>
        </p:txBody>
      </p:sp>
      <p:cxnSp>
        <p:nvCxnSpPr>
          <p:cNvPr id="49" name="Straight Arrow Connector 48">
            <a:extLst>
              <a:ext uri="{FF2B5EF4-FFF2-40B4-BE49-F238E27FC236}">
                <a16:creationId xmlns:a16="http://schemas.microsoft.com/office/drawing/2014/main" id="{6FC5C4F6-B723-EC40-BEEE-3E6189406292}"/>
              </a:ext>
            </a:extLst>
          </p:cNvPr>
          <p:cNvCxnSpPr>
            <a:cxnSpLocks/>
          </p:cNvCxnSpPr>
          <p:nvPr/>
        </p:nvCxnSpPr>
        <p:spPr>
          <a:xfrm>
            <a:off x="3288191" y="2579990"/>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01984CF-FFF6-1F40-A583-3CBBF6291B44}"/>
              </a:ext>
            </a:extLst>
          </p:cNvPr>
          <p:cNvCxnSpPr>
            <a:cxnSpLocks/>
          </p:cNvCxnSpPr>
          <p:nvPr/>
        </p:nvCxnSpPr>
        <p:spPr>
          <a:xfrm>
            <a:off x="6108578" y="256561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1" name="object 7">
            <a:extLst>
              <a:ext uri="{FF2B5EF4-FFF2-40B4-BE49-F238E27FC236}">
                <a16:creationId xmlns:a16="http://schemas.microsoft.com/office/drawing/2014/main" id="{B712927D-2E30-9C48-804A-07566E0A13A4}"/>
              </a:ext>
            </a:extLst>
          </p:cNvPr>
          <p:cNvSpPr txBox="1"/>
          <p:nvPr/>
        </p:nvSpPr>
        <p:spPr>
          <a:xfrm>
            <a:off x="3328249" y="2707541"/>
            <a:ext cx="2202256"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7D41A80B-5FB3-9949-8FF3-CCE963738135}"/>
              </a:ext>
            </a:extLst>
          </p:cNvPr>
          <p:cNvSpPr txBox="1"/>
          <p:nvPr/>
        </p:nvSpPr>
        <p:spPr>
          <a:xfrm>
            <a:off x="6188693" y="270754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latin typeface="Arial" panose="020B0604020202020204" pitchFamily="34" charset="0"/>
              <a:cs typeface="Arial" panose="020B0604020202020204" pitchFamily="34" charset="0"/>
            </a:endParaRPr>
          </a:p>
        </p:txBody>
      </p:sp>
      <p:sp>
        <p:nvSpPr>
          <p:cNvPr id="53" name="object 6">
            <a:extLst>
              <a:ext uri="{FF2B5EF4-FFF2-40B4-BE49-F238E27FC236}">
                <a16:creationId xmlns:a16="http://schemas.microsoft.com/office/drawing/2014/main" id="{B6A5AC79-13F6-EA49-898D-641E4B766D16}"/>
              </a:ext>
            </a:extLst>
          </p:cNvPr>
          <p:cNvSpPr txBox="1"/>
          <p:nvPr/>
        </p:nvSpPr>
        <p:spPr>
          <a:xfrm>
            <a:off x="3328249" y="2100352"/>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Phase 2</a:t>
            </a:r>
          </a:p>
        </p:txBody>
      </p:sp>
      <p:sp>
        <p:nvSpPr>
          <p:cNvPr id="54" name="TextBox 53">
            <a:extLst>
              <a:ext uri="{FF2B5EF4-FFF2-40B4-BE49-F238E27FC236}">
                <a16:creationId xmlns:a16="http://schemas.microsoft.com/office/drawing/2014/main" id="{D58072DE-EEDF-5F4B-A0FA-32B5131C318D}"/>
              </a:ext>
            </a:extLst>
          </p:cNvPr>
          <p:cNvSpPr txBox="1"/>
          <p:nvPr/>
        </p:nvSpPr>
        <p:spPr>
          <a:xfrm>
            <a:off x="6188693" y="210035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4"/>
                </a:solidFill>
                <a:effectLst/>
                <a:uLnTx/>
                <a:uFillTx/>
                <a:latin typeface="Arial" panose="020B0604020202020204" pitchFamily="34" charset="0"/>
                <a:cs typeface="Arial" panose="020B0604020202020204" pitchFamily="34" charset="0"/>
              </a:rPr>
              <a:t>Phase 3</a:t>
            </a:r>
          </a:p>
        </p:txBody>
      </p:sp>
      <p:sp>
        <p:nvSpPr>
          <p:cNvPr id="55" name="TextBox 54">
            <a:extLst>
              <a:ext uri="{FF2B5EF4-FFF2-40B4-BE49-F238E27FC236}">
                <a16:creationId xmlns:a16="http://schemas.microsoft.com/office/drawing/2014/main" id="{B3A1DD2D-0F28-2047-8BAF-B2F269D50AD6}"/>
              </a:ext>
            </a:extLst>
          </p:cNvPr>
          <p:cNvSpPr txBox="1"/>
          <p:nvPr/>
        </p:nvSpPr>
        <p:spPr>
          <a:xfrm>
            <a:off x="3328249"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[TIMELINE]</a:t>
            </a:r>
          </a:p>
        </p:txBody>
      </p:sp>
      <p:sp>
        <p:nvSpPr>
          <p:cNvPr id="56" name="TextBox 55">
            <a:extLst>
              <a:ext uri="{FF2B5EF4-FFF2-40B4-BE49-F238E27FC236}">
                <a16:creationId xmlns:a16="http://schemas.microsoft.com/office/drawing/2014/main" id="{B5731081-6208-BE48-BF41-94BF2D1F8CC0}"/>
              </a:ext>
            </a:extLst>
          </p:cNvPr>
          <p:cNvSpPr txBox="1"/>
          <p:nvPr/>
        </p:nvSpPr>
        <p:spPr>
          <a:xfrm>
            <a:off x="6188693"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[TIMELINE]</a:t>
            </a:r>
          </a:p>
        </p:txBody>
      </p:sp>
      <p:cxnSp>
        <p:nvCxnSpPr>
          <p:cNvPr id="57" name="Straight Arrow Connector 56">
            <a:extLst>
              <a:ext uri="{FF2B5EF4-FFF2-40B4-BE49-F238E27FC236}">
                <a16:creationId xmlns:a16="http://schemas.microsoft.com/office/drawing/2014/main" id="{E34176A7-7FD3-2244-9045-E15671DC6C34}"/>
              </a:ext>
            </a:extLst>
          </p:cNvPr>
          <p:cNvCxnSpPr>
            <a:cxnSpLocks/>
          </p:cNvCxnSpPr>
          <p:nvPr/>
        </p:nvCxnSpPr>
        <p:spPr>
          <a:xfrm>
            <a:off x="467805" y="2572168"/>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8" name="object 7">
            <a:extLst>
              <a:ext uri="{FF2B5EF4-FFF2-40B4-BE49-F238E27FC236}">
                <a16:creationId xmlns:a16="http://schemas.microsoft.com/office/drawing/2014/main" id="{AEA4DF33-7832-B049-8D0E-C493F9BBFAA5}"/>
              </a:ext>
            </a:extLst>
          </p:cNvPr>
          <p:cNvSpPr txBox="1"/>
          <p:nvPr/>
        </p:nvSpPr>
        <p:spPr>
          <a:xfrm>
            <a:off x="554736" y="2707541"/>
            <a:ext cx="2202256" cy="1195751"/>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[High-level description of main purpose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9" name="object 6">
            <a:extLst>
              <a:ext uri="{FF2B5EF4-FFF2-40B4-BE49-F238E27FC236}">
                <a16:creationId xmlns:a16="http://schemas.microsoft.com/office/drawing/2014/main" id="{F007FA20-C6F0-5542-AD65-CA3C2B282BD5}"/>
              </a:ext>
            </a:extLst>
          </p:cNvPr>
          <p:cNvSpPr txBox="1"/>
          <p:nvPr/>
        </p:nvSpPr>
        <p:spPr>
          <a:xfrm>
            <a:off x="554736" y="2092530"/>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3"/>
                </a:solidFill>
                <a:effectLst/>
                <a:uLnTx/>
                <a:uFillTx/>
                <a:latin typeface="Arial" panose="020B0604020202020204" pitchFamily="34" charset="0"/>
                <a:cs typeface="Arial" panose="020B0604020202020204" pitchFamily="34" charset="0"/>
              </a:rPr>
              <a:t>Phase 1</a:t>
            </a:r>
          </a:p>
        </p:txBody>
      </p:sp>
      <p:sp>
        <p:nvSpPr>
          <p:cNvPr id="60" name="TextBox 59">
            <a:extLst>
              <a:ext uri="{FF2B5EF4-FFF2-40B4-BE49-F238E27FC236}">
                <a16:creationId xmlns:a16="http://schemas.microsoft.com/office/drawing/2014/main" id="{BFC757E9-E5E8-B24C-8346-CBD2ABFC11E2}"/>
              </a:ext>
            </a:extLst>
          </p:cNvPr>
          <p:cNvSpPr txBox="1"/>
          <p:nvPr/>
        </p:nvSpPr>
        <p:spPr>
          <a:xfrm>
            <a:off x="5547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[TIMELINE]</a:t>
            </a:r>
          </a:p>
        </p:txBody>
      </p:sp>
      <p:sp>
        <p:nvSpPr>
          <p:cNvPr id="62" name="Text Placeholder 3">
            <a:extLst>
              <a:ext uri="{FF2B5EF4-FFF2-40B4-BE49-F238E27FC236}">
                <a16:creationId xmlns:a16="http://schemas.microsoft.com/office/drawing/2014/main" id="{650601A0-AB40-7B4A-A961-74B3FB515840}"/>
              </a:ext>
            </a:extLst>
          </p:cNvPr>
          <p:cNvSpPr txBox="1">
            <a:spLocks/>
          </p:cNvSpPr>
          <p:nvPr/>
        </p:nvSpPr>
        <p:spPr>
          <a:xfrm>
            <a:off x="5547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activities]</a:t>
            </a: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dirty="0">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3" name="Text Placeholder 3">
            <a:extLst>
              <a:ext uri="{FF2B5EF4-FFF2-40B4-BE49-F238E27FC236}">
                <a16:creationId xmlns:a16="http://schemas.microsoft.com/office/drawing/2014/main" id="{A9526EA8-92B9-C545-815E-4E1EC033885F}"/>
              </a:ext>
            </a:extLst>
          </p:cNvPr>
          <p:cNvSpPr txBox="1">
            <a:spLocks/>
          </p:cNvSpPr>
          <p:nvPr/>
        </p:nvSpPr>
        <p:spPr>
          <a:xfrm>
            <a:off x="3328249"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4" name="Text Placeholder 3">
            <a:extLst>
              <a:ext uri="{FF2B5EF4-FFF2-40B4-BE49-F238E27FC236}">
                <a16:creationId xmlns:a16="http://schemas.microsoft.com/office/drawing/2014/main" id="{B9D90848-8FA2-3B4E-BCC4-90AA4CA60A02}"/>
              </a:ext>
            </a:extLst>
          </p:cNvPr>
          <p:cNvSpPr txBox="1">
            <a:spLocks/>
          </p:cNvSpPr>
          <p:nvPr/>
        </p:nvSpPr>
        <p:spPr>
          <a:xfrm>
            <a:off x="6188693"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activities]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dirty="0">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5" name="Text Placeholder 3">
            <a:extLst>
              <a:ext uri="{FF2B5EF4-FFF2-40B4-BE49-F238E27FC236}">
                <a16:creationId xmlns:a16="http://schemas.microsoft.com/office/drawing/2014/main" id="{6CF92DB6-E156-F841-9666-E48DA6D830DD}"/>
              </a:ext>
            </a:extLst>
          </p:cNvPr>
          <p:cNvSpPr txBox="1">
            <a:spLocks/>
          </p:cNvSpPr>
          <p:nvPr/>
        </p:nvSpPr>
        <p:spPr>
          <a:xfrm>
            <a:off x="90491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dirty="0">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3" name="Google Shape;507;p14">
            <a:extLst>
              <a:ext uri="{FF2B5EF4-FFF2-40B4-BE49-F238E27FC236}">
                <a16:creationId xmlns:a16="http://schemas.microsoft.com/office/drawing/2014/main" id="{E82B80E6-B2CF-1E09-CEA9-70CC989A413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28DE0983-D552-7ED5-4C19-1D42037C921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2480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for comparison with takeaways / Insert action title]</a:t>
            </a:r>
            <a:endParaRPr lang="en-DK" dirty="0"/>
          </a:p>
        </p:txBody>
      </p:sp>
      <p:sp>
        <p:nvSpPr>
          <p:cNvPr id="29" name="Subtitle 28">
            <a:extLst>
              <a:ext uri="{FF2B5EF4-FFF2-40B4-BE49-F238E27FC236}">
                <a16:creationId xmlns:a16="http://schemas.microsoft.com/office/drawing/2014/main" id="{80302009-C849-4759-AE2E-25289DE3A66B}"/>
              </a:ext>
            </a:extLst>
          </p:cNvPr>
          <p:cNvSpPr>
            <a:spLocks noGrp="1"/>
          </p:cNvSpPr>
          <p:nvPr>
            <p:ph type="subTitle" idx="1"/>
          </p:nvPr>
        </p:nvSpPr>
        <p:spPr/>
        <p:txBody>
          <a:bodyPr/>
          <a:lstStyle/>
          <a:p>
            <a:endParaRPr lang="en-US"/>
          </a:p>
        </p:txBody>
      </p:sp>
      <p:sp>
        <p:nvSpPr>
          <p:cNvPr id="31" name="Text Placeholder 30">
            <a:extLst>
              <a:ext uri="{FF2B5EF4-FFF2-40B4-BE49-F238E27FC236}">
                <a16:creationId xmlns:a16="http://schemas.microsoft.com/office/drawing/2014/main" id="{1C319087-CB06-4062-E8AD-D8212E21D196}"/>
              </a:ext>
            </a:extLst>
          </p:cNvPr>
          <p:cNvSpPr>
            <a:spLocks noGrp="1"/>
          </p:cNvSpPr>
          <p:nvPr>
            <p:ph type="body" sz="quarter" idx="17"/>
          </p:nvPr>
        </p:nvSpPr>
        <p:spPr/>
        <p:txBody>
          <a:bodyPr/>
          <a:lstStyle/>
          <a:p>
            <a:endParaRPr lang="en-US"/>
          </a:p>
        </p:txBody>
      </p:sp>
      <p:graphicFrame>
        <p:nvGraphicFramePr>
          <p:cNvPr id="17" name="Chart 16">
            <a:extLst>
              <a:ext uri="{FF2B5EF4-FFF2-40B4-BE49-F238E27FC236}">
                <a16:creationId xmlns:a16="http://schemas.microsoft.com/office/drawing/2014/main" id="{43A095F5-D89E-048B-48B0-FCC260CD2E6A}"/>
              </a:ext>
            </a:extLst>
          </p:cNvPr>
          <p:cNvGraphicFramePr>
            <a:graphicFrameLocks/>
          </p:cNvGraphicFramePr>
          <p:nvPr>
            <p:extLst>
              <p:ext uri="{D42A27DB-BD31-4B8C-83A1-F6EECF244321}">
                <p14:modId xmlns:p14="http://schemas.microsoft.com/office/powerpoint/2010/main" val="162027348"/>
              </p:ext>
            </p:extLst>
          </p:nvPr>
        </p:nvGraphicFramePr>
        <p:xfrm>
          <a:off x="585789" y="2901966"/>
          <a:ext cx="7178108"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0332D289-03AC-9227-AD23-E7C56149CB8F}"/>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sp>
        <p:nvSpPr>
          <p:cNvPr id="3" name="TextBox 2">
            <a:extLst>
              <a:ext uri="{FF2B5EF4-FFF2-40B4-BE49-F238E27FC236}">
                <a16:creationId xmlns:a16="http://schemas.microsoft.com/office/drawing/2014/main" id="{2CAD9AD1-07F9-AFFC-AC98-4FE692D1B50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0CADC1C1-2BA7-97EE-76F5-B67E3765B10C}"/>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C8A5F1-98A2-1F3A-939B-593EF4217C9D}"/>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B4040360-A768-70A0-1FAF-9C8EB4BF2886}"/>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965EAC6F-C9F7-3ADD-7257-A05F59267023}"/>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C0943D-0AB2-1B8D-76DF-1EB3FC60D9F0}"/>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3FECCA-8695-6FF1-2AD3-1166356FF9D5}"/>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6" name="Google Shape;507;p14">
            <a:extLst>
              <a:ext uri="{FF2B5EF4-FFF2-40B4-BE49-F238E27FC236}">
                <a16:creationId xmlns:a16="http://schemas.microsoft.com/office/drawing/2014/main" id="{765E51FE-8CE3-A461-0D59-5E61548E42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01DF431F-8446-03A0-5D76-4A41F3E83C0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33263940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High-level timeline for next [insert timeframe]</a:t>
            </a:r>
          </a:p>
        </p:txBody>
      </p:sp>
      <p:sp>
        <p:nvSpPr>
          <p:cNvPr id="2" name="Subtitle 1">
            <a:extLst>
              <a:ext uri="{FF2B5EF4-FFF2-40B4-BE49-F238E27FC236}">
                <a16:creationId xmlns:a16="http://schemas.microsoft.com/office/drawing/2014/main" id="{91DDC541-6D9E-F506-85B1-527F220F3A47}"/>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9DD7A073-E0B8-913C-47F2-031554468F7F}"/>
              </a:ext>
            </a:extLst>
          </p:cNvPr>
          <p:cNvSpPr>
            <a:spLocks noGrp="1"/>
          </p:cNvSpPr>
          <p:nvPr>
            <p:ph type="body" sz="quarter" idx="17"/>
          </p:nvPr>
        </p:nvSpPr>
        <p:spPr/>
        <p:txBody>
          <a:bodyPr/>
          <a:lstStyle/>
          <a:p>
            <a:endParaRPr lang="en-US"/>
          </a:p>
        </p:txBody>
      </p:sp>
      <p:graphicFrame>
        <p:nvGraphicFramePr>
          <p:cNvPr id="7" name="Google Shape;2527;p315">
            <a:extLst>
              <a:ext uri="{FF2B5EF4-FFF2-40B4-BE49-F238E27FC236}">
                <a16:creationId xmlns:a16="http://schemas.microsoft.com/office/drawing/2014/main" id="{D100BAA5-6C2E-B6D3-8812-B29B99313F06}"/>
              </a:ext>
            </a:extLst>
          </p:cNvPr>
          <p:cNvGraphicFramePr/>
          <p:nvPr/>
        </p:nvGraphicFramePr>
        <p:xfrm>
          <a:off x="554726" y="1870189"/>
          <a:ext cx="11082530" cy="3378869"/>
        </p:xfrm>
        <a:graphic>
          <a:graphicData uri="http://schemas.openxmlformats.org/drawingml/2006/table">
            <a:tbl>
              <a:tblPr firstRow="1" firstCol="1" bandRow="1">
                <a:noFill/>
              </a:tblPr>
              <a:tblGrid>
                <a:gridCol w="1843700">
                  <a:extLst>
                    <a:ext uri="{9D8B030D-6E8A-4147-A177-3AD203B41FA5}">
                      <a16:colId xmlns:a16="http://schemas.microsoft.com/office/drawing/2014/main" val="20000"/>
                    </a:ext>
                  </a:extLst>
                </a:gridCol>
                <a:gridCol w="615922">
                  <a:extLst>
                    <a:ext uri="{9D8B030D-6E8A-4147-A177-3AD203B41FA5}">
                      <a16:colId xmlns:a16="http://schemas.microsoft.com/office/drawing/2014/main" val="20003"/>
                    </a:ext>
                  </a:extLst>
                </a:gridCol>
                <a:gridCol w="615922">
                  <a:extLst>
                    <a:ext uri="{9D8B030D-6E8A-4147-A177-3AD203B41FA5}">
                      <a16:colId xmlns:a16="http://schemas.microsoft.com/office/drawing/2014/main" val="20004"/>
                    </a:ext>
                  </a:extLst>
                </a:gridCol>
                <a:gridCol w="615922">
                  <a:extLst>
                    <a:ext uri="{9D8B030D-6E8A-4147-A177-3AD203B41FA5}">
                      <a16:colId xmlns:a16="http://schemas.microsoft.com/office/drawing/2014/main" val="20005"/>
                    </a:ext>
                  </a:extLst>
                </a:gridCol>
                <a:gridCol w="615922">
                  <a:extLst>
                    <a:ext uri="{9D8B030D-6E8A-4147-A177-3AD203B41FA5}">
                      <a16:colId xmlns:a16="http://schemas.microsoft.com/office/drawing/2014/main" val="20006"/>
                    </a:ext>
                  </a:extLst>
                </a:gridCol>
                <a:gridCol w="615922">
                  <a:extLst>
                    <a:ext uri="{9D8B030D-6E8A-4147-A177-3AD203B41FA5}">
                      <a16:colId xmlns:a16="http://schemas.microsoft.com/office/drawing/2014/main" val="20007"/>
                    </a:ext>
                  </a:extLst>
                </a:gridCol>
                <a:gridCol w="615922">
                  <a:extLst>
                    <a:ext uri="{9D8B030D-6E8A-4147-A177-3AD203B41FA5}">
                      <a16:colId xmlns:a16="http://schemas.microsoft.com/office/drawing/2014/main" val="20008"/>
                    </a:ext>
                  </a:extLst>
                </a:gridCol>
                <a:gridCol w="615922">
                  <a:extLst>
                    <a:ext uri="{9D8B030D-6E8A-4147-A177-3AD203B41FA5}">
                      <a16:colId xmlns:a16="http://schemas.microsoft.com/office/drawing/2014/main" val="20009"/>
                    </a:ext>
                  </a:extLst>
                </a:gridCol>
                <a:gridCol w="615922">
                  <a:extLst>
                    <a:ext uri="{9D8B030D-6E8A-4147-A177-3AD203B41FA5}">
                      <a16:colId xmlns:a16="http://schemas.microsoft.com/office/drawing/2014/main" val="20010"/>
                    </a:ext>
                  </a:extLst>
                </a:gridCol>
                <a:gridCol w="615922">
                  <a:extLst>
                    <a:ext uri="{9D8B030D-6E8A-4147-A177-3AD203B41FA5}">
                      <a16:colId xmlns:a16="http://schemas.microsoft.com/office/drawing/2014/main" val="20011"/>
                    </a:ext>
                  </a:extLst>
                </a:gridCol>
                <a:gridCol w="615922">
                  <a:extLst>
                    <a:ext uri="{9D8B030D-6E8A-4147-A177-3AD203B41FA5}">
                      <a16:colId xmlns:a16="http://schemas.microsoft.com/office/drawing/2014/main" val="20012"/>
                    </a:ext>
                  </a:extLst>
                </a:gridCol>
                <a:gridCol w="615922">
                  <a:extLst>
                    <a:ext uri="{9D8B030D-6E8A-4147-A177-3AD203B41FA5}">
                      <a16:colId xmlns:a16="http://schemas.microsoft.com/office/drawing/2014/main" val="20013"/>
                    </a:ext>
                  </a:extLst>
                </a:gridCol>
                <a:gridCol w="615922">
                  <a:extLst>
                    <a:ext uri="{9D8B030D-6E8A-4147-A177-3AD203B41FA5}">
                      <a16:colId xmlns:a16="http://schemas.microsoft.com/office/drawing/2014/main" val="20014"/>
                    </a:ext>
                  </a:extLst>
                </a:gridCol>
                <a:gridCol w="615922">
                  <a:extLst>
                    <a:ext uri="{9D8B030D-6E8A-4147-A177-3AD203B41FA5}">
                      <a16:colId xmlns:a16="http://schemas.microsoft.com/office/drawing/2014/main" val="20015"/>
                    </a:ext>
                  </a:extLst>
                </a:gridCol>
                <a:gridCol w="615922">
                  <a:extLst>
                    <a:ext uri="{9D8B030D-6E8A-4147-A177-3AD203B41FA5}">
                      <a16:colId xmlns:a16="http://schemas.microsoft.com/office/drawing/2014/main" val="20016"/>
                    </a:ext>
                  </a:extLst>
                </a:gridCol>
                <a:gridCol w="615922">
                  <a:extLst>
                    <a:ext uri="{9D8B030D-6E8A-4147-A177-3AD203B41FA5}">
                      <a16:colId xmlns:a16="http://schemas.microsoft.com/office/drawing/2014/main" val="20017"/>
                    </a:ext>
                  </a:extLst>
                </a:gridCol>
              </a:tblGrid>
              <a:tr h="360900">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Week</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37</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38</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39</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40</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42</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43</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44</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45</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46</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47</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48</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49</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50</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51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2567">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2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2" name="Google Shape;2528;p315">
            <a:extLst>
              <a:ext uri="{FF2B5EF4-FFF2-40B4-BE49-F238E27FC236}">
                <a16:creationId xmlns:a16="http://schemas.microsoft.com/office/drawing/2014/main" id="{299704DE-F5EC-8F67-D393-8AA66553156F}"/>
              </a:ext>
            </a:extLst>
          </p:cNvPr>
          <p:cNvSpPr/>
          <p:nvPr/>
        </p:nvSpPr>
        <p:spPr>
          <a:xfrm>
            <a:off x="2431088" y="2340765"/>
            <a:ext cx="224000"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19" name="Google Shape;2529;p315">
            <a:extLst>
              <a:ext uri="{FF2B5EF4-FFF2-40B4-BE49-F238E27FC236}">
                <a16:creationId xmlns:a16="http://schemas.microsoft.com/office/drawing/2014/main" id="{8E108678-A3D5-CBBE-0393-87279C40F5F4}"/>
              </a:ext>
            </a:extLst>
          </p:cNvPr>
          <p:cNvSpPr/>
          <p:nvPr/>
        </p:nvSpPr>
        <p:spPr>
          <a:xfrm>
            <a:off x="2431088" y="2758732"/>
            <a:ext cx="1557584"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20" name="Google Shape;2530;p315">
            <a:extLst>
              <a:ext uri="{FF2B5EF4-FFF2-40B4-BE49-F238E27FC236}">
                <a16:creationId xmlns:a16="http://schemas.microsoft.com/office/drawing/2014/main" id="{2D23422C-A456-4A32-6666-B11F5B832282}"/>
              </a:ext>
            </a:extLst>
          </p:cNvPr>
          <p:cNvSpPr/>
          <p:nvPr/>
        </p:nvSpPr>
        <p:spPr>
          <a:xfrm>
            <a:off x="3781463" y="3176698"/>
            <a:ext cx="907375"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21" name="Google Shape;2531;p315">
            <a:extLst>
              <a:ext uri="{FF2B5EF4-FFF2-40B4-BE49-F238E27FC236}">
                <a16:creationId xmlns:a16="http://schemas.microsoft.com/office/drawing/2014/main" id="{00FCB8FC-8D74-B768-2330-AEFFEFEB48B6}"/>
              </a:ext>
            </a:extLst>
          </p:cNvPr>
          <p:cNvCxnSpPr/>
          <p:nvPr/>
        </p:nvCxnSpPr>
        <p:spPr>
          <a:xfrm>
            <a:off x="2431090" y="1892532"/>
            <a:ext cx="0" cy="3692000"/>
          </a:xfrm>
          <a:prstGeom prst="straightConnector1">
            <a:avLst/>
          </a:prstGeom>
          <a:noFill/>
          <a:ln w="9525" cap="flat" cmpd="sng">
            <a:solidFill>
              <a:schemeClr val="tx1"/>
            </a:solidFill>
            <a:prstDash val="dot"/>
            <a:round/>
            <a:headEnd type="none" w="med" len="med"/>
            <a:tailEnd type="none" w="med" len="med"/>
          </a:ln>
        </p:spPr>
      </p:cxnSp>
      <p:cxnSp>
        <p:nvCxnSpPr>
          <p:cNvPr id="22" name="Google Shape;2532;p315">
            <a:extLst>
              <a:ext uri="{FF2B5EF4-FFF2-40B4-BE49-F238E27FC236}">
                <a16:creationId xmlns:a16="http://schemas.microsoft.com/office/drawing/2014/main" id="{C6E3423B-10A9-74A7-A4F7-F7231E5692BC}"/>
              </a:ext>
            </a:extLst>
          </p:cNvPr>
          <p:cNvCxnSpPr>
            <a:cxnSpLocks/>
          </p:cNvCxnSpPr>
          <p:nvPr/>
        </p:nvCxnSpPr>
        <p:spPr>
          <a:xfrm>
            <a:off x="4697439" y="1892532"/>
            <a:ext cx="0" cy="3692000"/>
          </a:xfrm>
          <a:prstGeom prst="straightConnector1">
            <a:avLst/>
          </a:prstGeom>
          <a:noFill/>
          <a:ln w="9525" cap="flat" cmpd="sng">
            <a:solidFill>
              <a:schemeClr val="tx1"/>
            </a:solidFill>
            <a:prstDash val="dot"/>
            <a:round/>
            <a:headEnd type="none" w="med" len="med"/>
            <a:tailEnd type="none" w="med" len="med"/>
          </a:ln>
        </p:spPr>
      </p:cxnSp>
      <p:sp>
        <p:nvSpPr>
          <p:cNvPr id="31" name="Google Shape;2535;p315">
            <a:extLst>
              <a:ext uri="{FF2B5EF4-FFF2-40B4-BE49-F238E27FC236}">
                <a16:creationId xmlns:a16="http://schemas.microsoft.com/office/drawing/2014/main" id="{2D155D57-F63D-2453-A6CA-90CBC05E694E}"/>
              </a:ext>
            </a:extLst>
          </p:cNvPr>
          <p:cNvSpPr/>
          <p:nvPr/>
        </p:nvSpPr>
        <p:spPr>
          <a:xfrm>
            <a:off x="2327490"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4" name="Google Shape;2536;p315">
            <a:extLst>
              <a:ext uri="{FF2B5EF4-FFF2-40B4-BE49-F238E27FC236}">
                <a16:creationId xmlns:a16="http://schemas.microsoft.com/office/drawing/2014/main" id="{FB9154DE-F643-4B85-3A0A-72B9433A2F23}"/>
              </a:ext>
            </a:extLst>
          </p:cNvPr>
          <p:cNvSpPr/>
          <p:nvPr/>
        </p:nvSpPr>
        <p:spPr>
          <a:xfrm>
            <a:off x="4593839"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5" name="Google Shape;2537;p315">
            <a:extLst>
              <a:ext uri="{FF2B5EF4-FFF2-40B4-BE49-F238E27FC236}">
                <a16:creationId xmlns:a16="http://schemas.microsoft.com/office/drawing/2014/main" id="{6FDAE69A-D4E3-FBF9-4C9C-20385B697FD2}"/>
              </a:ext>
            </a:extLst>
          </p:cNvPr>
          <p:cNvSpPr txBox="1"/>
          <p:nvPr/>
        </p:nvSpPr>
        <p:spPr>
          <a:xfrm>
            <a:off x="1915690" y="5584532"/>
            <a:ext cx="1030800" cy="461624"/>
          </a:xfrm>
          <a:prstGeom prst="rect">
            <a:avLst/>
          </a:prstGeom>
          <a:noFill/>
          <a:ln>
            <a:noFill/>
          </a:ln>
        </p:spPr>
        <p:txBody>
          <a:bodyPr spcFirstLastPara="1" wrap="square" lIns="121900" tIns="121900" rIns="121900" bIns="121900" anchor="t" anchorCtr="0">
            <a:spAutoFit/>
          </a:bodyPr>
          <a:lstStyle/>
          <a:p>
            <a:pPr algn="ctr"/>
            <a:r>
              <a:rPr lang="en" sz="1400" dirty="0">
                <a:latin typeface="Arial" panose="020B0604020202020204" pitchFamily="34" charset="0"/>
                <a:ea typeface="Helvetica Neue"/>
                <a:cs typeface="Arial" panose="020B0604020202020204" pitchFamily="34" charset="0"/>
                <a:sym typeface="Helvetica Neue"/>
              </a:rPr>
              <a:t>Kick-off</a:t>
            </a:r>
            <a:endParaRPr sz="1400" dirty="0">
              <a:latin typeface="Arial" panose="020B0604020202020204" pitchFamily="34" charset="0"/>
              <a:ea typeface="Helvetica Neue"/>
              <a:cs typeface="Arial" panose="020B0604020202020204" pitchFamily="34" charset="0"/>
              <a:sym typeface="Helvetica Neue"/>
            </a:endParaRPr>
          </a:p>
        </p:txBody>
      </p:sp>
      <p:sp>
        <p:nvSpPr>
          <p:cNvPr id="36" name="Google Shape;2538;p315">
            <a:extLst>
              <a:ext uri="{FF2B5EF4-FFF2-40B4-BE49-F238E27FC236}">
                <a16:creationId xmlns:a16="http://schemas.microsoft.com/office/drawing/2014/main" id="{D7AFCEFB-258A-D924-8B76-1D446F5D07AC}"/>
              </a:ext>
            </a:extLst>
          </p:cNvPr>
          <p:cNvSpPr txBox="1"/>
          <p:nvPr/>
        </p:nvSpPr>
        <p:spPr>
          <a:xfrm>
            <a:off x="4122839" y="5624453"/>
            <a:ext cx="11492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a:t>
            </a:r>
          </a:p>
        </p:txBody>
      </p:sp>
      <p:sp>
        <p:nvSpPr>
          <p:cNvPr id="54" name="Google Shape;2539;p315">
            <a:extLst>
              <a:ext uri="{FF2B5EF4-FFF2-40B4-BE49-F238E27FC236}">
                <a16:creationId xmlns:a16="http://schemas.microsoft.com/office/drawing/2014/main" id="{96B4CFF9-D17E-AA0B-0AE8-41E22B19F214}"/>
              </a:ext>
            </a:extLst>
          </p:cNvPr>
          <p:cNvSpPr/>
          <p:nvPr/>
        </p:nvSpPr>
        <p:spPr>
          <a:xfrm>
            <a:off x="4688847" y="3633932"/>
            <a:ext cx="4541288"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59" name="Google Shape;2540;p315">
            <a:extLst>
              <a:ext uri="{FF2B5EF4-FFF2-40B4-BE49-F238E27FC236}">
                <a16:creationId xmlns:a16="http://schemas.microsoft.com/office/drawing/2014/main" id="{8479F690-FA79-6EF3-EA40-0D37A3A1A5A3}"/>
              </a:ext>
            </a:extLst>
          </p:cNvPr>
          <p:cNvSpPr/>
          <p:nvPr/>
        </p:nvSpPr>
        <p:spPr>
          <a:xfrm>
            <a:off x="9238738" y="4933832"/>
            <a:ext cx="2257745"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60" name="Google Shape;2541;p315">
            <a:extLst>
              <a:ext uri="{FF2B5EF4-FFF2-40B4-BE49-F238E27FC236}">
                <a16:creationId xmlns:a16="http://schemas.microsoft.com/office/drawing/2014/main" id="{F25182EE-472E-D83F-B499-3D0431600A49}"/>
              </a:ext>
            </a:extLst>
          </p:cNvPr>
          <p:cNvCxnSpPr/>
          <p:nvPr/>
        </p:nvCxnSpPr>
        <p:spPr>
          <a:xfrm>
            <a:off x="11496489" y="1892532"/>
            <a:ext cx="0" cy="3692000"/>
          </a:xfrm>
          <a:prstGeom prst="straightConnector1">
            <a:avLst/>
          </a:prstGeom>
          <a:noFill/>
          <a:ln w="9525" cap="flat" cmpd="sng">
            <a:solidFill>
              <a:schemeClr val="tx1"/>
            </a:solidFill>
            <a:prstDash val="dot"/>
            <a:round/>
            <a:headEnd type="none" w="med" len="med"/>
            <a:tailEnd type="none" w="med" len="med"/>
          </a:ln>
        </p:spPr>
      </p:cxnSp>
      <p:sp>
        <p:nvSpPr>
          <p:cNvPr id="61" name="Google Shape;2542;p315">
            <a:extLst>
              <a:ext uri="{FF2B5EF4-FFF2-40B4-BE49-F238E27FC236}">
                <a16:creationId xmlns:a16="http://schemas.microsoft.com/office/drawing/2014/main" id="{A3BB05CA-C79B-1772-37EB-5F5AC6BEDEDA}"/>
              </a:ext>
            </a:extLst>
          </p:cNvPr>
          <p:cNvSpPr/>
          <p:nvPr/>
        </p:nvSpPr>
        <p:spPr>
          <a:xfrm>
            <a:off x="1139288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2" name="Google Shape;2543;p315">
            <a:extLst>
              <a:ext uri="{FF2B5EF4-FFF2-40B4-BE49-F238E27FC236}">
                <a16:creationId xmlns:a16="http://schemas.microsoft.com/office/drawing/2014/main" id="{D0D5417B-196D-09E9-53E9-0AFF2B71364B}"/>
              </a:ext>
            </a:extLst>
          </p:cNvPr>
          <p:cNvSpPr txBox="1"/>
          <p:nvPr/>
        </p:nvSpPr>
        <p:spPr>
          <a:xfrm>
            <a:off x="10461736" y="5584540"/>
            <a:ext cx="1262717" cy="677068"/>
          </a:xfrm>
          <a:prstGeom prst="rect">
            <a:avLst/>
          </a:prstGeom>
          <a:noFill/>
          <a:ln>
            <a:noFill/>
          </a:ln>
        </p:spPr>
        <p:txBody>
          <a:bodyPr spcFirstLastPara="1" wrap="square" lIns="121900" tIns="121900" rIns="121900" bIns="121900" anchor="t" anchorCtr="0">
            <a:spAutoFit/>
          </a:bodyPr>
          <a:lstStyle/>
          <a:p>
            <a:pPr algn="r"/>
            <a:r>
              <a:rPr lang="en-US" sz="1400" dirty="0">
                <a:latin typeface="Arial" panose="020B0604020202020204" pitchFamily="34" charset="0"/>
                <a:ea typeface="Helvetica Neue"/>
                <a:cs typeface="Arial" panose="020B0604020202020204" pitchFamily="34" charset="0"/>
                <a:sym typeface="Helvetica Neue"/>
              </a:rPr>
              <a:t>[Insert stage-gate]</a:t>
            </a:r>
          </a:p>
        </p:txBody>
      </p:sp>
      <p:sp>
        <p:nvSpPr>
          <p:cNvPr id="68" name="Google Shape;2544;p315">
            <a:extLst>
              <a:ext uri="{FF2B5EF4-FFF2-40B4-BE49-F238E27FC236}">
                <a16:creationId xmlns:a16="http://schemas.microsoft.com/office/drawing/2014/main" id="{1E59D4E5-9A96-ADC2-3C11-66788A7D6A56}"/>
              </a:ext>
            </a:extLst>
          </p:cNvPr>
          <p:cNvSpPr/>
          <p:nvPr/>
        </p:nvSpPr>
        <p:spPr>
          <a:xfrm>
            <a:off x="4688846" y="4067232"/>
            <a:ext cx="1551537"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75" name="Google Shape;2545;p315">
            <a:extLst>
              <a:ext uri="{FF2B5EF4-FFF2-40B4-BE49-F238E27FC236}">
                <a16:creationId xmlns:a16="http://schemas.microsoft.com/office/drawing/2014/main" id="{E328045F-5B75-2597-6F50-E785ABEFD44E}"/>
              </a:ext>
            </a:extLst>
          </p:cNvPr>
          <p:cNvSpPr/>
          <p:nvPr/>
        </p:nvSpPr>
        <p:spPr>
          <a:xfrm>
            <a:off x="4914133" y="4500532"/>
            <a:ext cx="4324600"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76" name="Google Shape;2546;p315">
            <a:extLst>
              <a:ext uri="{FF2B5EF4-FFF2-40B4-BE49-F238E27FC236}">
                <a16:creationId xmlns:a16="http://schemas.microsoft.com/office/drawing/2014/main" id="{7837C283-585C-1CA7-70CF-24E30FBFE7FF}"/>
              </a:ext>
            </a:extLst>
          </p:cNvPr>
          <p:cNvCxnSpPr>
            <a:cxnSpLocks/>
          </p:cNvCxnSpPr>
          <p:nvPr/>
        </p:nvCxnSpPr>
        <p:spPr>
          <a:xfrm>
            <a:off x="6963788" y="1892532"/>
            <a:ext cx="0" cy="3692000"/>
          </a:xfrm>
          <a:prstGeom prst="straightConnector1">
            <a:avLst/>
          </a:prstGeom>
          <a:noFill/>
          <a:ln w="9525" cap="flat" cmpd="sng">
            <a:solidFill>
              <a:schemeClr val="tx1"/>
            </a:solidFill>
            <a:prstDash val="dot"/>
            <a:round/>
            <a:headEnd type="none" w="med" len="med"/>
            <a:tailEnd type="none" w="med" len="med"/>
          </a:ln>
        </p:spPr>
      </p:cxnSp>
      <p:cxnSp>
        <p:nvCxnSpPr>
          <p:cNvPr id="77" name="Google Shape;2547;p315">
            <a:extLst>
              <a:ext uri="{FF2B5EF4-FFF2-40B4-BE49-F238E27FC236}">
                <a16:creationId xmlns:a16="http://schemas.microsoft.com/office/drawing/2014/main" id="{1BA9BE87-7911-9952-175F-5C3EC38AF0BC}"/>
              </a:ext>
            </a:extLst>
          </p:cNvPr>
          <p:cNvCxnSpPr>
            <a:cxnSpLocks/>
          </p:cNvCxnSpPr>
          <p:nvPr/>
        </p:nvCxnSpPr>
        <p:spPr>
          <a:xfrm>
            <a:off x="9230137" y="1892532"/>
            <a:ext cx="0" cy="3692000"/>
          </a:xfrm>
          <a:prstGeom prst="straightConnector1">
            <a:avLst/>
          </a:prstGeom>
          <a:noFill/>
          <a:ln w="9525" cap="flat" cmpd="sng">
            <a:solidFill>
              <a:schemeClr val="tx1"/>
            </a:solidFill>
            <a:prstDash val="dot"/>
            <a:round/>
            <a:headEnd type="none" w="med" len="med"/>
            <a:tailEnd type="none" w="med" len="med"/>
          </a:ln>
        </p:spPr>
      </p:cxnSp>
      <p:sp>
        <p:nvSpPr>
          <p:cNvPr id="78" name="Google Shape;2548;p315">
            <a:extLst>
              <a:ext uri="{FF2B5EF4-FFF2-40B4-BE49-F238E27FC236}">
                <a16:creationId xmlns:a16="http://schemas.microsoft.com/office/drawing/2014/main" id="{DB08CAA4-C099-2857-B557-9D920814E9B5}"/>
              </a:ext>
            </a:extLst>
          </p:cNvPr>
          <p:cNvSpPr txBox="1"/>
          <p:nvPr/>
        </p:nvSpPr>
        <p:spPr>
          <a:xfrm>
            <a:off x="5953988"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a:t>
            </a:r>
            <a:r>
              <a:rPr lang="en-US" sz="1400" dirty="0" err="1">
                <a:latin typeface="Arial" panose="020B0604020202020204" pitchFamily="34" charset="0"/>
                <a:ea typeface="Helvetica Neue"/>
                <a:cs typeface="Arial" panose="020B0604020202020204" pitchFamily="34" charset="0"/>
                <a:sym typeface="Helvetica Neue"/>
              </a:rPr>
              <a:t>SteerCo</a:t>
            </a:r>
            <a:r>
              <a:rPr lang="en-US" sz="1400" dirty="0">
                <a:latin typeface="Arial" panose="020B0604020202020204" pitchFamily="34" charset="0"/>
                <a:ea typeface="Helvetica Neue"/>
                <a:cs typeface="Arial" panose="020B0604020202020204" pitchFamily="34" charset="0"/>
                <a:sym typeface="Helvetica Neue"/>
              </a:rPr>
              <a:t> or similar]</a:t>
            </a:r>
          </a:p>
        </p:txBody>
      </p:sp>
      <p:sp>
        <p:nvSpPr>
          <p:cNvPr id="79" name="Google Shape;2549;p315">
            <a:extLst>
              <a:ext uri="{FF2B5EF4-FFF2-40B4-BE49-F238E27FC236}">
                <a16:creationId xmlns:a16="http://schemas.microsoft.com/office/drawing/2014/main" id="{3EB53851-3430-9030-B175-DAC2C4729E25}"/>
              </a:ext>
            </a:extLst>
          </p:cNvPr>
          <p:cNvSpPr txBox="1"/>
          <p:nvPr/>
        </p:nvSpPr>
        <p:spPr>
          <a:xfrm>
            <a:off x="8220337"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a:t>
            </a:r>
            <a:r>
              <a:rPr lang="en-US" sz="1400" dirty="0" err="1">
                <a:latin typeface="Arial" panose="020B0604020202020204" pitchFamily="34" charset="0"/>
                <a:ea typeface="Helvetica Neue"/>
                <a:cs typeface="Arial" panose="020B0604020202020204" pitchFamily="34" charset="0"/>
                <a:sym typeface="Helvetica Neue"/>
              </a:rPr>
              <a:t>SteerCo</a:t>
            </a:r>
            <a:r>
              <a:rPr lang="en-US" sz="1400" dirty="0">
                <a:latin typeface="Arial" panose="020B0604020202020204" pitchFamily="34" charset="0"/>
                <a:ea typeface="Helvetica Neue"/>
                <a:cs typeface="Arial" panose="020B0604020202020204" pitchFamily="34" charset="0"/>
                <a:sym typeface="Helvetica Neue"/>
              </a:rPr>
              <a:t> or similar]</a:t>
            </a:r>
          </a:p>
        </p:txBody>
      </p:sp>
      <p:sp>
        <p:nvSpPr>
          <p:cNvPr id="87" name="Google Shape;2557;p315">
            <a:extLst>
              <a:ext uri="{FF2B5EF4-FFF2-40B4-BE49-F238E27FC236}">
                <a16:creationId xmlns:a16="http://schemas.microsoft.com/office/drawing/2014/main" id="{B2BB8636-1F86-CBEC-91E6-F17E9A6B2AE2}"/>
              </a:ext>
            </a:extLst>
          </p:cNvPr>
          <p:cNvSpPr/>
          <p:nvPr/>
        </p:nvSpPr>
        <p:spPr>
          <a:xfrm>
            <a:off x="912653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88" name="Google Shape;2558;p315">
            <a:extLst>
              <a:ext uri="{FF2B5EF4-FFF2-40B4-BE49-F238E27FC236}">
                <a16:creationId xmlns:a16="http://schemas.microsoft.com/office/drawing/2014/main" id="{90A35796-3189-8A47-194C-C43CC2BA67F4}"/>
              </a:ext>
            </a:extLst>
          </p:cNvPr>
          <p:cNvSpPr/>
          <p:nvPr/>
        </p:nvSpPr>
        <p:spPr>
          <a:xfrm>
            <a:off x="6860188"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274948C9-1F49-B6D3-6AC5-A6F10D2716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B557A330-140D-94AE-2741-6C79CA2D138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217175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plan with status / Insert action title]</a:t>
            </a:r>
            <a:endParaRPr lang="en-DK" dirty="0"/>
          </a:p>
        </p:txBody>
      </p:sp>
      <p:sp>
        <p:nvSpPr>
          <p:cNvPr id="6" name="Text Placeholder 5">
            <a:extLst>
              <a:ext uri="{FF2B5EF4-FFF2-40B4-BE49-F238E27FC236}">
                <a16:creationId xmlns:a16="http://schemas.microsoft.com/office/drawing/2014/main" id="{ED4C1A6E-1DBE-B684-24B4-1C1AEC3E415A}"/>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D3E30B9F-7F3B-8195-44A2-71259B6991B7}"/>
              </a:ext>
            </a:extLst>
          </p:cNvPr>
          <p:cNvGraphicFramePr>
            <a:graphicFrameLocks noGrp="1"/>
          </p:cNvGraphicFramePr>
          <p:nvPr/>
        </p:nvGraphicFramePr>
        <p:xfrm>
          <a:off x="554736" y="1550158"/>
          <a:ext cx="11032423" cy="4853953"/>
        </p:xfrm>
        <a:graphic>
          <a:graphicData uri="http://schemas.openxmlformats.org/drawingml/2006/table">
            <a:tbl>
              <a:tblPr>
                <a:tableStyleId>{8799B23B-EC83-4686-B30A-512413B5E67A}</a:tableStyleId>
              </a:tblPr>
              <a:tblGrid>
                <a:gridCol w="3492301">
                  <a:extLst>
                    <a:ext uri="{9D8B030D-6E8A-4147-A177-3AD203B41FA5}">
                      <a16:colId xmlns:a16="http://schemas.microsoft.com/office/drawing/2014/main" val="20000"/>
                    </a:ext>
                  </a:extLst>
                </a:gridCol>
                <a:gridCol w="968933">
                  <a:extLst>
                    <a:ext uri="{9D8B030D-6E8A-4147-A177-3AD203B41FA5}">
                      <a16:colId xmlns:a16="http://schemas.microsoft.com/office/drawing/2014/main" val="1858057564"/>
                    </a:ext>
                  </a:extLst>
                </a:gridCol>
                <a:gridCol w="968933">
                  <a:extLst>
                    <a:ext uri="{9D8B030D-6E8A-4147-A177-3AD203B41FA5}">
                      <a16:colId xmlns:a16="http://schemas.microsoft.com/office/drawing/2014/main" val="2419383784"/>
                    </a:ext>
                  </a:extLst>
                </a:gridCol>
                <a:gridCol w="742356">
                  <a:extLst>
                    <a:ext uri="{9D8B030D-6E8A-4147-A177-3AD203B41FA5}">
                      <a16:colId xmlns:a16="http://schemas.microsoft.com/office/drawing/2014/main" val="20001"/>
                    </a:ext>
                  </a:extLst>
                </a:gridCol>
                <a:gridCol w="485990">
                  <a:extLst>
                    <a:ext uri="{9D8B030D-6E8A-4147-A177-3AD203B41FA5}">
                      <a16:colId xmlns:a16="http://schemas.microsoft.com/office/drawing/2014/main" val="20005"/>
                    </a:ext>
                  </a:extLst>
                </a:gridCol>
                <a:gridCol w="485990">
                  <a:extLst>
                    <a:ext uri="{9D8B030D-6E8A-4147-A177-3AD203B41FA5}">
                      <a16:colId xmlns:a16="http://schemas.microsoft.com/office/drawing/2014/main" val="20006"/>
                    </a:ext>
                  </a:extLst>
                </a:gridCol>
                <a:gridCol w="485990">
                  <a:extLst>
                    <a:ext uri="{9D8B030D-6E8A-4147-A177-3AD203B41FA5}">
                      <a16:colId xmlns:a16="http://schemas.microsoft.com/office/drawing/2014/main" val="20007"/>
                    </a:ext>
                  </a:extLst>
                </a:gridCol>
                <a:gridCol w="485990">
                  <a:extLst>
                    <a:ext uri="{9D8B030D-6E8A-4147-A177-3AD203B41FA5}">
                      <a16:colId xmlns:a16="http://schemas.microsoft.com/office/drawing/2014/main" val="20008"/>
                    </a:ext>
                  </a:extLst>
                </a:gridCol>
                <a:gridCol w="485990">
                  <a:extLst>
                    <a:ext uri="{9D8B030D-6E8A-4147-A177-3AD203B41FA5}">
                      <a16:colId xmlns:a16="http://schemas.microsoft.com/office/drawing/2014/main" val="20009"/>
                    </a:ext>
                  </a:extLst>
                </a:gridCol>
                <a:gridCol w="485990">
                  <a:extLst>
                    <a:ext uri="{9D8B030D-6E8A-4147-A177-3AD203B41FA5}">
                      <a16:colId xmlns:a16="http://schemas.microsoft.com/office/drawing/2014/main" val="20010"/>
                    </a:ext>
                  </a:extLst>
                </a:gridCol>
                <a:gridCol w="485990">
                  <a:extLst>
                    <a:ext uri="{9D8B030D-6E8A-4147-A177-3AD203B41FA5}">
                      <a16:colId xmlns:a16="http://schemas.microsoft.com/office/drawing/2014/main" val="20011"/>
                    </a:ext>
                  </a:extLst>
                </a:gridCol>
                <a:gridCol w="485990">
                  <a:extLst>
                    <a:ext uri="{9D8B030D-6E8A-4147-A177-3AD203B41FA5}">
                      <a16:colId xmlns:a16="http://schemas.microsoft.com/office/drawing/2014/main" val="2293856819"/>
                    </a:ext>
                  </a:extLst>
                </a:gridCol>
                <a:gridCol w="485990">
                  <a:extLst>
                    <a:ext uri="{9D8B030D-6E8A-4147-A177-3AD203B41FA5}">
                      <a16:colId xmlns:a16="http://schemas.microsoft.com/office/drawing/2014/main" val="1872980911"/>
                    </a:ext>
                  </a:extLst>
                </a:gridCol>
                <a:gridCol w="485990">
                  <a:extLst>
                    <a:ext uri="{9D8B030D-6E8A-4147-A177-3AD203B41FA5}">
                      <a16:colId xmlns:a16="http://schemas.microsoft.com/office/drawing/2014/main" val="1887288436"/>
                    </a:ext>
                  </a:extLst>
                </a:gridCol>
              </a:tblGrid>
              <a:tr h="360845">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altLang="ja-JP" sz="1200" b="1" i="0" u="none" strike="noStrike" cap="none" normalizeH="0" baseline="0" dirty="0">
                        <a:ln>
                          <a:noFill/>
                        </a:ln>
                        <a:solidFill>
                          <a:schemeClr val="tx1"/>
                        </a:solidFill>
                        <a:effectLst/>
                        <a:latin typeface="+mn-lt"/>
                        <a:ea typeface="ＭＳ Ｐゴシック" pitchFamily="50" charset="-128"/>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chemeClr val="tx1"/>
                          </a:solidFill>
                          <a:effectLst/>
                          <a:latin typeface="+mn-lt"/>
                        </a:rPr>
                        <a:t>Owner</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chemeClr val="tx1"/>
                          </a:solidFill>
                          <a:effectLst/>
                          <a:latin typeface="+mn-lt"/>
                        </a:rPr>
                        <a:t>Due date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u="none" strike="noStrike" cap="none" normalizeH="0" baseline="0" dirty="0">
                          <a:ln>
                            <a:noFill/>
                          </a:ln>
                          <a:solidFill>
                            <a:schemeClr val="tx1"/>
                          </a:solidFill>
                          <a:effectLst/>
                          <a:latin typeface="+mn-lt"/>
                        </a:rPr>
                        <a:t>Status</a:t>
                      </a:r>
                      <a:endParaRPr kumimoji="0" lang="en-GB" sz="1000" b="1" i="0" u="none" strike="noStrike" cap="none" normalizeH="0" baseline="0" dirty="0">
                        <a:ln>
                          <a:noFill/>
                        </a:ln>
                        <a:solidFill>
                          <a:schemeClr val="tx1"/>
                        </a:solidFill>
                        <a:effectLst/>
                        <a:latin typeface="+mn-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1</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2</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3</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bg1"/>
                          </a:solidFill>
                          <a:effectLst/>
                          <a:latin typeface="Arial" panose="020B0604020202020204" pitchFamily="34" charset="0"/>
                        </a:rPr>
                        <a:t>4</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ctr"/>
                      <a:r>
                        <a:rPr lang="en-AU" sz="1000" b="0" i="0" u="none" strike="noStrike" dirty="0">
                          <a:solidFill>
                            <a:schemeClr val="tx1"/>
                          </a:solidFill>
                          <a:effectLst/>
                          <a:latin typeface="Arial" panose="020B0604020202020204" pitchFamily="34" charset="0"/>
                        </a:rPr>
                        <a:t>5</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6</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7</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8</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9</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10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Done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Challenged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Challenged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44122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30138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82752714"/>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06478922"/>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Not started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6177101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85242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4672666"/>
                  </a:ext>
                </a:extLst>
              </a:tr>
            </a:tbl>
          </a:graphicData>
        </a:graphic>
      </p:graphicFrame>
      <p:cxnSp>
        <p:nvCxnSpPr>
          <p:cNvPr id="7" name="Straight Connector 6">
            <a:extLst>
              <a:ext uri="{FF2B5EF4-FFF2-40B4-BE49-F238E27FC236}">
                <a16:creationId xmlns:a16="http://schemas.microsoft.com/office/drawing/2014/main" id="{F43821D1-77C1-F180-D003-D383E608BE04}"/>
              </a:ext>
            </a:extLst>
          </p:cNvPr>
          <p:cNvCxnSpPr>
            <a:cxnSpLocks/>
          </p:cNvCxnSpPr>
          <p:nvPr/>
        </p:nvCxnSpPr>
        <p:spPr>
          <a:xfrm>
            <a:off x="6770914" y="1411182"/>
            <a:ext cx="48162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B7D5FC-AC5C-BFAA-05E7-BDBE839E3681}"/>
              </a:ext>
            </a:extLst>
          </p:cNvPr>
          <p:cNvSpPr txBox="1"/>
          <p:nvPr/>
        </p:nvSpPr>
        <p:spPr>
          <a:xfrm>
            <a:off x="8258542" y="1298712"/>
            <a:ext cx="1840993" cy="224941"/>
          </a:xfrm>
          <a:prstGeom prst="rect">
            <a:avLst/>
          </a:prstGeom>
          <a:solidFill>
            <a:schemeClr val="bg1"/>
          </a:solidFill>
        </p:spPr>
        <p:txBody>
          <a:bodyPr wrap="square" rtlCol="0" anchor="ctr">
            <a:no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lang="en-US" sz="1200" b="1" dirty="0">
                <a:latin typeface="Arial" panose="020B0604020202020204"/>
              </a:rPr>
              <a:t>Project week</a:t>
            </a:r>
            <a:endParaRPr kumimoji="0" lang="en-US" sz="1200" b="1" i="0" u="none" strike="noStrike" kern="1200" cap="none" spc="0" normalizeH="0" baseline="0" noProof="0" dirty="0">
              <a:ln>
                <a:noFill/>
              </a:ln>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5FAC2CEA-89E9-B101-19ED-1AFDBFC544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441552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Plan</a:t>
            </a:r>
          </a:p>
        </p:txBody>
      </p:sp>
      <p:sp>
        <p:nvSpPr>
          <p:cNvPr id="8" name="Subtitle 7">
            <a:extLst>
              <a:ext uri="{FF2B5EF4-FFF2-40B4-BE49-F238E27FC236}">
                <a16:creationId xmlns:a16="http://schemas.microsoft.com/office/drawing/2014/main" id="{4A847823-CADA-D885-30D9-94A357768AD7}"/>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D26F31A7-EB34-2729-BD44-0B500AF3E6C7}"/>
              </a:ext>
            </a:extLst>
          </p:cNvPr>
          <p:cNvSpPr>
            <a:spLocks noGrp="1"/>
          </p:cNvSpPr>
          <p:nvPr>
            <p:ph type="body" sz="quarter" idx="17"/>
          </p:nvPr>
        </p:nvSpPr>
        <p:spPr/>
        <p:txBody>
          <a:bodyPr/>
          <a:lstStyle/>
          <a:p>
            <a:endParaRPr lang="en-US"/>
          </a:p>
        </p:txBody>
      </p:sp>
      <p:cxnSp>
        <p:nvCxnSpPr>
          <p:cNvPr id="16" name="Straight Arrow Connector 15">
            <a:extLst>
              <a:ext uri="{FF2B5EF4-FFF2-40B4-BE49-F238E27FC236}">
                <a16:creationId xmlns:a16="http://schemas.microsoft.com/office/drawing/2014/main" id="{F3ED563E-29FF-398D-F2B4-E38607EA9A71}"/>
              </a:ext>
            </a:extLst>
          </p:cNvPr>
          <p:cNvCxnSpPr>
            <a:cxnSpLocks/>
          </p:cNvCxnSpPr>
          <p:nvPr/>
        </p:nvCxnSpPr>
        <p:spPr>
          <a:xfrm>
            <a:off x="4493414" y="2858470"/>
            <a:ext cx="3209544"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D981B90-ADAB-FC96-F13B-142F1F835BA7}"/>
              </a:ext>
            </a:extLst>
          </p:cNvPr>
          <p:cNvCxnSpPr>
            <a:cxnSpLocks/>
          </p:cNvCxnSpPr>
          <p:nvPr/>
        </p:nvCxnSpPr>
        <p:spPr>
          <a:xfrm>
            <a:off x="8432093" y="2858470"/>
            <a:ext cx="3209544"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 name="object 7">
            <a:extLst>
              <a:ext uri="{FF2B5EF4-FFF2-40B4-BE49-F238E27FC236}">
                <a16:creationId xmlns:a16="http://schemas.microsoft.com/office/drawing/2014/main" id="{0F8A7A5A-6385-EE64-D6F3-44F07B97E083}"/>
              </a:ext>
            </a:extLst>
          </p:cNvPr>
          <p:cNvSpPr txBox="1"/>
          <p:nvPr/>
        </p:nvSpPr>
        <p:spPr>
          <a:xfrm>
            <a:off x="4493414" y="2986021"/>
            <a:ext cx="3136745" cy="593535"/>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p:txBody>
      </p:sp>
      <p:sp>
        <p:nvSpPr>
          <p:cNvPr id="19" name="object 7">
            <a:extLst>
              <a:ext uri="{FF2B5EF4-FFF2-40B4-BE49-F238E27FC236}">
                <a16:creationId xmlns:a16="http://schemas.microsoft.com/office/drawing/2014/main" id="{3DB098B1-8FE3-97A2-DE61-4AF230711610}"/>
              </a:ext>
            </a:extLst>
          </p:cNvPr>
          <p:cNvSpPr txBox="1"/>
          <p:nvPr/>
        </p:nvSpPr>
        <p:spPr>
          <a:xfrm>
            <a:off x="8432094" y="2986021"/>
            <a:ext cx="3136745" cy="593535"/>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BCAEEC41-307C-02E8-FE1F-990BBB398B77}"/>
              </a:ext>
            </a:extLst>
          </p:cNvPr>
          <p:cNvSpPr txBox="1"/>
          <p:nvPr/>
        </p:nvSpPr>
        <p:spPr>
          <a:xfrm>
            <a:off x="4493414" y="2127044"/>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effectLst/>
                <a:uLnTx/>
                <a:uFillTx/>
                <a:latin typeface="Arial" panose="020B0604020202020204" pitchFamily="34" charset="0"/>
                <a:cs typeface="Arial" panose="020B0604020202020204" pitchFamily="34" charset="0"/>
              </a:rPr>
              <a:t>Phase 2: </a:t>
            </a:r>
            <a:br>
              <a:rPr kumimoji="0" lang="en-US" sz="2000" b="1" i="0" u="none" strike="noStrike" kern="1200" cap="none" spc="24" normalizeH="0" baseline="0" noProof="0" dirty="0">
                <a:ln>
                  <a:noFill/>
                </a:ln>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[Name of phase]</a:t>
            </a:r>
          </a:p>
        </p:txBody>
      </p:sp>
      <p:sp>
        <p:nvSpPr>
          <p:cNvPr id="21" name="TextBox 20">
            <a:extLst>
              <a:ext uri="{FF2B5EF4-FFF2-40B4-BE49-F238E27FC236}">
                <a16:creationId xmlns:a16="http://schemas.microsoft.com/office/drawing/2014/main" id="{F7649EDA-338E-90B7-241B-B1B1BB2936B7}"/>
              </a:ext>
            </a:extLst>
          </p:cNvPr>
          <p:cNvSpPr txBox="1"/>
          <p:nvPr/>
        </p:nvSpPr>
        <p:spPr>
          <a:xfrm>
            <a:off x="8432093" y="2127044"/>
            <a:ext cx="3205169" cy="677108"/>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Phase 3: </a:t>
            </a:r>
            <a:br>
              <a:rPr lang="en-US" sz="2000" b="1" dirty="0">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[Name of phase]</a:t>
            </a:r>
            <a:endParaRPr kumimoji="0" lang="en-US" sz="2000" b="1" i="0" u="none" strike="noStrike" kern="1200" cap="none" spc="0" normalizeH="0" baseline="0" noProof="0" dirty="0">
              <a:ln>
                <a:noFill/>
              </a:ln>
              <a:solidFill>
                <a:schemeClr val="accent2"/>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195D092-B0A4-8F10-EAC8-B7B07117511B}"/>
              </a:ext>
            </a:extLst>
          </p:cNvPr>
          <p:cNvSpPr txBox="1"/>
          <p:nvPr/>
        </p:nvSpPr>
        <p:spPr>
          <a:xfrm>
            <a:off x="4493415"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23" name="TextBox 22">
            <a:extLst>
              <a:ext uri="{FF2B5EF4-FFF2-40B4-BE49-F238E27FC236}">
                <a16:creationId xmlns:a16="http://schemas.microsoft.com/office/drawing/2014/main" id="{FFEC83A3-EFD2-8D64-4C4C-4E265D68D9DF}"/>
              </a:ext>
            </a:extLst>
          </p:cNvPr>
          <p:cNvSpPr txBox="1"/>
          <p:nvPr/>
        </p:nvSpPr>
        <p:spPr>
          <a:xfrm>
            <a:off x="8432094"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cxnSp>
        <p:nvCxnSpPr>
          <p:cNvPr id="24" name="Straight Arrow Connector 23">
            <a:extLst>
              <a:ext uri="{FF2B5EF4-FFF2-40B4-BE49-F238E27FC236}">
                <a16:creationId xmlns:a16="http://schemas.microsoft.com/office/drawing/2014/main" id="{CE02154A-0203-B9FA-E38C-AF49E24EF805}"/>
              </a:ext>
            </a:extLst>
          </p:cNvPr>
          <p:cNvCxnSpPr>
            <a:cxnSpLocks/>
          </p:cNvCxnSpPr>
          <p:nvPr/>
        </p:nvCxnSpPr>
        <p:spPr>
          <a:xfrm>
            <a:off x="554735" y="2858470"/>
            <a:ext cx="3209544"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5" name="object 7">
            <a:extLst>
              <a:ext uri="{FF2B5EF4-FFF2-40B4-BE49-F238E27FC236}">
                <a16:creationId xmlns:a16="http://schemas.microsoft.com/office/drawing/2014/main" id="{5074B145-6E7D-B597-643B-3994B762C70A}"/>
              </a:ext>
            </a:extLst>
          </p:cNvPr>
          <p:cNvSpPr txBox="1"/>
          <p:nvPr/>
        </p:nvSpPr>
        <p:spPr>
          <a:xfrm>
            <a:off x="554736" y="2986021"/>
            <a:ext cx="3205170" cy="958763"/>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4C843F3C-176A-5EA2-3CC7-73965E329603}"/>
              </a:ext>
            </a:extLst>
          </p:cNvPr>
          <p:cNvSpPr txBox="1"/>
          <p:nvPr/>
        </p:nvSpPr>
        <p:spPr>
          <a:xfrm>
            <a:off x="554735" y="2119222"/>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effectLst/>
                <a:uLnTx/>
                <a:uFillTx/>
                <a:latin typeface="Arial" panose="020B0604020202020204" pitchFamily="34" charset="0"/>
                <a:cs typeface="Arial" panose="020B0604020202020204" pitchFamily="34" charset="0"/>
              </a:rPr>
              <a:t>Phase 1: </a:t>
            </a:r>
            <a:br>
              <a:rPr kumimoji="0" lang="en-US" sz="2000" b="1" i="0" u="none" strike="noStrike" kern="1200" cap="none" spc="24" normalizeH="0" baseline="0" noProof="0" dirty="0">
                <a:ln>
                  <a:noFill/>
                </a:ln>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[Name of phase]</a:t>
            </a:r>
          </a:p>
        </p:txBody>
      </p:sp>
      <p:sp>
        <p:nvSpPr>
          <p:cNvPr id="27" name="TextBox 26">
            <a:extLst>
              <a:ext uri="{FF2B5EF4-FFF2-40B4-BE49-F238E27FC236}">
                <a16:creationId xmlns:a16="http://schemas.microsoft.com/office/drawing/2014/main" id="{9CA5816F-C2F3-5D1E-30D9-9B8FF47AA806}"/>
              </a:ext>
            </a:extLst>
          </p:cNvPr>
          <p:cNvSpPr txBox="1"/>
          <p:nvPr/>
        </p:nvSpPr>
        <p:spPr>
          <a:xfrm>
            <a:off x="554736"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[INSERT TIMEFRAME]</a:t>
            </a:r>
          </a:p>
        </p:txBody>
      </p:sp>
      <p:sp>
        <p:nvSpPr>
          <p:cNvPr id="29" name="Text Placeholder 3">
            <a:extLst>
              <a:ext uri="{FF2B5EF4-FFF2-40B4-BE49-F238E27FC236}">
                <a16:creationId xmlns:a16="http://schemas.microsoft.com/office/drawing/2014/main" id="{A03FE15E-7214-321C-A9BE-851C447ACB1B}"/>
              </a:ext>
            </a:extLst>
          </p:cNvPr>
          <p:cNvSpPr txBox="1">
            <a:spLocks/>
          </p:cNvSpPr>
          <p:nvPr/>
        </p:nvSpPr>
        <p:spPr>
          <a:xfrm>
            <a:off x="554736" y="3828463"/>
            <a:ext cx="3205170" cy="2413312"/>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p:txBody>
      </p:sp>
      <p:sp>
        <p:nvSpPr>
          <p:cNvPr id="30" name="Text Placeholder 3">
            <a:extLst>
              <a:ext uri="{FF2B5EF4-FFF2-40B4-BE49-F238E27FC236}">
                <a16:creationId xmlns:a16="http://schemas.microsoft.com/office/drawing/2014/main" id="{FF4FB800-6C63-E390-B815-C50E3E3461F9}"/>
              </a:ext>
            </a:extLst>
          </p:cNvPr>
          <p:cNvSpPr txBox="1">
            <a:spLocks/>
          </p:cNvSpPr>
          <p:nvPr/>
        </p:nvSpPr>
        <p:spPr>
          <a:xfrm>
            <a:off x="4493415" y="3828463"/>
            <a:ext cx="3205170" cy="2413312"/>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p:txBody>
      </p:sp>
      <p:sp>
        <p:nvSpPr>
          <p:cNvPr id="31" name="Text Placeholder 3">
            <a:extLst>
              <a:ext uri="{FF2B5EF4-FFF2-40B4-BE49-F238E27FC236}">
                <a16:creationId xmlns:a16="http://schemas.microsoft.com/office/drawing/2014/main" id="{3EDCD897-1307-F44E-8B5E-0AF51BE0BE1E}"/>
              </a:ext>
            </a:extLst>
          </p:cNvPr>
          <p:cNvSpPr txBox="1">
            <a:spLocks/>
          </p:cNvSpPr>
          <p:nvPr/>
        </p:nvSpPr>
        <p:spPr>
          <a:xfrm>
            <a:off x="8432094" y="3828463"/>
            <a:ext cx="3205170" cy="2413312"/>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latin typeface="Arial" panose="020B0604020202020204" pitchFamily="34" charset="0"/>
                <a:cs typeface="Arial" panose="020B0604020202020204" pitchFamily="34" charset="0"/>
              </a:rPr>
              <a:t>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latin typeface="Arial" panose="020B0604020202020204" pitchFamily="34" charset="0"/>
                <a:cs typeface="Arial" panose="020B0604020202020204" pitchFamily="34" charset="0"/>
              </a:rPr>
              <a:t>[Insert key outcomes]</a:t>
            </a:r>
          </a:p>
        </p:txBody>
      </p:sp>
      <p:sp>
        <p:nvSpPr>
          <p:cNvPr id="6" name="Footer Placeholder 2">
            <a:extLst>
              <a:ext uri="{FF2B5EF4-FFF2-40B4-BE49-F238E27FC236}">
                <a16:creationId xmlns:a16="http://schemas.microsoft.com/office/drawing/2014/main" id="{FF0B32DD-2FB7-B44D-C473-4DFE6D6FCBE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330934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We plan to [insert milestone and timeline, if relevant]</a:t>
            </a:r>
            <a:endParaRPr lang="en-DK" dirty="0"/>
          </a:p>
        </p:txBody>
      </p:sp>
      <p:sp>
        <p:nvSpPr>
          <p:cNvPr id="5" name="Subtitle 4">
            <a:extLst>
              <a:ext uri="{FF2B5EF4-FFF2-40B4-BE49-F238E27FC236}">
                <a16:creationId xmlns:a16="http://schemas.microsoft.com/office/drawing/2014/main" id="{D5F6BCAE-61E3-CE46-4F2D-7B9CD070DC98}"/>
              </a:ext>
            </a:extLst>
          </p:cNvPr>
          <p:cNvSpPr>
            <a:spLocks noGrp="1"/>
          </p:cNvSpPr>
          <p:nvPr>
            <p:ph type="subTitle" idx="1"/>
          </p:nvPr>
        </p:nvSpPr>
        <p:spPr/>
        <p:txBody>
          <a:bodyPr lIns="0"/>
          <a:lstStyle/>
          <a:p>
            <a:r>
              <a:rPr lang="en-US" dirty="0"/>
              <a:t>Preliminary roadmap for [insert]:</a:t>
            </a:r>
          </a:p>
        </p:txBody>
      </p:sp>
      <p:sp>
        <p:nvSpPr>
          <p:cNvPr id="4" name="Text Placeholder 3">
            <a:extLst>
              <a:ext uri="{FF2B5EF4-FFF2-40B4-BE49-F238E27FC236}">
                <a16:creationId xmlns:a16="http://schemas.microsoft.com/office/drawing/2014/main" id="{B6DD6570-4B0D-8EBD-3DFC-550A356BF0E9}"/>
              </a:ext>
            </a:extLst>
          </p:cNvPr>
          <p:cNvSpPr>
            <a:spLocks noGrp="1"/>
          </p:cNvSpPr>
          <p:nvPr>
            <p:ph type="body" sz="quarter" idx="17"/>
          </p:nvPr>
        </p:nvSpPr>
        <p:spPr/>
        <p:txBody>
          <a:bodyPr/>
          <a:lstStyle/>
          <a:p>
            <a:endParaRPr lang="en-US"/>
          </a:p>
        </p:txBody>
      </p:sp>
      <p:sp>
        <p:nvSpPr>
          <p:cNvPr id="61" name="Text Placeholder 2">
            <a:extLst>
              <a:ext uri="{FF2B5EF4-FFF2-40B4-BE49-F238E27FC236}">
                <a16:creationId xmlns:a16="http://schemas.microsoft.com/office/drawing/2014/main" id="{F8CDE05F-6693-1F43-B35B-34EB649FD2F1}"/>
              </a:ext>
            </a:extLst>
          </p:cNvPr>
          <p:cNvSpPr txBox="1">
            <a:spLocks/>
          </p:cNvSpPr>
          <p:nvPr/>
        </p:nvSpPr>
        <p:spPr>
          <a:xfrm>
            <a:off x="9073511" y="381283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6D20FF0-4A62-1E40-8827-426A9735CEDC}"/>
              </a:ext>
            </a:extLst>
          </p:cNvPr>
          <p:cNvSpPr/>
          <p:nvPr/>
        </p:nvSpPr>
        <p:spPr>
          <a:xfrm>
            <a:off x="554810" y="2403764"/>
            <a:ext cx="11040448" cy="8706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sp>
        <p:nvSpPr>
          <p:cNvPr id="37" name="TextBox 36">
            <a:extLst>
              <a:ext uri="{FF2B5EF4-FFF2-40B4-BE49-F238E27FC236}">
                <a16:creationId xmlns:a16="http://schemas.microsoft.com/office/drawing/2014/main" id="{3F86E442-5A51-B843-9B5C-247621F4D4B1}"/>
              </a:ext>
            </a:extLst>
          </p:cNvPr>
          <p:cNvSpPr txBox="1"/>
          <p:nvPr/>
        </p:nvSpPr>
        <p:spPr>
          <a:xfrm>
            <a:off x="554736" y="1923216"/>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[month 202x]</a:t>
            </a:r>
          </a:p>
        </p:txBody>
      </p:sp>
      <p:sp>
        <p:nvSpPr>
          <p:cNvPr id="39" name="TextBox 38">
            <a:extLst>
              <a:ext uri="{FF2B5EF4-FFF2-40B4-BE49-F238E27FC236}">
                <a16:creationId xmlns:a16="http://schemas.microsoft.com/office/drawing/2014/main" id="{5E063101-4A38-B54C-9AC3-16CA8B6637B5}"/>
              </a:ext>
            </a:extLst>
          </p:cNvPr>
          <p:cNvSpPr txBox="1"/>
          <p:nvPr/>
        </p:nvSpPr>
        <p:spPr>
          <a:xfrm>
            <a:off x="10735557" y="1923216"/>
            <a:ext cx="1507949" cy="246221"/>
          </a:xfrm>
          <a:prstGeom prst="rect">
            <a:avLst/>
          </a:prstGeom>
          <a:noFill/>
        </p:spPr>
        <p:txBody>
          <a:bodyPr wrap="square" rtlCol="0">
            <a:spAutoFit/>
          </a:bodyPr>
          <a:lstStyle/>
          <a:p>
            <a:pPr lvl="0">
              <a:defRPr/>
            </a:pPr>
            <a:r>
              <a:rPr lang="en-US" sz="1000" b="1" dirty="0">
                <a:latin typeface="Arial" panose="020B0604020202020204" pitchFamily="34" charset="0"/>
                <a:cs typeface="Arial" panose="020B0604020202020204" pitchFamily="34" charset="0"/>
              </a:rPr>
              <a:t>[month 202x]</a:t>
            </a:r>
          </a:p>
        </p:txBody>
      </p:sp>
      <p:sp>
        <p:nvSpPr>
          <p:cNvPr id="40" name="TextBox 39">
            <a:extLst>
              <a:ext uri="{FF2B5EF4-FFF2-40B4-BE49-F238E27FC236}">
                <a16:creationId xmlns:a16="http://schemas.microsoft.com/office/drawing/2014/main" id="{5974D1A9-D968-8840-84F5-36FC7FC4C69E}"/>
              </a:ext>
            </a:extLst>
          </p:cNvPr>
          <p:cNvSpPr txBox="1"/>
          <p:nvPr/>
        </p:nvSpPr>
        <p:spPr>
          <a:xfrm>
            <a:off x="3890390" y="1923216"/>
            <a:ext cx="1507949" cy="246221"/>
          </a:xfrm>
          <a:prstGeom prst="rect">
            <a:avLst/>
          </a:prstGeom>
          <a:noFill/>
        </p:spPr>
        <p:txBody>
          <a:bodyPr wrap="square" rtlCol="0">
            <a:spAutoFit/>
          </a:bodyPr>
          <a:lstStyle/>
          <a:p>
            <a:pPr lvl="0">
              <a:defRPr/>
            </a:pPr>
            <a:r>
              <a:rPr lang="en-US" sz="1000" b="1" dirty="0">
                <a:latin typeface="Arial" panose="020B0604020202020204" pitchFamily="34" charset="0"/>
                <a:cs typeface="Arial" panose="020B0604020202020204" pitchFamily="34" charset="0"/>
              </a:rPr>
              <a:t>[month 202x]</a:t>
            </a:r>
          </a:p>
        </p:txBody>
      </p:sp>
      <p:sp>
        <p:nvSpPr>
          <p:cNvPr id="41" name="TextBox 40">
            <a:extLst>
              <a:ext uri="{FF2B5EF4-FFF2-40B4-BE49-F238E27FC236}">
                <a16:creationId xmlns:a16="http://schemas.microsoft.com/office/drawing/2014/main" id="{58F4A918-C2BA-2F4C-8C71-B39E208F8D3F}"/>
              </a:ext>
            </a:extLst>
          </p:cNvPr>
          <p:cNvSpPr txBox="1"/>
          <p:nvPr/>
        </p:nvSpPr>
        <p:spPr>
          <a:xfrm>
            <a:off x="7312974" y="1923216"/>
            <a:ext cx="1507949" cy="246221"/>
          </a:xfrm>
          <a:prstGeom prst="rect">
            <a:avLst/>
          </a:prstGeom>
          <a:noFill/>
        </p:spPr>
        <p:txBody>
          <a:bodyPr wrap="square" rtlCol="0">
            <a:spAutoFit/>
          </a:bodyPr>
          <a:lstStyle/>
          <a:p>
            <a:pPr lvl="0">
              <a:defRPr/>
            </a:pPr>
            <a:r>
              <a:rPr lang="en-US" sz="1000" b="1" dirty="0">
                <a:latin typeface="Arial" panose="020B0604020202020204" pitchFamily="34" charset="0"/>
                <a:cs typeface="Arial" panose="020B0604020202020204" pitchFamily="34" charset="0"/>
              </a:rPr>
              <a:t>[month 202x]</a:t>
            </a:r>
          </a:p>
        </p:txBody>
      </p:sp>
      <p:sp>
        <p:nvSpPr>
          <p:cNvPr id="42" name="Rectangle 41">
            <a:extLst>
              <a:ext uri="{FF2B5EF4-FFF2-40B4-BE49-F238E27FC236}">
                <a16:creationId xmlns:a16="http://schemas.microsoft.com/office/drawing/2014/main" id="{01828981-5680-8148-B020-CDB30744B1F6}"/>
              </a:ext>
            </a:extLst>
          </p:cNvPr>
          <p:cNvSpPr/>
          <p:nvPr/>
        </p:nvSpPr>
        <p:spPr>
          <a:xfrm>
            <a:off x="554736" y="3369192"/>
            <a:ext cx="11036921" cy="867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sp>
        <p:nvSpPr>
          <p:cNvPr id="43" name="Rectangle 42">
            <a:extLst>
              <a:ext uri="{FF2B5EF4-FFF2-40B4-BE49-F238E27FC236}">
                <a16:creationId xmlns:a16="http://schemas.microsoft.com/office/drawing/2014/main" id="{264EDC5B-5F32-9349-AEBB-7BCB65F6EAD7}"/>
              </a:ext>
            </a:extLst>
          </p:cNvPr>
          <p:cNvSpPr/>
          <p:nvPr/>
        </p:nvSpPr>
        <p:spPr>
          <a:xfrm>
            <a:off x="554736" y="4331610"/>
            <a:ext cx="11036921" cy="622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sp>
        <p:nvSpPr>
          <p:cNvPr id="44" name="Rectangle 43">
            <a:extLst>
              <a:ext uri="{FF2B5EF4-FFF2-40B4-BE49-F238E27FC236}">
                <a16:creationId xmlns:a16="http://schemas.microsoft.com/office/drawing/2014/main" id="{BD30702C-D68E-9042-8468-60B100EA3466}"/>
              </a:ext>
            </a:extLst>
          </p:cNvPr>
          <p:cNvSpPr/>
          <p:nvPr/>
        </p:nvSpPr>
        <p:spPr>
          <a:xfrm>
            <a:off x="554736" y="5049228"/>
            <a:ext cx="11036921" cy="622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sp>
        <p:nvSpPr>
          <p:cNvPr id="45" name="Rectangle 44">
            <a:extLst>
              <a:ext uri="{FF2B5EF4-FFF2-40B4-BE49-F238E27FC236}">
                <a16:creationId xmlns:a16="http://schemas.microsoft.com/office/drawing/2014/main" id="{1C0C3BF3-6170-3B4C-9E01-02990AE1687C}"/>
              </a:ext>
            </a:extLst>
          </p:cNvPr>
          <p:cNvSpPr/>
          <p:nvPr/>
        </p:nvSpPr>
        <p:spPr>
          <a:xfrm>
            <a:off x="554810" y="5766846"/>
            <a:ext cx="11040448" cy="6191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tx1"/>
                </a:solidFill>
                <a:latin typeface="Arial" panose="020B0604020202020204" pitchFamily="34" charset="0"/>
                <a:cs typeface="Arial" panose="020B0604020202020204" pitchFamily="34" charset="0"/>
              </a:rPr>
              <a:t>[Insert track]</a:t>
            </a:r>
          </a:p>
        </p:txBody>
      </p:sp>
      <p:cxnSp>
        <p:nvCxnSpPr>
          <p:cNvPr id="46" name="Lige forbindelse 104">
            <a:extLst>
              <a:ext uri="{FF2B5EF4-FFF2-40B4-BE49-F238E27FC236}">
                <a16:creationId xmlns:a16="http://schemas.microsoft.com/office/drawing/2014/main" id="{7DA833FB-998A-AC4E-880F-7301222295EB}"/>
              </a:ext>
            </a:extLst>
          </p:cNvPr>
          <p:cNvCxnSpPr>
            <a:cxnSpLocks/>
          </p:cNvCxnSpPr>
          <p:nvPr/>
        </p:nvCxnSpPr>
        <p:spPr>
          <a:xfrm>
            <a:off x="711200" y="2901008"/>
            <a:ext cx="4209838"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Lige forbindelse 79">
            <a:extLst>
              <a:ext uri="{FF2B5EF4-FFF2-40B4-BE49-F238E27FC236}">
                <a16:creationId xmlns:a16="http://schemas.microsoft.com/office/drawing/2014/main" id="{3F251E3C-0552-EF41-AA79-AF4848C3E913}"/>
              </a:ext>
            </a:extLst>
          </p:cNvPr>
          <p:cNvCxnSpPr>
            <a:cxnSpLocks/>
          </p:cNvCxnSpPr>
          <p:nvPr/>
        </p:nvCxnSpPr>
        <p:spPr>
          <a:xfrm>
            <a:off x="2397852" y="6311753"/>
            <a:ext cx="1076175"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Tekstfelt 80">
            <a:extLst>
              <a:ext uri="{FF2B5EF4-FFF2-40B4-BE49-F238E27FC236}">
                <a16:creationId xmlns:a16="http://schemas.microsoft.com/office/drawing/2014/main" id="{274EAAB3-9A98-C845-A7EC-97543710539F}"/>
              </a:ext>
            </a:extLst>
          </p:cNvPr>
          <p:cNvSpPr txBox="1"/>
          <p:nvPr/>
        </p:nvSpPr>
        <p:spPr>
          <a:xfrm>
            <a:off x="2397852" y="6071581"/>
            <a:ext cx="107617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1]</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69" name="Lige forbindelse 82">
            <a:extLst>
              <a:ext uri="{FF2B5EF4-FFF2-40B4-BE49-F238E27FC236}">
                <a16:creationId xmlns:a16="http://schemas.microsoft.com/office/drawing/2014/main" id="{1677651B-FC51-AB43-9F45-2D56B1EB2F5A}"/>
              </a:ext>
            </a:extLst>
          </p:cNvPr>
          <p:cNvCxnSpPr>
            <a:cxnSpLocks/>
          </p:cNvCxnSpPr>
          <p:nvPr/>
        </p:nvCxnSpPr>
        <p:spPr>
          <a:xfrm flipV="1">
            <a:off x="3244180" y="6050788"/>
            <a:ext cx="2350989" cy="15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Tekstfelt 83">
            <a:extLst>
              <a:ext uri="{FF2B5EF4-FFF2-40B4-BE49-F238E27FC236}">
                <a16:creationId xmlns:a16="http://schemas.microsoft.com/office/drawing/2014/main" id="{04641E09-D95B-F24B-A1DD-4BB203F37B00}"/>
              </a:ext>
            </a:extLst>
          </p:cNvPr>
          <p:cNvSpPr txBox="1"/>
          <p:nvPr/>
        </p:nvSpPr>
        <p:spPr>
          <a:xfrm>
            <a:off x="3511977" y="5796595"/>
            <a:ext cx="181539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2]</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1" name="Tekstfelt 89">
            <a:extLst>
              <a:ext uri="{FF2B5EF4-FFF2-40B4-BE49-F238E27FC236}">
                <a16:creationId xmlns:a16="http://schemas.microsoft.com/office/drawing/2014/main" id="{13F60529-B523-D94D-8B2D-2DCF5FFB86B5}"/>
              </a:ext>
            </a:extLst>
          </p:cNvPr>
          <p:cNvSpPr txBox="1"/>
          <p:nvPr/>
        </p:nvSpPr>
        <p:spPr>
          <a:xfrm>
            <a:off x="4883562" y="6071581"/>
            <a:ext cx="10732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3]</a:t>
            </a:r>
          </a:p>
        </p:txBody>
      </p:sp>
      <p:cxnSp>
        <p:nvCxnSpPr>
          <p:cNvPr id="72" name="Lige forbindelse 91">
            <a:extLst>
              <a:ext uri="{FF2B5EF4-FFF2-40B4-BE49-F238E27FC236}">
                <a16:creationId xmlns:a16="http://schemas.microsoft.com/office/drawing/2014/main" id="{A1A076C4-C3EA-7E48-93A0-5FE3482EF551}"/>
              </a:ext>
            </a:extLst>
          </p:cNvPr>
          <p:cNvCxnSpPr>
            <a:cxnSpLocks/>
          </p:cNvCxnSpPr>
          <p:nvPr/>
        </p:nvCxnSpPr>
        <p:spPr>
          <a:xfrm>
            <a:off x="4895681" y="6311753"/>
            <a:ext cx="1962319"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Lige forbindelse 25">
            <a:extLst>
              <a:ext uri="{FF2B5EF4-FFF2-40B4-BE49-F238E27FC236}">
                <a16:creationId xmlns:a16="http://schemas.microsoft.com/office/drawing/2014/main" id="{1012AF97-E08B-5743-BAF4-EDD5EB84EC0A}"/>
              </a:ext>
            </a:extLst>
          </p:cNvPr>
          <p:cNvCxnSpPr>
            <a:cxnSpLocks/>
          </p:cNvCxnSpPr>
          <p:nvPr/>
        </p:nvCxnSpPr>
        <p:spPr>
          <a:xfrm>
            <a:off x="8096123" y="3687021"/>
            <a:ext cx="3492000"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Lige forbindelse 65">
            <a:extLst>
              <a:ext uri="{FF2B5EF4-FFF2-40B4-BE49-F238E27FC236}">
                <a16:creationId xmlns:a16="http://schemas.microsoft.com/office/drawing/2014/main" id="{FE72E0C0-D81D-A24D-A1C2-826B568AE611}"/>
              </a:ext>
            </a:extLst>
          </p:cNvPr>
          <p:cNvCxnSpPr>
            <a:cxnSpLocks/>
          </p:cNvCxnSpPr>
          <p:nvPr/>
        </p:nvCxnSpPr>
        <p:spPr>
          <a:xfrm>
            <a:off x="1850253" y="3863190"/>
            <a:ext cx="4032000"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5" name="Tekstfelt 66">
            <a:extLst>
              <a:ext uri="{FF2B5EF4-FFF2-40B4-BE49-F238E27FC236}">
                <a16:creationId xmlns:a16="http://schemas.microsoft.com/office/drawing/2014/main" id="{58E32954-0D1A-7142-B6BA-C25B55356349}"/>
              </a:ext>
            </a:extLst>
          </p:cNvPr>
          <p:cNvSpPr txBox="1"/>
          <p:nvPr/>
        </p:nvSpPr>
        <p:spPr>
          <a:xfrm>
            <a:off x="1850253" y="3614702"/>
            <a:ext cx="3996305" cy="246221"/>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1]</a:t>
            </a:r>
          </a:p>
        </p:txBody>
      </p:sp>
      <p:sp>
        <p:nvSpPr>
          <p:cNvPr id="77" name="Tekstfelt 96">
            <a:extLst>
              <a:ext uri="{FF2B5EF4-FFF2-40B4-BE49-F238E27FC236}">
                <a16:creationId xmlns:a16="http://schemas.microsoft.com/office/drawing/2014/main" id="{0C4BE3D1-3925-4E4E-A0F8-70FB21D915B5}"/>
              </a:ext>
            </a:extLst>
          </p:cNvPr>
          <p:cNvSpPr txBox="1"/>
          <p:nvPr/>
        </p:nvSpPr>
        <p:spPr>
          <a:xfrm>
            <a:off x="2775857" y="3926112"/>
            <a:ext cx="314331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2]</a:t>
            </a:r>
          </a:p>
        </p:txBody>
      </p:sp>
      <p:cxnSp>
        <p:nvCxnSpPr>
          <p:cNvPr id="78" name="Lige forbindelse 99">
            <a:extLst>
              <a:ext uri="{FF2B5EF4-FFF2-40B4-BE49-F238E27FC236}">
                <a16:creationId xmlns:a16="http://schemas.microsoft.com/office/drawing/2014/main" id="{7E2CDEC4-F449-7A41-82D0-67B0FC05A1FA}"/>
              </a:ext>
            </a:extLst>
          </p:cNvPr>
          <p:cNvCxnSpPr>
            <a:cxnSpLocks/>
          </p:cNvCxnSpPr>
          <p:nvPr/>
        </p:nvCxnSpPr>
        <p:spPr>
          <a:xfrm>
            <a:off x="6706662" y="4172944"/>
            <a:ext cx="3682909"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9" name="Lige forbindelse 92">
            <a:extLst>
              <a:ext uri="{FF2B5EF4-FFF2-40B4-BE49-F238E27FC236}">
                <a16:creationId xmlns:a16="http://schemas.microsoft.com/office/drawing/2014/main" id="{B4372F8C-B8E8-3A4E-8675-DBC8A0E55D45}"/>
              </a:ext>
            </a:extLst>
          </p:cNvPr>
          <p:cNvCxnSpPr>
            <a:cxnSpLocks/>
          </p:cNvCxnSpPr>
          <p:nvPr/>
        </p:nvCxnSpPr>
        <p:spPr>
          <a:xfrm>
            <a:off x="5035607" y="2901008"/>
            <a:ext cx="951864"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0" name="Tekstfelt 93">
            <a:extLst>
              <a:ext uri="{FF2B5EF4-FFF2-40B4-BE49-F238E27FC236}">
                <a16:creationId xmlns:a16="http://schemas.microsoft.com/office/drawing/2014/main" id="{6CF0DD67-7E8A-584E-8300-0781142E54BA}"/>
              </a:ext>
            </a:extLst>
          </p:cNvPr>
          <p:cNvSpPr txBox="1"/>
          <p:nvPr/>
        </p:nvSpPr>
        <p:spPr>
          <a:xfrm>
            <a:off x="4890236" y="2656144"/>
            <a:ext cx="1239548" cy="246221"/>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3]</a:t>
            </a:r>
          </a:p>
        </p:txBody>
      </p:sp>
      <p:cxnSp>
        <p:nvCxnSpPr>
          <p:cNvPr id="82" name="Lige forbindelse 61">
            <a:extLst>
              <a:ext uri="{FF2B5EF4-FFF2-40B4-BE49-F238E27FC236}">
                <a16:creationId xmlns:a16="http://schemas.microsoft.com/office/drawing/2014/main" id="{82115643-922C-2C49-9778-21E743CCC2FE}"/>
              </a:ext>
            </a:extLst>
          </p:cNvPr>
          <p:cNvCxnSpPr>
            <a:cxnSpLocks/>
          </p:cNvCxnSpPr>
          <p:nvPr/>
        </p:nvCxnSpPr>
        <p:spPr>
          <a:xfrm>
            <a:off x="2252650" y="4895891"/>
            <a:ext cx="2782957"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3" name="Tekstfelt 62">
            <a:extLst>
              <a:ext uri="{FF2B5EF4-FFF2-40B4-BE49-F238E27FC236}">
                <a16:creationId xmlns:a16="http://schemas.microsoft.com/office/drawing/2014/main" id="{61A88B7F-F5C8-C245-A5EC-5DDBF5C556D3}"/>
              </a:ext>
            </a:extLst>
          </p:cNvPr>
          <p:cNvSpPr txBox="1"/>
          <p:nvPr/>
        </p:nvSpPr>
        <p:spPr>
          <a:xfrm>
            <a:off x="2255923" y="4643467"/>
            <a:ext cx="278295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2]</a:t>
            </a:r>
          </a:p>
        </p:txBody>
      </p:sp>
      <p:cxnSp>
        <p:nvCxnSpPr>
          <p:cNvPr id="84" name="Lige forbindelse 104">
            <a:extLst>
              <a:ext uri="{FF2B5EF4-FFF2-40B4-BE49-F238E27FC236}">
                <a16:creationId xmlns:a16="http://schemas.microsoft.com/office/drawing/2014/main" id="{AA64B58B-5D9D-E44F-902B-AEA1C9511C00}"/>
              </a:ext>
            </a:extLst>
          </p:cNvPr>
          <p:cNvCxnSpPr>
            <a:cxnSpLocks/>
          </p:cNvCxnSpPr>
          <p:nvPr/>
        </p:nvCxnSpPr>
        <p:spPr>
          <a:xfrm>
            <a:off x="1605920" y="5536886"/>
            <a:ext cx="2782957" cy="0"/>
          </a:xfrm>
          <a:prstGeom prst="line">
            <a:avLst/>
          </a:prstGeom>
          <a:ln>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1871A58-BD00-6446-AA60-8F35921ECEC8}"/>
              </a:ext>
            </a:extLst>
          </p:cNvPr>
          <p:cNvCxnSpPr>
            <a:cxnSpLocks/>
          </p:cNvCxnSpPr>
          <p:nvPr/>
        </p:nvCxnSpPr>
        <p:spPr>
          <a:xfrm>
            <a:off x="6054470" y="2169437"/>
            <a:ext cx="0" cy="4256363"/>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E95C135-72EE-484B-86DE-19D086127168}"/>
              </a:ext>
            </a:extLst>
          </p:cNvPr>
          <p:cNvSpPr txBox="1"/>
          <p:nvPr/>
        </p:nvSpPr>
        <p:spPr>
          <a:xfrm>
            <a:off x="5623904" y="1923216"/>
            <a:ext cx="8611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accent2"/>
                </a:solidFill>
                <a:effectLst/>
                <a:uLnTx/>
                <a:uFillTx/>
                <a:latin typeface="Arial" panose="020B0604020202020204" pitchFamily="34" charset="0"/>
                <a:ea typeface="Graphik Medium" charset="0"/>
                <a:cs typeface="Arial" panose="020B0604020202020204" pitchFamily="34" charset="0"/>
              </a:rPr>
              <a:t>[Milestone]</a:t>
            </a:r>
          </a:p>
        </p:txBody>
      </p:sp>
      <p:sp>
        <p:nvSpPr>
          <p:cNvPr id="87" name="Tekstfelt 93">
            <a:extLst>
              <a:ext uri="{FF2B5EF4-FFF2-40B4-BE49-F238E27FC236}">
                <a16:creationId xmlns:a16="http://schemas.microsoft.com/office/drawing/2014/main" id="{E1414DD9-8D5A-A449-93D0-26DA143E9FE9}"/>
              </a:ext>
            </a:extLst>
          </p:cNvPr>
          <p:cNvSpPr txBox="1"/>
          <p:nvPr/>
        </p:nvSpPr>
        <p:spPr>
          <a:xfrm>
            <a:off x="761325" y="2656144"/>
            <a:ext cx="4109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1]</a:t>
            </a:r>
          </a:p>
        </p:txBody>
      </p:sp>
      <p:cxnSp>
        <p:nvCxnSpPr>
          <p:cNvPr id="88" name="Lige forbindelse 104">
            <a:extLst>
              <a:ext uri="{FF2B5EF4-FFF2-40B4-BE49-F238E27FC236}">
                <a16:creationId xmlns:a16="http://schemas.microsoft.com/office/drawing/2014/main" id="{16225CC0-AF5A-D646-9374-9CE7CE4EB566}"/>
              </a:ext>
            </a:extLst>
          </p:cNvPr>
          <p:cNvCxnSpPr>
            <a:cxnSpLocks/>
          </p:cNvCxnSpPr>
          <p:nvPr/>
        </p:nvCxnSpPr>
        <p:spPr>
          <a:xfrm>
            <a:off x="1605920" y="3203734"/>
            <a:ext cx="3744000"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9" name="Tekstfelt 93">
            <a:extLst>
              <a:ext uri="{FF2B5EF4-FFF2-40B4-BE49-F238E27FC236}">
                <a16:creationId xmlns:a16="http://schemas.microsoft.com/office/drawing/2014/main" id="{777BE785-D29E-654B-A850-FFBFE9DFF40F}"/>
              </a:ext>
            </a:extLst>
          </p:cNvPr>
          <p:cNvSpPr txBox="1"/>
          <p:nvPr/>
        </p:nvSpPr>
        <p:spPr>
          <a:xfrm>
            <a:off x="1612863" y="2959513"/>
            <a:ext cx="3737342" cy="250095"/>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2]</a:t>
            </a:r>
          </a:p>
        </p:txBody>
      </p:sp>
      <p:cxnSp>
        <p:nvCxnSpPr>
          <p:cNvPr id="90" name="Lige forbindelse 104">
            <a:extLst>
              <a:ext uri="{FF2B5EF4-FFF2-40B4-BE49-F238E27FC236}">
                <a16:creationId xmlns:a16="http://schemas.microsoft.com/office/drawing/2014/main" id="{8ED61EB7-C1DB-4F47-A99B-9AC9FB770241}"/>
              </a:ext>
            </a:extLst>
          </p:cNvPr>
          <p:cNvCxnSpPr>
            <a:cxnSpLocks/>
          </p:cNvCxnSpPr>
          <p:nvPr/>
        </p:nvCxnSpPr>
        <p:spPr>
          <a:xfrm>
            <a:off x="6185664" y="2901008"/>
            <a:ext cx="5400000"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Lige forbindelse 104">
            <a:extLst>
              <a:ext uri="{FF2B5EF4-FFF2-40B4-BE49-F238E27FC236}">
                <a16:creationId xmlns:a16="http://schemas.microsoft.com/office/drawing/2014/main" id="{C35FC312-657D-1C45-96E2-F765205453D8}"/>
              </a:ext>
            </a:extLst>
          </p:cNvPr>
          <p:cNvCxnSpPr>
            <a:cxnSpLocks/>
          </p:cNvCxnSpPr>
          <p:nvPr/>
        </p:nvCxnSpPr>
        <p:spPr>
          <a:xfrm>
            <a:off x="6195258" y="3203734"/>
            <a:ext cx="5400000"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kstfelt 93">
            <a:extLst>
              <a:ext uri="{FF2B5EF4-FFF2-40B4-BE49-F238E27FC236}">
                <a16:creationId xmlns:a16="http://schemas.microsoft.com/office/drawing/2014/main" id="{6F0CA5F6-5026-6C4F-A0F0-9BC182BDF16C}"/>
              </a:ext>
            </a:extLst>
          </p:cNvPr>
          <p:cNvSpPr txBox="1"/>
          <p:nvPr/>
        </p:nvSpPr>
        <p:spPr>
          <a:xfrm>
            <a:off x="6226695" y="2656144"/>
            <a:ext cx="5375384" cy="246221"/>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4]</a:t>
            </a:r>
          </a:p>
        </p:txBody>
      </p:sp>
      <p:sp>
        <p:nvSpPr>
          <p:cNvPr id="93" name="Tekstfelt 93">
            <a:extLst>
              <a:ext uri="{FF2B5EF4-FFF2-40B4-BE49-F238E27FC236}">
                <a16:creationId xmlns:a16="http://schemas.microsoft.com/office/drawing/2014/main" id="{B2968666-A32C-0E4F-8CFF-25AF7C1C2F89}"/>
              </a:ext>
            </a:extLst>
          </p:cNvPr>
          <p:cNvSpPr txBox="1"/>
          <p:nvPr/>
        </p:nvSpPr>
        <p:spPr>
          <a:xfrm>
            <a:off x="6219874" y="2963387"/>
            <a:ext cx="5375384" cy="246221"/>
          </a:xfrm>
          <a:prstGeom prst="rect">
            <a:avLst/>
          </a:prstGeom>
          <a:noFill/>
        </p:spPr>
        <p:txBody>
          <a:bodyPr wrap="square" rtlCol="0">
            <a:spAutoFit/>
          </a:bodyPr>
          <a:lstStyle/>
          <a:p>
            <a:pPr lvl="0" algn="ctr">
              <a:defRPr/>
            </a:pPr>
            <a:r>
              <a:rPr lang="en-US" sz="1000" dirty="0">
                <a:latin typeface="Arial" panose="020B0604020202020204" pitchFamily="34" charset="0"/>
                <a:cs typeface="Arial" panose="020B0604020202020204" pitchFamily="34" charset="0"/>
              </a:rPr>
              <a:t>[Activity 5]</a:t>
            </a:r>
          </a:p>
        </p:txBody>
      </p:sp>
      <p:cxnSp>
        <p:nvCxnSpPr>
          <p:cNvPr id="94" name="Lige forbindelse 82">
            <a:extLst>
              <a:ext uri="{FF2B5EF4-FFF2-40B4-BE49-F238E27FC236}">
                <a16:creationId xmlns:a16="http://schemas.microsoft.com/office/drawing/2014/main" id="{FACCAA14-8A53-4B49-A21C-94DF5BD4A900}"/>
              </a:ext>
            </a:extLst>
          </p:cNvPr>
          <p:cNvCxnSpPr>
            <a:cxnSpLocks/>
          </p:cNvCxnSpPr>
          <p:nvPr/>
        </p:nvCxnSpPr>
        <p:spPr>
          <a:xfrm>
            <a:off x="6195258" y="6050788"/>
            <a:ext cx="5400000"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kstfelt 83">
            <a:extLst>
              <a:ext uri="{FF2B5EF4-FFF2-40B4-BE49-F238E27FC236}">
                <a16:creationId xmlns:a16="http://schemas.microsoft.com/office/drawing/2014/main" id="{7AB30B22-E58B-0E4E-BA44-22FB7A0A2DBA}"/>
              </a:ext>
            </a:extLst>
          </p:cNvPr>
          <p:cNvSpPr txBox="1"/>
          <p:nvPr/>
        </p:nvSpPr>
        <p:spPr>
          <a:xfrm>
            <a:off x="7254495" y="6071580"/>
            <a:ext cx="3637346"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5]</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96" name="Lige forbindelse 82">
            <a:extLst>
              <a:ext uri="{FF2B5EF4-FFF2-40B4-BE49-F238E27FC236}">
                <a16:creationId xmlns:a16="http://schemas.microsoft.com/office/drawing/2014/main" id="{BD36F169-787D-A544-8F7F-F5CA7B52CEA8}"/>
              </a:ext>
            </a:extLst>
          </p:cNvPr>
          <p:cNvCxnSpPr>
            <a:cxnSpLocks/>
          </p:cNvCxnSpPr>
          <p:nvPr/>
        </p:nvCxnSpPr>
        <p:spPr>
          <a:xfrm>
            <a:off x="7193387" y="6311753"/>
            <a:ext cx="4392277" cy="0"/>
          </a:xfrm>
          <a:prstGeom prst="line">
            <a:avLst/>
          </a:prstGeom>
          <a:ln>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kstfelt 83">
            <a:extLst>
              <a:ext uri="{FF2B5EF4-FFF2-40B4-BE49-F238E27FC236}">
                <a16:creationId xmlns:a16="http://schemas.microsoft.com/office/drawing/2014/main" id="{BA41DA94-F72F-404F-AF88-9E174709DAE2}"/>
              </a:ext>
            </a:extLst>
          </p:cNvPr>
          <p:cNvSpPr txBox="1"/>
          <p:nvPr/>
        </p:nvSpPr>
        <p:spPr>
          <a:xfrm>
            <a:off x="6262381" y="5804984"/>
            <a:ext cx="4929167"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4]</a:t>
            </a:r>
          </a:p>
        </p:txBody>
      </p:sp>
      <p:sp>
        <p:nvSpPr>
          <p:cNvPr id="98" name="Tekstfelt 18">
            <a:extLst>
              <a:ext uri="{FF2B5EF4-FFF2-40B4-BE49-F238E27FC236}">
                <a16:creationId xmlns:a16="http://schemas.microsoft.com/office/drawing/2014/main" id="{2DB115C9-2584-A54D-ADED-C3DD66C376B2}"/>
              </a:ext>
            </a:extLst>
          </p:cNvPr>
          <p:cNvSpPr txBox="1"/>
          <p:nvPr/>
        </p:nvSpPr>
        <p:spPr>
          <a:xfrm>
            <a:off x="2605261" y="4385064"/>
            <a:ext cx="47520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1]</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99" name="Tekstfelt 66">
            <a:extLst>
              <a:ext uri="{FF2B5EF4-FFF2-40B4-BE49-F238E27FC236}">
                <a16:creationId xmlns:a16="http://schemas.microsoft.com/office/drawing/2014/main" id="{1505B672-9876-614B-8C96-18FF3F12A019}"/>
              </a:ext>
            </a:extLst>
          </p:cNvPr>
          <p:cNvSpPr txBox="1"/>
          <p:nvPr/>
        </p:nvSpPr>
        <p:spPr>
          <a:xfrm>
            <a:off x="6703919" y="3926112"/>
            <a:ext cx="368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4]</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00" name="Tekstfelt 66">
            <a:extLst>
              <a:ext uri="{FF2B5EF4-FFF2-40B4-BE49-F238E27FC236}">
                <a16:creationId xmlns:a16="http://schemas.microsoft.com/office/drawing/2014/main" id="{4D87DF07-4341-4A42-9D26-1D42DF6E592B}"/>
              </a:ext>
            </a:extLst>
          </p:cNvPr>
          <p:cNvSpPr txBox="1"/>
          <p:nvPr/>
        </p:nvSpPr>
        <p:spPr>
          <a:xfrm>
            <a:off x="7240901" y="3441035"/>
            <a:ext cx="434693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[Activity 3]</a:t>
            </a:r>
            <a:endPar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02" name="Tekstfelt 18">
            <a:extLst>
              <a:ext uri="{FF2B5EF4-FFF2-40B4-BE49-F238E27FC236}">
                <a16:creationId xmlns:a16="http://schemas.microsoft.com/office/drawing/2014/main" id="{DA31EEC4-4882-D840-8B62-09A136F19654}"/>
              </a:ext>
            </a:extLst>
          </p:cNvPr>
          <p:cNvSpPr txBox="1"/>
          <p:nvPr/>
        </p:nvSpPr>
        <p:spPr>
          <a:xfrm>
            <a:off x="1393934" y="5290665"/>
            <a:ext cx="31707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1]</a:t>
            </a:r>
          </a:p>
        </p:txBody>
      </p:sp>
      <p:sp>
        <p:nvSpPr>
          <p:cNvPr id="103" name="Tekstfelt 18">
            <a:extLst>
              <a:ext uri="{FF2B5EF4-FFF2-40B4-BE49-F238E27FC236}">
                <a16:creationId xmlns:a16="http://schemas.microsoft.com/office/drawing/2014/main" id="{11DF333F-29AE-804F-BCCE-0D8C8204D831}"/>
              </a:ext>
            </a:extLst>
          </p:cNvPr>
          <p:cNvSpPr txBox="1"/>
          <p:nvPr/>
        </p:nvSpPr>
        <p:spPr>
          <a:xfrm>
            <a:off x="7515515" y="5290665"/>
            <a:ext cx="298525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[Activity 2]</a:t>
            </a:r>
          </a:p>
        </p:txBody>
      </p:sp>
      <p:cxnSp>
        <p:nvCxnSpPr>
          <p:cNvPr id="104" name="Lige forbindelse 61">
            <a:extLst>
              <a:ext uri="{FF2B5EF4-FFF2-40B4-BE49-F238E27FC236}">
                <a16:creationId xmlns:a16="http://schemas.microsoft.com/office/drawing/2014/main" id="{435678ED-25E2-4B48-976C-59F99073D948}"/>
              </a:ext>
            </a:extLst>
          </p:cNvPr>
          <p:cNvCxnSpPr>
            <a:cxnSpLocks/>
          </p:cNvCxnSpPr>
          <p:nvPr/>
        </p:nvCxnSpPr>
        <p:spPr>
          <a:xfrm>
            <a:off x="2605261" y="4616491"/>
            <a:ext cx="4752000" cy="0"/>
          </a:xfrm>
          <a:prstGeom prst="line">
            <a:avLst/>
          </a:prstGeom>
          <a:ln>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Lige forbindelse 104">
            <a:extLst>
              <a:ext uri="{FF2B5EF4-FFF2-40B4-BE49-F238E27FC236}">
                <a16:creationId xmlns:a16="http://schemas.microsoft.com/office/drawing/2014/main" id="{402DDFF7-130F-6142-9516-A28B0BCFFC16}"/>
              </a:ext>
            </a:extLst>
          </p:cNvPr>
          <p:cNvCxnSpPr>
            <a:cxnSpLocks/>
          </p:cNvCxnSpPr>
          <p:nvPr/>
        </p:nvCxnSpPr>
        <p:spPr>
          <a:xfrm>
            <a:off x="7522907" y="5536886"/>
            <a:ext cx="2988000" cy="0"/>
          </a:xfrm>
          <a:prstGeom prst="line">
            <a:avLst/>
          </a:prstGeom>
          <a:ln>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6" name="Lige forbindelse 95">
            <a:extLst>
              <a:ext uri="{FF2B5EF4-FFF2-40B4-BE49-F238E27FC236}">
                <a16:creationId xmlns:a16="http://schemas.microsoft.com/office/drawing/2014/main" id="{82B4C752-D5D5-F24D-A4AA-C114D8AD36F5}"/>
              </a:ext>
            </a:extLst>
          </p:cNvPr>
          <p:cNvCxnSpPr>
            <a:cxnSpLocks/>
          </p:cNvCxnSpPr>
          <p:nvPr/>
        </p:nvCxnSpPr>
        <p:spPr>
          <a:xfrm>
            <a:off x="2775857" y="4172944"/>
            <a:ext cx="3816000"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A975758-5B95-A347-985D-A234E67D09CD}"/>
              </a:ext>
            </a:extLst>
          </p:cNvPr>
          <p:cNvCxnSpPr>
            <a:cxnSpLocks/>
          </p:cNvCxnSpPr>
          <p:nvPr/>
        </p:nvCxnSpPr>
        <p:spPr>
          <a:xfrm>
            <a:off x="555124" y="2284308"/>
            <a:ext cx="11086012"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0" name="Google Shape;746;p20">
            <a:extLst>
              <a:ext uri="{FF2B5EF4-FFF2-40B4-BE49-F238E27FC236}">
                <a16:creationId xmlns:a16="http://schemas.microsoft.com/office/drawing/2014/main" id="{39C2545F-C79B-0324-9DE4-33A1CD5D655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effectLst/>
                <a:uLnTx/>
                <a:uFillTx/>
                <a:latin typeface="Arial"/>
                <a:ea typeface="Arial"/>
                <a:cs typeface="Arial"/>
                <a:sym typeface="Arial"/>
              </a:rPr>
              <a:t>Source: xx</a:t>
            </a:r>
            <a:endParaRPr kumimoji="0" sz="900" b="0" i="0" u="none" strike="noStrike" kern="0" cap="none" spc="0" normalizeH="0" baseline="0" noProof="0" dirty="0">
              <a:ln>
                <a:noFill/>
              </a:ln>
              <a:effectLst/>
              <a:uLnTx/>
              <a:uFillTx/>
              <a:latin typeface="Arial"/>
              <a:ea typeface="Arial"/>
              <a:cs typeface="Arial"/>
              <a:sym typeface="Arial"/>
            </a:endParaRPr>
          </a:p>
        </p:txBody>
      </p:sp>
    </p:spTree>
    <p:extLst>
      <p:ext uri="{BB962C8B-B14F-4D97-AF65-F5344CB8AC3E}">
        <p14:creationId xmlns:p14="http://schemas.microsoft.com/office/powerpoint/2010/main" val="30316145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8CD542B-A49B-4F7E-A522-68DC352B23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8" name="think-cell data - do not delete" hidden="1">
                        <a:extLst>
                          <a:ext uri="{FF2B5EF4-FFF2-40B4-BE49-F238E27FC236}">
                            <a16:creationId xmlns:a16="http://schemas.microsoft.com/office/drawing/2014/main" id="{48CD542B-A49B-4F7E-A522-68DC352B23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0952D96B-92E2-4357-BD2B-8F5905115B7F}"/>
              </a:ext>
            </a:extLst>
          </p:cNvPr>
          <p:cNvSpPr>
            <a:spLocks noGrp="1"/>
          </p:cNvSpPr>
          <p:nvPr>
            <p:ph type="title"/>
          </p:nvPr>
        </p:nvSpPr>
        <p:spPr>
          <a:xfrm>
            <a:off x="554736" y="355092"/>
            <a:ext cx="11082528" cy="731520"/>
          </a:xfrm>
        </p:spPr>
        <p:txBody>
          <a:bodyPr vert="horz"/>
          <a:lstStyle/>
          <a:p>
            <a:r>
              <a:rPr lang="en-GB" dirty="0"/>
              <a:t>[Roadmap / Insert action title]</a:t>
            </a:r>
            <a:endParaRPr lang="en-US" dirty="0"/>
          </a:p>
        </p:txBody>
      </p:sp>
      <p:sp>
        <p:nvSpPr>
          <p:cNvPr id="44" name="Freeform: Shape 43">
            <a:extLst>
              <a:ext uri="{FF2B5EF4-FFF2-40B4-BE49-F238E27FC236}">
                <a16:creationId xmlns:a16="http://schemas.microsoft.com/office/drawing/2014/main" id="{4D3CCE4C-BF6E-4E1C-BCE8-F84C328E04C0}"/>
              </a:ext>
            </a:extLst>
          </p:cNvPr>
          <p:cNvSpPr/>
          <p:nvPr/>
        </p:nvSpPr>
        <p:spPr>
          <a:xfrm rot="21449236">
            <a:off x="558281" y="3719594"/>
            <a:ext cx="11079682" cy="1330825"/>
          </a:xfrm>
          <a:custGeom>
            <a:avLst/>
            <a:gdLst>
              <a:gd name="connsiteX0" fmla="*/ 0 w 11440574"/>
              <a:gd name="connsiteY0" fmla="*/ 1809458 h 1889358"/>
              <a:gd name="connsiteX1" fmla="*/ 4264090 w 11440574"/>
              <a:gd name="connsiteY1" fmla="*/ 1734814 h 1889358"/>
              <a:gd name="connsiteX2" fmla="*/ 6354147 w 11440574"/>
              <a:gd name="connsiteY2" fmla="*/ 409867 h 1889358"/>
              <a:gd name="connsiteX3" fmla="*/ 11440574 w 11440574"/>
              <a:gd name="connsiteY3" fmla="*/ 23579 h 1889358"/>
            </a:gdLst>
            <a:ahLst/>
            <a:cxnLst>
              <a:cxn ang="0">
                <a:pos x="connsiteX0" y="connsiteY0"/>
              </a:cxn>
              <a:cxn ang="0">
                <a:pos x="connsiteX1" y="connsiteY1"/>
              </a:cxn>
              <a:cxn ang="0">
                <a:pos x="connsiteX2" y="connsiteY2"/>
              </a:cxn>
              <a:cxn ang="0">
                <a:pos x="connsiteX3" y="connsiteY3"/>
              </a:cxn>
            </a:cxnLst>
            <a:rect l="l" t="t" r="r" b="b"/>
            <a:pathLst>
              <a:path w="11440574" h="1889358">
                <a:moveTo>
                  <a:pt x="0" y="1809458"/>
                </a:moveTo>
                <a:cubicBezTo>
                  <a:pt x="1602533" y="1888768"/>
                  <a:pt x="3205066" y="1968079"/>
                  <a:pt x="4264090" y="1734814"/>
                </a:cubicBezTo>
                <a:cubicBezTo>
                  <a:pt x="5323115" y="1501549"/>
                  <a:pt x="5198706" y="725553"/>
                  <a:pt x="6354147" y="409867"/>
                </a:cubicBezTo>
                <a:cubicBezTo>
                  <a:pt x="7509588" y="94181"/>
                  <a:pt x="9576681" y="-63040"/>
                  <a:pt x="11440574" y="23579"/>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43" name="TextBox 42">
            <a:extLst>
              <a:ext uri="{FF2B5EF4-FFF2-40B4-BE49-F238E27FC236}">
                <a16:creationId xmlns:a16="http://schemas.microsoft.com/office/drawing/2014/main" id="{92319219-A35D-4198-A489-A935B2B01690}"/>
              </a:ext>
            </a:extLst>
          </p:cNvPr>
          <p:cNvSpPr txBox="1"/>
          <p:nvPr/>
        </p:nvSpPr>
        <p:spPr>
          <a:xfrm>
            <a:off x="1501328" y="4314061"/>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83" name="Oval 82">
            <a:extLst>
              <a:ext uri="{FF2B5EF4-FFF2-40B4-BE49-F238E27FC236}">
                <a16:creationId xmlns:a16="http://schemas.microsoft.com/office/drawing/2014/main" id="{39CC0436-A535-4502-B996-203AC6C9F71C}"/>
              </a:ext>
            </a:extLst>
          </p:cNvPr>
          <p:cNvSpPr>
            <a:spLocks/>
          </p:cNvSpPr>
          <p:nvPr/>
        </p:nvSpPr>
        <p:spPr>
          <a:xfrm>
            <a:off x="1976318" y="5097591"/>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30" name="Text Box 6">
            <a:extLst>
              <a:ext uri="{FF2B5EF4-FFF2-40B4-BE49-F238E27FC236}">
                <a16:creationId xmlns:a16="http://schemas.microsoft.com/office/drawing/2014/main" id="{A5DD2E12-3832-4B21-AA8F-B027B73D6A61}"/>
              </a:ext>
            </a:extLst>
          </p:cNvPr>
          <p:cNvSpPr txBox="1">
            <a:spLocks noChangeArrowheads="1"/>
          </p:cNvSpPr>
          <p:nvPr/>
        </p:nvSpPr>
        <p:spPr bwMode="gray">
          <a:xfrm>
            <a:off x="557870" y="1720887"/>
            <a:ext cx="2053034" cy="325120"/>
          </a:xfrm>
          <a:prstGeom prst="homePlate">
            <a:avLst>
              <a:gd name="adj" fmla="val 35010"/>
            </a:avLst>
          </a:prstGeom>
          <a:solidFill>
            <a:schemeClr val="accent1"/>
          </a:solidFill>
          <a:ln w="9525">
            <a:noFill/>
            <a:miter lim="800000"/>
          </a:ln>
          <a:effectLst/>
        </p:spPr>
        <p:txBody>
          <a:bodyPr wrap="square" lIns="0" tIns="0" rIns="0" bIns="0" anchor="ctr" anchorCtr="0">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solidFill>
                  <a:schemeClr val="bg1"/>
                </a:solidFill>
              </a:rPr>
              <a:t>Today</a:t>
            </a:r>
          </a:p>
        </p:txBody>
      </p:sp>
      <p:sp>
        <p:nvSpPr>
          <p:cNvPr id="131" name="Text Box 7">
            <a:extLst>
              <a:ext uri="{FF2B5EF4-FFF2-40B4-BE49-F238E27FC236}">
                <a16:creationId xmlns:a16="http://schemas.microsoft.com/office/drawing/2014/main" id="{260195C6-C52C-4740-BDD1-F200D417CCE8}"/>
              </a:ext>
            </a:extLst>
          </p:cNvPr>
          <p:cNvSpPr txBox="1">
            <a:spLocks noChangeArrowheads="1"/>
          </p:cNvSpPr>
          <p:nvPr/>
        </p:nvSpPr>
        <p:spPr bwMode="gray">
          <a:xfrm>
            <a:off x="2545166" y="1720886"/>
            <a:ext cx="5937595" cy="325120"/>
          </a:xfrm>
          <a:prstGeom prst="chevron">
            <a:avLst>
              <a:gd name="adj" fmla="val 35010"/>
            </a:avLst>
          </a:prstGeom>
          <a:solidFill>
            <a:schemeClr val="accent2"/>
          </a:solidFill>
          <a:ln w="9525">
            <a:noFill/>
            <a:miter lim="800000"/>
          </a:ln>
          <a:effectLst/>
        </p:spPr>
        <p:txBody>
          <a:bodyPr wrap="square" lIns="0" tIns="0" rIns="0" bIns="0" anchor="ctr" anchorCtr="1">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spcBef>
                <a:spcPct val="50000"/>
              </a:spcBef>
            </a:pPr>
            <a:r>
              <a:rPr lang="en-US" sz="1200" b="1" noProof="1">
                <a:solidFill>
                  <a:schemeClr val="bg1"/>
                </a:solidFill>
              </a:rPr>
              <a:t>2025-2035</a:t>
            </a:r>
          </a:p>
        </p:txBody>
      </p:sp>
      <p:sp>
        <p:nvSpPr>
          <p:cNvPr id="132" name="Text Box 7">
            <a:extLst>
              <a:ext uri="{FF2B5EF4-FFF2-40B4-BE49-F238E27FC236}">
                <a16:creationId xmlns:a16="http://schemas.microsoft.com/office/drawing/2014/main" id="{D5378C07-D580-4E70-BEE6-EF1A8E6F98DE}"/>
              </a:ext>
            </a:extLst>
          </p:cNvPr>
          <p:cNvSpPr txBox="1">
            <a:spLocks noChangeArrowheads="1"/>
          </p:cNvSpPr>
          <p:nvPr/>
        </p:nvSpPr>
        <p:spPr bwMode="gray">
          <a:xfrm>
            <a:off x="8417023" y="1724409"/>
            <a:ext cx="3220941" cy="321597"/>
          </a:xfrm>
          <a:prstGeom prst="chevron">
            <a:avLst>
              <a:gd name="adj" fmla="val 35010"/>
            </a:avLst>
          </a:prstGeom>
          <a:solidFill>
            <a:schemeClr val="accent1"/>
          </a:solidFill>
          <a:ln w="9525">
            <a:noFill/>
            <a:miter lim="800000"/>
          </a:ln>
          <a:effectLst/>
        </p:spPr>
        <p:txBody>
          <a:bodyPr wrap="square" lIns="0" tIns="0" rIns="0" bIns="0" anchor="ctr" anchorCtr="1">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spcBef>
                <a:spcPct val="50000"/>
              </a:spcBef>
            </a:pPr>
            <a:r>
              <a:rPr lang="en-US" sz="1200" b="1" noProof="1">
                <a:solidFill>
                  <a:schemeClr val="bg1"/>
                </a:solidFill>
              </a:rPr>
              <a:t>2035+</a:t>
            </a:r>
          </a:p>
        </p:txBody>
      </p:sp>
      <p:sp>
        <p:nvSpPr>
          <p:cNvPr id="133" name="TextBox 132">
            <a:extLst>
              <a:ext uri="{FF2B5EF4-FFF2-40B4-BE49-F238E27FC236}">
                <a16:creationId xmlns:a16="http://schemas.microsoft.com/office/drawing/2014/main" id="{CF97DCAC-9D0C-4AD4-BC9D-3EB8468EF799}"/>
              </a:ext>
            </a:extLst>
          </p:cNvPr>
          <p:cNvSpPr txBox="1"/>
          <p:nvPr/>
        </p:nvSpPr>
        <p:spPr>
          <a:xfrm>
            <a:off x="557870" y="2098570"/>
            <a:ext cx="2053034" cy="276999"/>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[Insert focus of phase]</a:t>
            </a:r>
          </a:p>
        </p:txBody>
      </p:sp>
      <p:sp>
        <p:nvSpPr>
          <p:cNvPr id="134" name="TextBox 133">
            <a:extLst>
              <a:ext uri="{FF2B5EF4-FFF2-40B4-BE49-F238E27FC236}">
                <a16:creationId xmlns:a16="http://schemas.microsoft.com/office/drawing/2014/main" id="{32BBC050-B381-44F9-A05D-7C8471F2E40C}"/>
              </a:ext>
            </a:extLst>
          </p:cNvPr>
          <p:cNvSpPr txBox="1"/>
          <p:nvPr/>
        </p:nvSpPr>
        <p:spPr>
          <a:xfrm>
            <a:off x="2545166" y="2092889"/>
            <a:ext cx="5937595" cy="276999"/>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[Insert focus of phase]</a:t>
            </a:r>
          </a:p>
        </p:txBody>
      </p:sp>
      <p:sp>
        <p:nvSpPr>
          <p:cNvPr id="135" name="TextBox 134">
            <a:extLst>
              <a:ext uri="{FF2B5EF4-FFF2-40B4-BE49-F238E27FC236}">
                <a16:creationId xmlns:a16="http://schemas.microsoft.com/office/drawing/2014/main" id="{239358BE-3AC3-4BF6-820E-A08CFE8AD30D}"/>
              </a:ext>
            </a:extLst>
          </p:cNvPr>
          <p:cNvSpPr txBox="1"/>
          <p:nvPr/>
        </p:nvSpPr>
        <p:spPr>
          <a:xfrm>
            <a:off x="8417023" y="2098570"/>
            <a:ext cx="3220941" cy="276999"/>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[Insert focus of phase]</a:t>
            </a:r>
          </a:p>
        </p:txBody>
      </p:sp>
      <p:sp>
        <p:nvSpPr>
          <p:cNvPr id="140" name="TextBox 139">
            <a:extLst>
              <a:ext uri="{FF2B5EF4-FFF2-40B4-BE49-F238E27FC236}">
                <a16:creationId xmlns:a16="http://schemas.microsoft.com/office/drawing/2014/main" id="{8D481044-5D1A-49B9-9C1E-D9C385EB8C1A}"/>
              </a:ext>
            </a:extLst>
          </p:cNvPr>
          <p:cNvSpPr txBox="1"/>
          <p:nvPr/>
        </p:nvSpPr>
        <p:spPr>
          <a:xfrm>
            <a:off x="2652498" y="4247538"/>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42" name="Oval 141">
            <a:extLst>
              <a:ext uri="{FF2B5EF4-FFF2-40B4-BE49-F238E27FC236}">
                <a16:creationId xmlns:a16="http://schemas.microsoft.com/office/drawing/2014/main" id="{AD06DE98-99DE-409D-A29B-0AAA40324BBC}"/>
              </a:ext>
            </a:extLst>
          </p:cNvPr>
          <p:cNvSpPr>
            <a:spLocks/>
          </p:cNvSpPr>
          <p:nvPr/>
        </p:nvSpPr>
        <p:spPr>
          <a:xfrm>
            <a:off x="3679523" y="5016979"/>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46" name="TextBox 145">
            <a:extLst>
              <a:ext uri="{FF2B5EF4-FFF2-40B4-BE49-F238E27FC236}">
                <a16:creationId xmlns:a16="http://schemas.microsoft.com/office/drawing/2014/main" id="{F68C227F-48FA-4A88-B3F2-F4ED7BC4D318}"/>
              </a:ext>
            </a:extLst>
          </p:cNvPr>
          <p:cNvSpPr txBox="1"/>
          <p:nvPr/>
        </p:nvSpPr>
        <p:spPr>
          <a:xfrm>
            <a:off x="4036282" y="3988352"/>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48" name="Oval 147">
            <a:extLst>
              <a:ext uri="{FF2B5EF4-FFF2-40B4-BE49-F238E27FC236}">
                <a16:creationId xmlns:a16="http://schemas.microsoft.com/office/drawing/2014/main" id="{546A41B6-ED95-4771-A1B0-297A5AA4AF2B}"/>
              </a:ext>
            </a:extLst>
          </p:cNvPr>
          <p:cNvSpPr>
            <a:spLocks/>
          </p:cNvSpPr>
          <p:nvPr/>
        </p:nvSpPr>
        <p:spPr>
          <a:xfrm>
            <a:off x="5100859" y="4746675"/>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52" name="TextBox 151">
            <a:extLst>
              <a:ext uri="{FF2B5EF4-FFF2-40B4-BE49-F238E27FC236}">
                <a16:creationId xmlns:a16="http://schemas.microsoft.com/office/drawing/2014/main" id="{A17833C2-CBF6-49B7-8FF4-FDF54025F95B}"/>
              </a:ext>
            </a:extLst>
          </p:cNvPr>
          <p:cNvSpPr txBox="1"/>
          <p:nvPr/>
        </p:nvSpPr>
        <p:spPr>
          <a:xfrm>
            <a:off x="5298467" y="3066587"/>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54" name="Oval 153">
            <a:extLst>
              <a:ext uri="{FF2B5EF4-FFF2-40B4-BE49-F238E27FC236}">
                <a16:creationId xmlns:a16="http://schemas.microsoft.com/office/drawing/2014/main" id="{BCB60DB9-2628-4F96-87BC-0C6D4B2E2735}"/>
              </a:ext>
            </a:extLst>
          </p:cNvPr>
          <p:cNvSpPr>
            <a:spLocks/>
          </p:cNvSpPr>
          <p:nvPr/>
        </p:nvSpPr>
        <p:spPr>
          <a:xfrm>
            <a:off x="6219456" y="3995063"/>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58" name="TextBox 157">
            <a:extLst>
              <a:ext uri="{FF2B5EF4-FFF2-40B4-BE49-F238E27FC236}">
                <a16:creationId xmlns:a16="http://schemas.microsoft.com/office/drawing/2014/main" id="{382629ED-1715-456E-87E1-6EBBCD3B1E7C}"/>
              </a:ext>
            </a:extLst>
          </p:cNvPr>
          <p:cNvSpPr txBox="1"/>
          <p:nvPr/>
        </p:nvSpPr>
        <p:spPr>
          <a:xfrm>
            <a:off x="6719410" y="2953598"/>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60" name="Oval 159">
            <a:extLst>
              <a:ext uri="{FF2B5EF4-FFF2-40B4-BE49-F238E27FC236}">
                <a16:creationId xmlns:a16="http://schemas.microsoft.com/office/drawing/2014/main" id="{E58DC986-33B2-4917-B1D5-B2AF86D625E3}"/>
              </a:ext>
            </a:extLst>
          </p:cNvPr>
          <p:cNvSpPr>
            <a:spLocks/>
          </p:cNvSpPr>
          <p:nvPr/>
        </p:nvSpPr>
        <p:spPr>
          <a:xfrm>
            <a:off x="7765266" y="3654007"/>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64" name="TextBox 163">
            <a:extLst>
              <a:ext uri="{FF2B5EF4-FFF2-40B4-BE49-F238E27FC236}">
                <a16:creationId xmlns:a16="http://schemas.microsoft.com/office/drawing/2014/main" id="{CDB7C54C-B288-4E08-9B49-2854200A2194}"/>
              </a:ext>
            </a:extLst>
          </p:cNvPr>
          <p:cNvSpPr txBox="1"/>
          <p:nvPr/>
        </p:nvSpPr>
        <p:spPr>
          <a:xfrm>
            <a:off x="8503416" y="2666642"/>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66" name="Oval 165">
            <a:extLst>
              <a:ext uri="{FF2B5EF4-FFF2-40B4-BE49-F238E27FC236}">
                <a16:creationId xmlns:a16="http://schemas.microsoft.com/office/drawing/2014/main" id="{0BD8EA90-3ED9-46C1-B22C-84A75AC1236A}"/>
              </a:ext>
            </a:extLst>
          </p:cNvPr>
          <p:cNvSpPr>
            <a:spLocks/>
          </p:cNvSpPr>
          <p:nvPr/>
        </p:nvSpPr>
        <p:spPr>
          <a:xfrm>
            <a:off x="9535648" y="3461247"/>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70" name="TextBox 169">
            <a:extLst>
              <a:ext uri="{FF2B5EF4-FFF2-40B4-BE49-F238E27FC236}">
                <a16:creationId xmlns:a16="http://schemas.microsoft.com/office/drawing/2014/main" id="{EE6DE43C-729F-4DD8-AB3D-4DCACBA1B550}"/>
              </a:ext>
            </a:extLst>
          </p:cNvPr>
          <p:cNvSpPr txBox="1"/>
          <p:nvPr/>
        </p:nvSpPr>
        <p:spPr>
          <a:xfrm>
            <a:off x="9924359" y="2552025"/>
            <a:ext cx="969036"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72" name="Oval 171">
            <a:extLst>
              <a:ext uri="{FF2B5EF4-FFF2-40B4-BE49-F238E27FC236}">
                <a16:creationId xmlns:a16="http://schemas.microsoft.com/office/drawing/2014/main" id="{AA6A69A9-1E17-49F0-8957-5E9DD7BA550E}"/>
              </a:ext>
            </a:extLst>
          </p:cNvPr>
          <p:cNvSpPr>
            <a:spLocks/>
          </p:cNvSpPr>
          <p:nvPr/>
        </p:nvSpPr>
        <p:spPr>
          <a:xfrm>
            <a:off x="11120952" y="3386766"/>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76" name="TextBox 175">
            <a:extLst>
              <a:ext uri="{FF2B5EF4-FFF2-40B4-BE49-F238E27FC236}">
                <a16:creationId xmlns:a16="http://schemas.microsoft.com/office/drawing/2014/main" id="{C3366980-4100-4581-B8B6-BB72677A22D9}"/>
              </a:ext>
            </a:extLst>
          </p:cNvPr>
          <p:cNvSpPr txBox="1"/>
          <p:nvPr/>
        </p:nvSpPr>
        <p:spPr>
          <a:xfrm>
            <a:off x="574527" y="5507307"/>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78" name="Oval 177">
            <a:extLst>
              <a:ext uri="{FF2B5EF4-FFF2-40B4-BE49-F238E27FC236}">
                <a16:creationId xmlns:a16="http://schemas.microsoft.com/office/drawing/2014/main" id="{3F8524F9-EF34-4799-AA88-FF7D73D9EED3}"/>
              </a:ext>
            </a:extLst>
          </p:cNvPr>
          <p:cNvSpPr>
            <a:spLocks/>
          </p:cNvSpPr>
          <p:nvPr/>
        </p:nvSpPr>
        <p:spPr>
          <a:xfrm flipH="1" flipV="1">
            <a:off x="924398" y="5125761"/>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82" name="TextBox 181">
            <a:extLst>
              <a:ext uri="{FF2B5EF4-FFF2-40B4-BE49-F238E27FC236}">
                <a16:creationId xmlns:a16="http://schemas.microsoft.com/office/drawing/2014/main" id="{FD706513-FEB9-4B5B-AAF2-69992140463B}"/>
              </a:ext>
            </a:extLst>
          </p:cNvPr>
          <p:cNvSpPr txBox="1"/>
          <p:nvPr/>
        </p:nvSpPr>
        <p:spPr>
          <a:xfrm>
            <a:off x="3281545" y="5402217"/>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84" name="Oval 183">
            <a:extLst>
              <a:ext uri="{FF2B5EF4-FFF2-40B4-BE49-F238E27FC236}">
                <a16:creationId xmlns:a16="http://schemas.microsoft.com/office/drawing/2014/main" id="{D4E698C3-868D-47D4-8652-753B4E7F46D5}"/>
              </a:ext>
            </a:extLst>
          </p:cNvPr>
          <p:cNvSpPr>
            <a:spLocks/>
          </p:cNvSpPr>
          <p:nvPr/>
        </p:nvSpPr>
        <p:spPr>
          <a:xfrm flipH="1" flipV="1">
            <a:off x="2891617" y="5090658"/>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88" name="TextBox 187">
            <a:extLst>
              <a:ext uri="{FF2B5EF4-FFF2-40B4-BE49-F238E27FC236}">
                <a16:creationId xmlns:a16="http://schemas.microsoft.com/office/drawing/2014/main" id="{CF550793-331A-43E2-A123-882ECD559F4B}"/>
              </a:ext>
            </a:extLst>
          </p:cNvPr>
          <p:cNvSpPr txBox="1"/>
          <p:nvPr/>
        </p:nvSpPr>
        <p:spPr>
          <a:xfrm>
            <a:off x="5818983" y="4535747"/>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90" name="Oval 189">
            <a:extLst>
              <a:ext uri="{FF2B5EF4-FFF2-40B4-BE49-F238E27FC236}">
                <a16:creationId xmlns:a16="http://schemas.microsoft.com/office/drawing/2014/main" id="{9BA8C140-D249-4A05-BE1D-76042698E36D}"/>
              </a:ext>
            </a:extLst>
          </p:cNvPr>
          <p:cNvSpPr>
            <a:spLocks/>
          </p:cNvSpPr>
          <p:nvPr/>
        </p:nvSpPr>
        <p:spPr>
          <a:xfrm flipH="1" flipV="1">
            <a:off x="5688952" y="4344467"/>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194" name="TextBox 193">
            <a:extLst>
              <a:ext uri="{FF2B5EF4-FFF2-40B4-BE49-F238E27FC236}">
                <a16:creationId xmlns:a16="http://schemas.microsoft.com/office/drawing/2014/main" id="{1F6BBE69-A823-4EBF-B6BC-5E73255E874E}"/>
              </a:ext>
            </a:extLst>
          </p:cNvPr>
          <p:cNvSpPr txBox="1"/>
          <p:nvPr/>
        </p:nvSpPr>
        <p:spPr>
          <a:xfrm>
            <a:off x="7371966" y="4116415"/>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196" name="Oval 195">
            <a:extLst>
              <a:ext uri="{FF2B5EF4-FFF2-40B4-BE49-F238E27FC236}">
                <a16:creationId xmlns:a16="http://schemas.microsoft.com/office/drawing/2014/main" id="{AC3977DB-FF40-44BB-BE51-698ADD008557}"/>
              </a:ext>
            </a:extLst>
          </p:cNvPr>
          <p:cNvSpPr>
            <a:spLocks/>
          </p:cNvSpPr>
          <p:nvPr/>
        </p:nvSpPr>
        <p:spPr>
          <a:xfrm flipH="1" flipV="1">
            <a:off x="7110288" y="3750213"/>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200" name="TextBox 199">
            <a:extLst>
              <a:ext uri="{FF2B5EF4-FFF2-40B4-BE49-F238E27FC236}">
                <a16:creationId xmlns:a16="http://schemas.microsoft.com/office/drawing/2014/main" id="{6ACF371E-403D-49EF-BC69-3B23EE6B67D8}"/>
              </a:ext>
            </a:extLst>
          </p:cNvPr>
          <p:cNvSpPr txBox="1"/>
          <p:nvPr/>
        </p:nvSpPr>
        <p:spPr>
          <a:xfrm>
            <a:off x="4702881" y="5208861"/>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202" name="Oval 201">
            <a:extLst>
              <a:ext uri="{FF2B5EF4-FFF2-40B4-BE49-F238E27FC236}">
                <a16:creationId xmlns:a16="http://schemas.microsoft.com/office/drawing/2014/main" id="{70F997AB-ECC6-4612-8670-682AB7E8A1D1}"/>
              </a:ext>
            </a:extLst>
          </p:cNvPr>
          <p:cNvSpPr>
            <a:spLocks/>
          </p:cNvSpPr>
          <p:nvPr/>
        </p:nvSpPr>
        <p:spPr>
          <a:xfrm flipH="1" flipV="1">
            <a:off x="4432248" y="4933128"/>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206" name="TextBox 205">
            <a:extLst>
              <a:ext uri="{FF2B5EF4-FFF2-40B4-BE49-F238E27FC236}">
                <a16:creationId xmlns:a16="http://schemas.microsoft.com/office/drawing/2014/main" id="{221C979D-792D-4B0D-AEB9-CCE8C502D504}"/>
              </a:ext>
            </a:extLst>
          </p:cNvPr>
          <p:cNvSpPr txBox="1"/>
          <p:nvPr/>
        </p:nvSpPr>
        <p:spPr>
          <a:xfrm>
            <a:off x="9132519" y="3997966"/>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208" name="Oval 207">
            <a:extLst>
              <a:ext uri="{FF2B5EF4-FFF2-40B4-BE49-F238E27FC236}">
                <a16:creationId xmlns:a16="http://schemas.microsoft.com/office/drawing/2014/main" id="{2F618B94-1334-46FE-B154-14953A98FEF9}"/>
              </a:ext>
            </a:extLst>
          </p:cNvPr>
          <p:cNvSpPr>
            <a:spLocks/>
          </p:cNvSpPr>
          <p:nvPr/>
        </p:nvSpPr>
        <p:spPr>
          <a:xfrm flipH="1" flipV="1">
            <a:off x="8670694" y="3558122"/>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sp>
        <p:nvSpPr>
          <p:cNvPr id="212" name="TextBox 211">
            <a:extLst>
              <a:ext uri="{FF2B5EF4-FFF2-40B4-BE49-F238E27FC236}">
                <a16:creationId xmlns:a16="http://schemas.microsoft.com/office/drawing/2014/main" id="{63759FF9-5460-4648-8404-64A6483B9FA9}"/>
              </a:ext>
            </a:extLst>
          </p:cNvPr>
          <p:cNvSpPr txBox="1"/>
          <p:nvPr/>
        </p:nvSpPr>
        <p:spPr>
          <a:xfrm>
            <a:off x="10539191" y="3880469"/>
            <a:ext cx="975955" cy="553998"/>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[Insert key activity / milestone]</a:t>
            </a:r>
          </a:p>
        </p:txBody>
      </p:sp>
      <p:sp>
        <p:nvSpPr>
          <p:cNvPr id="214" name="Oval 213">
            <a:extLst>
              <a:ext uri="{FF2B5EF4-FFF2-40B4-BE49-F238E27FC236}">
                <a16:creationId xmlns:a16="http://schemas.microsoft.com/office/drawing/2014/main" id="{CF4E7A75-313F-47EF-822C-A3B9200826C2}"/>
              </a:ext>
            </a:extLst>
          </p:cNvPr>
          <p:cNvSpPr>
            <a:spLocks/>
          </p:cNvSpPr>
          <p:nvPr/>
        </p:nvSpPr>
        <p:spPr>
          <a:xfrm flipH="1" flipV="1">
            <a:off x="10322743" y="3434069"/>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a:solidFill>
                <a:schemeClr val="tx1"/>
              </a:solidFill>
              <a:latin typeface="+mn-lt"/>
            </a:endParaRPr>
          </a:p>
        </p:txBody>
      </p:sp>
      <p:cxnSp>
        <p:nvCxnSpPr>
          <p:cNvPr id="136" name="Straight Connector 135">
            <a:extLst>
              <a:ext uri="{FF2B5EF4-FFF2-40B4-BE49-F238E27FC236}">
                <a16:creationId xmlns:a16="http://schemas.microsoft.com/office/drawing/2014/main" id="{7E2754E5-8A78-419A-940A-BC207DF74933}"/>
              </a:ext>
            </a:extLst>
          </p:cNvPr>
          <p:cNvCxnSpPr>
            <a:cxnSpLocks/>
          </p:cNvCxnSpPr>
          <p:nvPr/>
        </p:nvCxnSpPr>
        <p:spPr>
          <a:xfrm>
            <a:off x="2578035" y="2133600"/>
            <a:ext cx="0" cy="4203055"/>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9CC7B6-AACB-4EED-9032-A6C9304EBB65}"/>
              </a:ext>
            </a:extLst>
          </p:cNvPr>
          <p:cNvCxnSpPr>
            <a:cxnSpLocks/>
          </p:cNvCxnSpPr>
          <p:nvPr/>
        </p:nvCxnSpPr>
        <p:spPr>
          <a:xfrm>
            <a:off x="8449892" y="2133600"/>
            <a:ext cx="0" cy="4203055"/>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4EB4537-11CE-7679-9401-C7D85202F96E}"/>
              </a:ext>
            </a:extLst>
          </p:cNvPr>
          <p:cNvSpPr>
            <a:spLocks noGrp="1"/>
          </p:cNvSpPr>
          <p:nvPr>
            <p:ph type="body" sz="quarter" idx="17"/>
          </p:nvPr>
        </p:nvSpPr>
        <p:spPr/>
        <p:txBody>
          <a:bodyPr/>
          <a:lstStyle/>
          <a:p>
            <a:endParaRPr lang="en-US"/>
          </a:p>
        </p:txBody>
      </p:sp>
      <p:cxnSp>
        <p:nvCxnSpPr>
          <p:cNvPr id="4" name="Straight Connector 3">
            <a:extLst>
              <a:ext uri="{FF2B5EF4-FFF2-40B4-BE49-F238E27FC236}">
                <a16:creationId xmlns:a16="http://schemas.microsoft.com/office/drawing/2014/main" id="{93BE533F-4936-F24F-1062-973CB86D244D}"/>
              </a:ext>
            </a:extLst>
          </p:cNvPr>
          <p:cNvCxnSpPr>
            <a:cxnSpLocks/>
            <a:stCxn id="43" idx="2"/>
            <a:endCxn id="83" idx="0"/>
          </p:cNvCxnSpPr>
          <p:nvPr/>
        </p:nvCxnSpPr>
        <p:spPr>
          <a:xfrm>
            <a:off x="1985846" y="4868059"/>
            <a:ext cx="80472" cy="229532"/>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1CC78A-AAFC-01F1-8119-F15B72779B94}"/>
              </a:ext>
            </a:extLst>
          </p:cNvPr>
          <p:cNvCxnSpPr>
            <a:stCxn id="176" idx="0"/>
            <a:endCxn id="178" idx="0"/>
          </p:cNvCxnSpPr>
          <p:nvPr/>
        </p:nvCxnSpPr>
        <p:spPr>
          <a:xfrm flipH="1" flipV="1">
            <a:off x="1014398" y="5305761"/>
            <a:ext cx="48107" cy="201546"/>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ED5A5C-C0A6-3255-EAF6-B691B11024E1}"/>
              </a:ext>
            </a:extLst>
          </p:cNvPr>
          <p:cNvCxnSpPr>
            <a:stCxn id="140" idx="2"/>
            <a:endCxn id="184" idx="4"/>
          </p:cNvCxnSpPr>
          <p:nvPr/>
        </p:nvCxnSpPr>
        <p:spPr>
          <a:xfrm flipH="1">
            <a:off x="2981617" y="4801536"/>
            <a:ext cx="155399" cy="289122"/>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773DEC-2FD5-9810-93C4-50F740FD929E}"/>
              </a:ext>
            </a:extLst>
          </p:cNvPr>
          <p:cNvCxnSpPr>
            <a:stCxn id="142" idx="4"/>
            <a:endCxn id="182" idx="0"/>
          </p:cNvCxnSpPr>
          <p:nvPr/>
        </p:nvCxnSpPr>
        <p:spPr>
          <a:xfrm>
            <a:off x="3769523" y="5196979"/>
            <a:ext cx="0" cy="205238"/>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AC5D102-8636-4AC2-5D18-5E880A31363A}"/>
              </a:ext>
            </a:extLst>
          </p:cNvPr>
          <p:cNvCxnSpPr>
            <a:stCxn id="148" idx="4"/>
            <a:endCxn id="200" idx="0"/>
          </p:cNvCxnSpPr>
          <p:nvPr/>
        </p:nvCxnSpPr>
        <p:spPr>
          <a:xfrm>
            <a:off x="5190859" y="4926675"/>
            <a:ext cx="0" cy="282186"/>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AA9C4B-6D8F-3EDE-987F-51F093DB242B}"/>
              </a:ext>
            </a:extLst>
          </p:cNvPr>
          <p:cNvCxnSpPr>
            <a:stCxn id="154" idx="4"/>
            <a:endCxn id="188" idx="0"/>
          </p:cNvCxnSpPr>
          <p:nvPr/>
        </p:nvCxnSpPr>
        <p:spPr>
          <a:xfrm flipH="1">
            <a:off x="6306961" y="4175063"/>
            <a:ext cx="2495" cy="360684"/>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75A99B-C0F2-15C2-C9AF-7CD332920FB0}"/>
              </a:ext>
            </a:extLst>
          </p:cNvPr>
          <p:cNvCxnSpPr>
            <a:stCxn id="160" idx="4"/>
            <a:endCxn id="194" idx="0"/>
          </p:cNvCxnSpPr>
          <p:nvPr/>
        </p:nvCxnSpPr>
        <p:spPr>
          <a:xfrm>
            <a:off x="7855266" y="3834007"/>
            <a:ext cx="4678" cy="282408"/>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A7B900-6AA9-31D6-871E-96FB19D7D481}"/>
              </a:ext>
            </a:extLst>
          </p:cNvPr>
          <p:cNvCxnSpPr>
            <a:stCxn id="158" idx="2"/>
            <a:endCxn id="196" idx="4"/>
          </p:cNvCxnSpPr>
          <p:nvPr/>
        </p:nvCxnSpPr>
        <p:spPr>
          <a:xfrm flipH="1">
            <a:off x="7200288" y="3507596"/>
            <a:ext cx="3640" cy="242617"/>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7D978C5-C303-76FC-E1FE-0F146E14A585}"/>
              </a:ext>
            </a:extLst>
          </p:cNvPr>
          <p:cNvCxnSpPr>
            <a:stCxn id="152" idx="2"/>
            <a:endCxn id="190" idx="4"/>
          </p:cNvCxnSpPr>
          <p:nvPr/>
        </p:nvCxnSpPr>
        <p:spPr>
          <a:xfrm flipH="1">
            <a:off x="5778952" y="3620585"/>
            <a:ext cx="4033" cy="723882"/>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CE811A7-DCAB-EBFA-0A5F-911EF3F87872}"/>
              </a:ext>
            </a:extLst>
          </p:cNvPr>
          <p:cNvCxnSpPr>
            <a:stCxn id="146" idx="2"/>
            <a:endCxn id="202" idx="4"/>
          </p:cNvCxnSpPr>
          <p:nvPr/>
        </p:nvCxnSpPr>
        <p:spPr>
          <a:xfrm>
            <a:off x="4520800" y="4542350"/>
            <a:ext cx="1448" cy="390778"/>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7D73E0-9658-69C1-ABA0-F89BCDAA0E6F}"/>
              </a:ext>
            </a:extLst>
          </p:cNvPr>
          <p:cNvCxnSpPr>
            <a:stCxn id="164" idx="2"/>
            <a:endCxn id="208" idx="4"/>
          </p:cNvCxnSpPr>
          <p:nvPr/>
        </p:nvCxnSpPr>
        <p:spPr>
          <a:xfrm flipH="1">
            <a:off x="8760694" y="3220640"/>
            <a:ext cx="227240" cy="337482"/>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224046-F838-5D62-8BE6-6BAC4F23F92C}"/>
              </a:ext>
            </a:extLst>
          </p:cNvPr>
          <p:cNvCxnSpPr>
            <a:stCxn id="166" idx="4"/>
            <a:endCxn id="206" idx="0"/>
          </p:cNvCxnSpPr>
          <p:nvPr/>
        </p:nvCxnSpPr>
        <p:spPr>
          <a:xfrm flipH="1">
            <a:off x="9620497" y="3641247"/>
            <a:ext cx="5151" cy="356719"/>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A8527D4-308C-DA5C-FF8A-1092E4077640}"/>
              </a:ext>
            </a:extLst>
          </p:cNvPr>
          <p:cNvCxnSpPr>
            <a:stCxn id="170" idx="2"/>
            <a:endCxn id="214" idx="4"/>
          </p:cNvCxnSpPr>
          <p:nvPr/>
        </p:nvCxnSpPr>
        <p:spPr>
          <a:xfrm>
            <a:off x="10408877" y="3106023"/>
            <a:ext cx="3866" cy="328046"/>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C304FC-71EE-12FC-58BB-67C0E2B7DABB}"/>
              </a:ext>
            </a:extLst>
          </p:cNvPr>
          <p:cNvCxnSpPr>
            <a:stCxn id="172" idx="4"/>
            <a:endCxn id="212" idx="0"/>
          </p:cNvCxnSpPr>
          <p:nvPr/>
        </p:nvCxnSpPr>
        <p:spPr>
          <a:xfrm flipH="1">
            <a:off x="11027169" y="3566766"/>
            <a:ext cx="183783" cy="313703"/>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0256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hink-cell data - do not delete" hidden="1">
            <a:extLst>
              <a:ext uri="{FF2B5EF4-FFF2-40B4-BE49-F238E27FC236}">
                <a16:creationId xmlns:a16="http://schemas.microsoft.com/office/drawing/2014/main" id="{381B9CAE-54AB-47B8-9DBC-A9152F0FF2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32" name="think-cell data - do not delete" hidden="1">
                        <a:extLst>
                          <a:ext uri="{FF2B5EF4-FFF2-40B4-BE49-F238E27FC236}">
                            <a16:creationId xmlns:a16="http://schemas.microsoft.com/office/drawing/2014/main" id="{381B9CAE-54AB-47B8-9DBC-A9152F0FF2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02D96AB-4B1C-4862-8FA2-AAD9889502AD}"/>
              </a:ext>
            </a:extLst>
          </p:cNvPr>
          <p:cNvSpPr>
            <a:spLocks noGrp="1"/>
          </p:cNvSpPr>
          <p:nvPr>
            <p:ph type="title"/>
          </p:nvPr>
        </p:nvSpPr>
        <p:spPr>
          <a:xfrm>
            <a:off x="554736" y="355092"/>
            <a:ext cx="11082528" cy="731520"/>
          </a:xfrm>
        </p:spPr>
        <p:txBody>
          <a:bodyPr vert="horz"/>
          <a:lstStyle/>
          <a:p>
            <a:r>
              <a:rPr lang="en-GB" dirty="0"/>
              <a:t>[Simple timeline / Insert action title]</a:t>
            </a:r>
            <a:endParaRPr lang="en-US" dirty="0"/>
          </a:p>
        </p:txBody>
      </p:sp>
      <p:cxnSp>
        <p:nvCxnSpPr>
          <p:cNvPr id="5" name="Straight Arrow Connector 4">
            <a:extLst>
              <a:ext uri="{FF2B5EF4-FFF2-40B4-BE49-F238E27FC236}">
                <a16:creationId xmlns:a16="http://schemas.microsoft.com/office/drawing/2014/main" id="{53A05939-35F5-ED49-6BC0-1F0CE6ADDFC8}"/>
              </a:ext>
            </a:extLst>
          </p:cNvPr>
          <p:cNvCxnSpPr>
            <a:cxnSpLocks/>
          </p:cNvCxnSpPr>
          <p:nvPr/>
        </p:nvCxnSpPr>
        <p:spPr>
          <a:xfrm flipV="1">
            <a:off x="557784" y="3849624"/>
            <a:ext cx="110825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27">
            <a:extLst>
              <a:ext uri="{FF2B5EF4-FFF2-40B4-BE49-F238E27FC236}">
                <a16:creationId xmlns:a16="http://schemas.microsoft.com/office/drawing/2014/main" id="{BF339F6C-DB51-6EC4-A98B-765817D2136E}"/>
              </a:ext>
            </a:extLst>
          </p:cNvPr>
          <p:cNvSpPr/>
          <p:nvPr/>
        </p:nvSpPr>
        <p:spPr>
          <a:xfrm>
            <a:off x="917951" y="175336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7" name="Rounded Rectangle 27">
            <a:extLst>
              <a:ext uri="{FF2B5EF4-FFF2-40B4-BE49-F238E27FC236}">
                <a16:creationId xmlns:a16="http://schemas.microsoft.com/office/drawing/2014/main" id="{3D965347-CB19-2DBF-2B12-E8625939B8D8}"/>
              </a:ext>
            </a:extLst>
          </p:cNvPr>
          <p:cNvSpPr/>
          <p:nvPr/>
        </p:nvSpPr>
        <p:spPr>
          <a:xfrm>
            <a:off x="2562777" y="439613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9" name="Rounded Rectangle 27">
            <a:extLst>
              <a:ext uri="{FF2B5EF4-FFF2-40B4-BE49-F238E27FC236}">
                <a16:creationId xmlns:a16="http://schemas.microsoft.com/office/drawing/2014/main" id="{5A787D41-5CA9-B080-C53C-EA6D8CDBAB08}"/>
              </a:ext>
            </a:extLst>
          </p:cNvPr>
          <p:cNvSpPr/>
          <p:nvPr/>
        </p:nvSpPr>
        <p:spPr>
          <a:xfrm>
            <a:off x="4207603" y="175336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11" name="Rounded Rectangle 27">
            <a:extLst>
              <a:ext uri="{FF2B5EF4-FFF2-40B4-BE49-F238E27FC236}">
                <a16:creationId xmlns:a16="http://schemas.microsoft.com/office/drawing/2014/main" id="{2B065EEE-F19E-C5D7-9A3A-F1BC109BD5BA}"/>
              </a:ext>
            </a:extLst>
          </p:cNvPr>
          <p:cNvSpPr/>
          <p:nvPr/>
        </p:nvSpPr>
        <p:spPr>
          <a:xfrm>
            <a:off x="5962157" y="439613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15" name="Rounded Rectangle 27">
            <a:extLst>
              <a:ext uri="{FF2B5EF4-FFF2-40B4-BE49-F238E27FC236}">
                <a16:creationId xmlns:a16="http://schemas.microsoft.com/office/drawing/2014/main" id="{47FC73F4-77BA-F2CC-21D7-9F8BCF0DF30C}"/>
              </a:ext>
            </a:extLst>
          </p:cNvPr>
          <p:cNvSpPr/>
          <p:nvPr/>
        </p:nvSpPr>
        <p:spPr>
          <a:xfrm>
            <a:off x="7497255" y="175336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sp>
        <p:nvSpPr>
          <p:cNvPr id="23" name="Rounded Rectangle 27">
            <a:extLst>
              <a:ext uri="{FF2B5EF4-FFF2-40B4-BE49-F238E27FC236}">
                <a16:creationId xmlns:a16="http://schemas.microsoft.com/office/drawing/2014/main" id="{F8F29DA1-2BED-9372-5F90-85C8431E1314}"/>
              </a:ext>
            </a:extLst>
          </p:cNvPr>
          <p:cNvSpPr/>
          <p:nvPr/>
        </p:nvSpPr>
        <p:spPr>
          <a:xfrm>
            <a:off x="9142080" y="4396132"/>
            <a:ext cx="2086752" cy="1547468"/>
          </a:xfrm>
          <a:prstGeom prst="rect">
            <a:avLst/>
          </a:prstGeom>
          <a:solidFill>
            <a:schemeClr val="bg1">
              <a:lumMod val="95000"/>
            </a:schemeClr>
          </a:solidFill>
          <a:ln w="190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dirty="0">
                <a:cs typeface="Verdana" panose="020B0604030504040204" pitchFamily="34" charset="0"/>
              </a:rPr>
              <a:t>[Insert description of event]</a:t>
            </a:r>
          </a:p>
        </p:txBody>
      </p:sp>
      <p:cxnSp>
        <p:nvCxnSpPr>
          <p:cNvPr id="24" name="Straight Arrow Connector 23">
            <a:extLst>
              <a:ext uri="{FF2B5EF4-FFF2-40B4-BE49-F238E27FC236}">
                <a16:creationId xmlns:a16="http://schemas.microsoft.com/office/drawing/2014/main" id="{66F316FA-B215-A57C-0CB9-369E60BF0515}"/>
              </a:ext>
            </a:extLst>
          </p:cNvPr>
          <p:cNvCxnSpPr>
            <a:cxnSpLocks/>
          </p:cNvCxnSpPr>
          <p:nvPr/>
        </p:nvCxnSpPr>
        <p:spPr>
          <a:xfrm>
            <a:off x="1961327" y="330083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1C7A74-A93A-DDFD-8ADE-6C15A5088C31}"/>
              </a:ext>
            </a:extLst>
          </p:cNvPr>
          <p:cNvCxnSpPr>
            <a:cxnSpLocks/>
          </p:cNvCxnSpPr>
          <p:nvPr/>
        </p:nvCxnSpPr>
        <p:spPr>
          <a:xfrm>
            <a:off x="5250979" y="330083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983E03-ABFE-30BE-1832-276C500A7FDB}"/>
              </a:ext>
            </a:extLst>
          </p:cNvPr>
          <p:cNvCxnSpPr>
            <a:cxnSpLocks/>
          </p:cNvCxnSpPr>
          <p:nvPr/>
        </p:nvCxnSpPr>
        <p:spPr>
          <a:xfrm>
            <a:off x="8540631" y="330083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A5987A6-4222-F9F8-58A2-64D19DF685AE}"/>
              </a:ext>
            </a:extLst>
          </p:cNvPr>
          <p:cNvCxnSpPr>
            <a:cxnSpLocks/>
          </p:cNvCxnSpPr>
          <p:nvPr/>
        </p:nvCxnSpPr>
        <p:spPr>
          <a:xfrm flipV="1">
            <a:off x="3606153" y="384810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5E48C0-23FE-982F-A1D1-3F9634993AE1}"/>
              </a:ext>
            </a:extLst>
          </p:cNvPr>
          <p:cNvCxnSpPr>
            <a:cxnSpLocks/>
          </p:cNvCxnSpPr>
          <p:nvPr/>
        </p:nvCxnSpPr>
        <p:spPr>
          <a:xfrm flipV="1">
            <a:off x="7005533" y="384810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51F94B-5531-1465-2398-2971FF5B6126}"/>
              </a:ext>
            </a:extLst>
          </p:cNvPr>
          <p:cNvCxnSpPr>
            <a:cxnSpLocks/>
          </p:cNvCxnSpPr>
          <p:nvPr/>
        </p:nvCxnSpPr>
        <p:spPr>
          <a:xfrm flipV="1">
            <a:off x="10185456" y="3848100"/>
            <a:ext cx="0" cy="548032"/>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7EE0286-7D68-2DCA-BBDC-E54EF4C31B59}"/>
              </a:ext>
            </a:extLst>
          </p:cNvPr>
          <p:cNvCxnSpPr/>
          <p:nvPr/>
        </p:nvCxnSpPr>
        <p:spPr>
          <a:xfrm flipH="1">
            <a:off x="1061327"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F116DB-3AB2-86F2-76BC-350FBDF41F59}"/>
              </a:ext>
            </a:extLst>
          </p:cNvPr>
          <p:cNvCxnSpPr/>
          <p:nvPr/>
        </p:nvCxnSpPr>
        <p:spPr>
          <a:xfrm flipH="1">
            <a:off x="3285414"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BC7130-63A9-99C3-3048-B802E7553DE3}"/>
              </a:ext>
            </a:extLst>
          </p:cNvPr>
          <p:cNvCxnSpPr/>
          <p:nvPr/>
        </p:nvCxnSpPr>
        <p:spPr>
          <a:xfrm flipH="1">
            <a:off x="5509501"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5AD10C2-CC34-20A3-D20E-61AD17F77CC4}"/>
              </a:ext>
            </a:extLst>
          </p:cNvPr>
          <p:cNvCxnSpPr/>
          <p:nvPr/>
        </p:nvCxnSpPr>
        <p:spPr>
          <a:xfrm flipH="1">
            <a:off x="7733588"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580540-47DB-DD1C-4609-25FB2D963CE7}"/>
              </a:ext>
            </a:extLst>
          </p:cNvPr>
          <p:cNvCxnSpPr/>
          <p:nvPr/>
        </p:nvCxnSpPr>
        <p:spPr>
          <a:xfrm flipH="1">
            <a:off x="9957677" y="3759624"/>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BCF84C2-15C9-B3CB-822E-5C33608F1A59}"/>
              </a:ext>
            </a:extLst>
          </p:cNvPr>
          <p:cNvSpPr txBox="1"/>
          <p:nvPr/>
        </p:nvSpPr>
        <p:spPr>
          <a:xfrm>
            <a:off x="1481289"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January</a:t>
            </a:r>
          </a:p>
        </p:txBody>
      </p:sp>
      <p:sp>
        <p:nvSpPr>
          <p:cNvPr id="41" name="TextBox 40">
            <a:extLst>
              <a:ext uri="{FF2B5EF4-FFF2-40B4-BE49-F238E27FC236}">
                <a16:creationId xmlns:a16="http://schemas.microsoft.com/office/drawing/2014/main" id="{544CC0A1-C13A-F6C4-A992-95AA20C84956}"/>
              </a:ext>
            </a:extLst>
          </p:cNvPr>
          <p:cNvSpPr txBox="1"/>
          <p:nvPr/>
        </p:nvSpPr>
        <p:spPr>
          <a:xfrm>
            <a:off x="3705376"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February</a:t>
            </a:r>
          </a:p>
        </p:txBody>
      </p:sp>
      <p:sp>
        <p:nvSpPr>
          <p:cNvPr id="42" name="TextBox 41">
            <a:extLst>
              <a:ext uri="{FF2B5EF4-FFF2-40B4-BE49-F238E27FC236}">
                <a16:creationId xmlns:a16="http://schemas.microsoft.com/office/drawing/2014/main" id="{BA787FEC-F895-2B94-942E-80D01F45FB04}"/>
              </a:ext>
            </a:extLst>
          </p:cNvPr>
          <p:cNvSpPr txBox="1"/>
          <p:nvPr/>
        </p:nvSpPr>
        <p:spPr>
          <a:xfrm>
            <a:off x="5929463"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March</a:t>
            </a:r>
          </a:p>
        </p:txBody>
      </p:sp>
      <p:sp>
        <p:nvSpPr>
          <p:cNvPr id="43" name="TextBox 42">
            <a:extLst>
              <a:ext uri="{FF2B5EF4-FFF2-40B4-BE49-F238E27FC236}">
                <a16:creationId xmlns:a16="http://schemas.microsoft.com/office/drawing/2014/main" id="{70067ACE-6542-1F88-F29E-8F7CED11C653}"/>
              </a:ext>
            </a:extLst>
          </p:cNvPr>
          <p:cNvSpPr txBox="1"/>
          <p:nvPr/>
        </p:nvSpPr>
        <p:spPr>
          <a:xfrm>
            <a:off x="8153551"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April</a:t>
            </a:r>
          </a:p>
        </p:txBody>
      </p:sp>
      <p:sp>
        <p:nvSpPr>
          <p:cNvPr id="44" name="TextBox 43">
            <a:extLst>
              <a:ext uri="{FF2B5EF4-FFF2-40B4-BE49-F238E27FC236}">
                <a16:creationId xmlns:a16="http://schemas.microsoft.com/office/drawing/2014/main" id="{D2B41173-867D-9F70-1E47-9D9287B857DD}"/>
              </a:ext>
            </a:extLst>
          </p:cNvPr>
          <p:cNvSpPr txBox="1"/>
          <p:nvPr/>
        </p:nvSpPr>
        <p:spPr>
          <a:xfrm>
            <a:off x="10039855" y="3873775"/>
            <a:ext cx="1384164" cy="307777"/>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May</a:t>
            </a:r>
          </a:p>
        </p:txBody>
      </p:sp>
      <p:sp>
        <p:nvSpPr>
          <p:cNvPr id="8" name="Text Placeholder 7">
            <a:extLst>
              <a:ext uri="{FF2B5EF4-FFF2-40B4-BE49-F238E27FC236}">
                <a16:creationId xmlns:a16="http://schemas.microsoft.com/office/drawing/2014/main" id="{A9CE498B-7F1E-7B03-C198-BB8A3F8AE57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438955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2ACF-CC9A-91B7-EAA9-ED511E47E771}"/>
              </a:ext>
            </a:extLst>
          </p:cNvPr>
          <p:cNvSpPr>
            <a:spLocks noGrp="1"/>
          </p:cNvSpPr>
          <p:nvPr>
            <p:ph type="title"/>
          </p:nvPr>
        </p:nvSpPr>
        <p:spPr/>
        <p:txBody>
          <a:bodyPr/>
          <a:lstStyle/>
          <a:p>
            <a:r>
              <a:rPr lang="en-US" dirty="0"/>
              <a:t>We plan to roll out the initiatives over next xx [years/months]</a:t>
            </a:r>
          </a:p>
        </p:txBody>
      </p:sp>
      <p:sp>
        <p:nvSpPr>
          <p:cNvPr id="10" name="Text Placeholder 9">
            <a:extLst>
              <a:ext uri="{FF2B5EF4-FFF2-40B4-BE49-F238E27FC236}">
                <a16:creationId xmlns:a16="http://schemas.microsoft.com/office/drawing/2014/main" id="{08226A5B-018D-B9CA-144A-8B10F11A7829}"/>
              </a:ext>
            </a:extLst>
          </p:cNvPr>
          <p:cNvSpPr>
            <a:spLocks noGrp="1"/>
          </p:cNvSpPr>
          <p:nvPr>
            <p:ph type="body" sz="quarter" idx="17"/>
          </p:nvPr>
        </p:nvSpPr>
        <p:spPr/>
        <p:txBody>
          <a:bodyPr/>
          <a:lstStyle/>
          <a:p>
            <a:endParaRPr lang="en-US"/>
          </a:p>
        </p:txBody>
      </p:sp>
      <p:sp>
        <p:nvSpPr>
          <p:cNvPr id="31" name="Pentagon 30">
            <a:extLst>
              <a:ext uri="{FF2B5EF4-FFF2-40B4-BE49-F238E27FC236}">
                <a16:creationId xmlns:a16="http://schemas.microsoft.com/office/drawing/2014/main" id="{849A2685-991B-D36C-8F45-DED6561AB4FF}"/>
              </a:ext>
            </a:extLst>
          </p:cNvPr>
          <p:cNvSpPr/>
          <p:nvPr/>
        </p:nvSpPr>
        <p:spPr>
          <a:xfrm>
            <a:off x="1200541" y="2064118"/>
            <a:ext cx="3563997" cy="828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execution levers]</a:t>
            </a:r>
          </a:p>
        </p:txBody>
      </p:sp>
      <p:sp>
        <p:nvSpPr>
          <p:cNvPr id="32" name="Pentagon 31">
            <a:extLst>
              <a:ext uri="{FF2B5EF4-FFF2-40B4-BE49-F238E27FC236}">
                <a16:creationId xmlns:a16="http://schemas.microsoft.com/office/drawing/2014/main" id="{74F36DF1-ADC9-FCDC-D582-2D30060A38E4}"/>
              </a:ext>
            </a:extLst>
          </p:cNvPr>
          <p:cNvSpPr/>
          <p:nvPr/>
        </p:nvSpPr>
        <p:spPr>
          <a:xfrm>
            <a:off x="1200540" y="3079282"/>
            <a:ext cx="3563997" cy="828000"/>
          </a:xfrm>
          <a:prstGeom prst="homePlat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3" name="Pentagon 32">
            <a:extLst>
              <a:ext uri="{FF2B5EF4-FFF2-40B4-BE49-F238E27FC236}">
                <a16:creationId xmlns:a16="http://schemas.microsoft.com/office/drawing/2014/main" id="{6233F724-5AAD-0AB4-D1DD-E2B7547FA8C4}"/>
              </a:ext>
            </a:extLst>
          </p:cNvPr>
          <p:cNvSpPr/>
          <p:nvPr/>
        </p:nvSpPr>
        <p:spPr>
          <a:xfrm>
            <a:off x="1200538" y="4094728"/>
            <a:ext cx="3563997" cy="828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4" name="Pentagon 6">
            <a:extLst>
              <a:ext uri="{FF2B5EF4-FFF2-40B4-BE49-F238E27FC236}">
                <a16:creationId xmlns:a16="http://schemas.microsoft.com/office/drawing/2014/main" id="{9E8A94F4-E9B0-0067-6D36-A9D40B0F0338}"/>
              </a:ext>
            </a:extLst>
          </p:cNvPr>
          <p:cNvSpPr/>
          <p:nvPr/>
        </p:nvSpPr>
        <p:spPr>
          <a:xfrm>
            <a:off x="1200537" y="5071738"/>
            <a:ext cx="3563997" cy="828000"/>
          </a:xfrm>
          <a:prstGeom prst="homePlate">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5" name="Pentagon 1">
            <a:extLst>
              <a:ext uri="{FF2B5EF4-FFF2-40B4-BE49-F238E27FC236}">
                <a16:creationId xmlns:a16="http://schemas.microsoft.com/office/drawing/2014/main" id="{3254BE6E-4D2F-A008-9DA7-F88179DA6A1C}"/>
              </a:ext>
            </a:extLst>
          </p:cNvPr>
          <p:cNvSpPr/>
          <p:nvPr/>
        </p:nvSpPr>
        <p:spPr>
          <a:xfrm>
            <a:off x="4416306" y="2064118"/>
            <a:ext cx="3671998" cy="828000"/>
          </a:xfrm>
          <a:prstGeom prst="chevron">
            <a:avLst/>
          </a:prstGeom>
          <a:solidFill>
            <a:srgbClr val="187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6" name="Pentagon 5">
            <a:extLst>
              <a:ext uri="{FF2B5EF4-FFF2-40B4-BE49-F238E27FC236}">
                <a16:creationId xmlns:a16="http://schemas.microsoft.com/office/drawing/2014/main" id="{6037E970-FFBC-2FCE-5C3A-27D25EF7FCAC}"/>
              </a:ext>
            </a:extLst>
          </p:cNvPr>
          <p:cNvSpPr/>
          <p:nvPr/>
        </p:nvSpPr>
        <p:spPr>
          <a:xfrm>
            <a:off x="4416305" y="3079282"/>
            <a:ext cx="3671998" cy="828000"/>
          </a:xfrm>
          <a:prstGeom prst="chevron">
            <a:avLst/>
          </a:prstGeom>
          <a:solidFill>
            <a:srgbClr val="187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7" name="Pentagon 6">
            <a:extLst>
              <a:ext uri="{FF2B5EF4-FFF2-40B4-BE49-F238E27FC236}">
                <a16:creationId xmlns:a16="http://schemas.microsoft.com/office/drawing/2014/main" id="{FD5D33B3-AFDD-CF4E-CB7F-41EADF85FD95}"/>
              </a:ext>
            </a:extLst>
          </p:cNvPr>
          <p:cNvSpPr/>
          <p:nvPr/>
        </p:nvSpPr>
        <p:spPr>
          <a:xfrm>
            <a:off x="4416304" y="4094728"/>
            <a:ext cx="3671998" cy="828000"/>
          </a:xfrm>
          <a:prstGeom prst="chevron">
            <a:avLst/>
          </a:prstGeom>
          <a:solidFill>
            <a:srgbClr val="187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8" name="Pentagon 6">
            <a:extLst>
              <a:ext uri="{FF2B5EF4-FFF2-40B4-BE49-F238E27FC236}">
                <a16:creationId xmlns:a16="http://schemas.microsoft.com/office/drawing/2014/main" id="{42DDF3BB-DC82-52B5-4E46-8AFBD6223E0B}"/>
              </a:ext>
            </a:extLst>
          </p:cNvPr>
          <p:cNvSpPr/>
          <p:nvPr/>
        </p:nvSpPr>
        <p:spPr>
          <a:xfrm>
            <a:off x="4416302" y="5071738"/>
            <a:ext cx="3671998" cy="828000"/>
          </a:xfrm>
          <a:prstGeom prst="chevron">
            <a:avLst/>
          </a:prstGeom>
          <a:solidFill>
            <a:srgbClr val="187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9" name="Pentagon 5">
            <a:extLst>
              <a:ext uri="{FF2B5EF4-FFF2-40B4-BE49-F238E27FC236}">
                <a16:creationId xmlns:a16="http://schemas.microsoft.com/office/drawing/2014/main" id="{4560299C-9BDA-A47E-3FDE-BBDD7D479415}"/>
              </a:ext>
            </a:extLst>
          </p:cNvPr>
          <p:cNvSpPr/>
          <p:nvPr/>
        </p:nvSpPr>
        <p:spPr>
          <a:xfrm>
            <a:off x="7724734" y="4094728"/>
            <a:ext cx="3671998" cy="828000"/>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0" name="Pentagon 5">
            <a:extLst>
              <a:ext uri="{FF2B5EF4-FFF2-40B4-BE49-F238E27FC236}">
                <a16:creationId xmlns:a16="http://schemas.microsoft.com/office/drawing/2014/main" id="{942BB2F0-65B7-DE67-0000-5A45DDDE6E0F}"/>
              </a:ext>
            </a:extLst>
          </p:cNvPr>
          <p:cNvSpPr/>
          <p:nvPr/>
        </p:nvSpPr>
        <p:spPr>
          <a:xfrm>
            <a:off x="7724734" y="3078667"/>
            <a:ext cx="3671998" cy="828000"/>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1" name="Pentagon 5">
            <a:extLst>
              <a:ext uri="{FF2B5EF4-FFF2-40B4-BE49-F238E27FC236}">
                <a16:creationId xmlns:a16="http://schemas.microsoft.com/office/drawing/2014/main" id="{D072C25B-F587-9E06-6E74-419A61EE6730}"/>
              </a:ext>
            </a:extLst>
          </p:cNvPr>
          <p:cNvSpPr/>
          <p:nvPr/>
        </p:nvSpPr>
        <p:spPr>
          <a:xfrm>
            <a:off x="7724734" y="5067137"/>
            <a:ext cx="3671998" cy="828000"/>
          </a:xfrm>
          <a:prstGeom prst="chevron">
            <a:avLst/>
          </a:prstGeom>
          <a:solidFill>
            <a:srgbClr val="F2F2F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8" name="Pentagon 5">
            <a:extLst>
              <a:ext uri="{FF2B5EF4-FFF2-40B4-BE49-F238E27FC236}">
                <a16:creationId xmlns:a16="http://schemas.microsoft.com/office/drawing/2014/main" id="{46D2B304-FD98-6DC4-A209-68C7C6F4951A}"/>
              </a:ext>
            </a:extLst>
          </p:cNvPr>
          <p:cNvSpPr/>
          <p:nvPr/>
        </p:nvSpPr>
        <p:spPr>
          <a:xfrm>
            <a:off x="7714198" y="2068887"/>
            <a:ext cx="3671998" cy="828000"/>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5" name="Google Shape;746;p20">
            <a:extLst>
              <a:ext uri="{FF2B5EF4-FFF2-40B4-BE49-F238E27FC236}">
                <a16:creationId xmlns:a16="http://schemas.microsoft.com/office/drawing/2014/main" id="{1A176D30-7ED6-AE80-ED78-EC1144C024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4" name="TextBox 3">
            <a:extLst>
              <a:ext uri="{FF2B5EF4-FFF2-40B4-BE49-F238E27FC236}">
                <a16:creationId xmlns:a16="http://schemas.microsoft.com/office/drawing/2014/main" id="{AAFD47C2-A9C3-09A0-7486-C4B7A0D1F002}"/>
              </a:ext>
            </a:extLst>
          </p:cNvPr>
          <p:cNvSpPr txBox="1"/>
          <p:nvPr/>
        </p:nvSpPr>
        <p:spPr>
          <a:xfrm>
            <a:off x="1192893" y="1530442"/>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effectLst/>
                <a:uLnTx/>
                <a:uFillTx/>
                <a:latin typeface="Arial"/>
                <a:cs typeface="Arial"/>
                <a:sym typeface="Arial"/>
              </a:rPr>
              <a:t>202x</a:t>
            </a:r>
          </a:p>
        </p:txBody>
      </p:sp>
      <p:cxnSp>
        <p:nvCxnSpPr>
          <p:cNvPr id="6" name="Straight Connector 5">
            <a:extLst>
              <a:ext uri="{FF2B5EF4-FFF2-40B4-BE49-F238E27FC236}">
                <a16:creationId xmlns:a16="http://schemas.microsoft.com/office/drawing/2014/main" id="{9678426D-F32A-0D5D-8FA6-6C5D7AA56E12}"/>
              </a:ext>
            </a:extLst>
          </p:cNvPr>
          <p:cNvCxnSpPr>
            <a:cxnSpLocks/>
          </p:cNvCxnSpPr>
          <p:nvPr/>
        </p:nvCxnSpPr>
        <p:spPr>
          <a:xfrm>
            <a:off x="1254904" y="1888553"/>
            <a:ext cx="30958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F00EB6-3E23-6878-C73C-8CA2175FB90C}"/>
              </a:ext>
            </a:extLst>
          </p:cNvPr>
          <p:cNvCxnSpPr>
            <a:cxnSpLocks/>
          </p:cNvCxnSpPr>
          <p:nvPr/>
        </p:nvCxnSpPr>
        <p:spPr>
          <a:xfrm>
            <a:off x="7714198" y="1888553"/>
            <a:ext cx="32586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A3402D-B7B3-0EF0-DB18-1C072667FD54}"/>
              </a:ext>
            </a:extLst>
          </p:cNvPr>
          <p:cNvCxnSpPr>
            <a:cxnSpLocks/>
          </p:cNvCxnSpPr>
          <p:nvPr/>
        </p:nvCxnSpPr>
        <p:spPr>
          <a:xfrm>
            <a:off x="4403185" y="1888553"/>
            <a:ext cx="32586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556E76C-37F1-BC2B-8206-5123FB5D0226}"/>
              </a:ext>
            </a:extLst>
          </p:cNvPr>
          <p:cNvSpPr txBox="1"/>
          <p:nvPr/>
        </p:nvSpPr>
        <p:spPr>
          <a:xfrm>
            <a:off x="4453546" y="1530442"/>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effectLst/>
                <a:uLnTx/>
                <a:uFillTx/>
                <a:latin typeface="Arial"/>
                <a:cs typeface="Arial"/>
                <a:sym typeface="Arial"/>
              </a:rPr>
              <a:t>202x</a:t>
            </a:r>
          </a:p>
        </p:txBody>
      </p:sp>
      <p:sp>
        <p:nvSpPr>
          <p:cNvPr id="13" name="TextBox 12">
            <a:extLst>
              <a:ext uri="{FF2B5EF4-FFF2-40B4-BE49-F238E27FC236}">
                <a16:creationId xmlns:a16="http://schemas.microsoft.com/office/drawing/2014/main" id="{E2260A1D-5ACB-38F6-A8C2-C8DCA14A8A07}"/>
              </a:ext>
            </a:extLst>
          </p:cNvPr>
          <p:cNvSpPr txBox="1"/>
          <p:nvPr/>
        </p:nvSpPr>
        <p:spPr>
          <a:xfrm>
            <a:off x="7714198" y="1530442"/>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202x</a:t>
            </a:r>
          </a:p>
        </p:txBody>
      </p:sp>
      <p:sp>
        <p:nvSpPr>
          <p:cNvPr id="14" name="Oval 13">
            <a:extLst>
              <a:ext uri="{FF2B5EF4-FFF2-40B4-BE49-F238E27FC236}">
                <a16:creationId xmlns:a16="http://schemas.microsoft.com/office/drawing/2014/main" id="{B7B3F41C-3C4E-29C8-B314-C680A425FCB2}"/>
              </a:ext>
            </a:extLst>
          </p:cNvPr>
          <p:cNvSpPr>
            <a:spLocks noChangeAspect="1"/>
          </p:cNvSpPr>
          <p:nvPr/>
        </p:nvSpPr>
        <p:spPr>
          <a:xfrm>
            <a:off x="610331" y="2249518"/>
            <a:ext cx="451559"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15" name="Oval 14">
            <a:extLst>
              <a:ext uri="{FF2B5EF4-FFF2-40B4-BE49-F238E27FC236}">
                <a16:creationId xmlns:a16="http://schemas.microsoft.com/office/drawing/2014/main" id="{8F937196-6528-968F-CDDB-7EAB4DA56B23}"/>
              </a:ext>
            </a:extLst>
          </p:cNvPr>
          <p:cNvSpPr>
            <a:spLocks noChangeAspect="1"/>
          </p:cNvSpPr>
          <p:nvPr/>
        </p:nvSpPr>
        <p:spPr>
          <a:xfrm>
            <a:off x="610331" y="4280128"/>
            <a:ext cx="451559"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16" name="Oval 15">
            <a:extLst>
              <a:ext uri="{FF2B5EF4-FFF2-40B4-BE49-F238E27FC236}">
                <a16:creationId xmlns:a16="http://schemas.microsoft.com/office/drawing/2014/main" id="{434085A3-1B3C-1564-6D49-4D4B7240D864}"/>
              </a:ext>
            </a:extLst>
          </p:cNvPr>
          <p:cNvSpPr>
            <a:spLocks noChangeAspect="1"/>
          </p:cNvSpPr>
          <p:nvPr/>
        </p:nvSpPr>
        <p:spPr>
          <a:xfrm>
            <a:off x="610331" y="3264682"/>
            <a:ext cx="451559"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17" name="Oval 16">
            <a:extLst>
              <a:ext uri="{FF2B5EF4-FFF2-40B4-BE49-F238E27FC236}">
                <a16:creationId xmlns:a16="http://schemas.microsoft.com/office/drawing/2014/main" id="{69EF8FBE-52E0-D6C6-ACE4-D8CAAF90CF38}"/>
              </a:ext>
            </a:extLst>
          </p:cNvPr>
          <p:cNvSpPr>
            <a:spLocks noChangeAspect="1"/>
          </p:cNvSpPr>
          <p:nvPr/>
        </p:nvSpPr>
        <p:spPr>
          <a:xfrm>
            <a:off x="610331" y="5257138"/>
            <a:ext cx="451559"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D</a:t>
            </a:r>
          </a:p>
        </p:txBody>
      </p:sp>
    </p:spTree>
    <p:extLst>
      <p:ext uri="{BB962C8B-B14F-4D97-AF65-F5344CB8AC3E}">
        <p14:creationId xmlns:p14="http://schemas.microsoft.com/office/powerpoint/2010/main" val="5518341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dirty="0"/>
              <a:t>[Initiative] implementation plan</a:t>
            </a:r>
          </a:p>
        </p:txBody>
      </p:sp>
      <p:sp>
        <p:nvSpPr>
          <p:cNvPr id="5" name="Text Placeholder 4">
            <a:extLst>
              <a:ext uri="{FF2B5EF4-FFF2-40B4-BE49-F238E27FC236}">
                <a16:creationId xmlns:a16="http://schemas.microsoft.com/office/drawing/2014/main" id="{753BB71A-B940-97A4-758B-B004177D4752}"/>
              </a:ext>
            </a:extLst>
          </p:cNvPr>
          <p:cNvSpPr>
            <a:spLocks noGrp="1"/>
          </p:cNvSpPr>
          <p:nvPr>
            <p:ph type="body" sz="quarter" idx="17"/>
          </p:nvPr>
        </p:nvSpPr>
        <p:spPr/>
        <p:txBody>
          <a:bodyPr/>
          <a:lstStyle/>
          <a:p>
            <a:endParaRPr lang="en-US"/>
          </a:p>
        </p:txBody>
      </p: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owner: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Senior liaison: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Responsible manager</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name]</a:t>
            </a:r>
          </a:p>
          <a:p>
            <a:pPr fontAlgn="base">
              <a:spcBef>
                <a:spcPct val="0"/>
              </a:spcBef>
              <a:spcAft>
                <a:spcPct val="0"/>
              </a:spcAft>
              <a:buClr>
                <a:srgbClr val="177B57"/>
              </a:buClr>
              <a:buSzPct val="100000"/>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Expected duration:</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timeframe]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lang="en-US" sz="800" kern="1200">
                <a:solidFill>
                  <a:srgbClr val="E7E6E6">
                    <a:lumMod val="10000"/>
                  </a:srgbClr>
                </a:solidFill>
                <a:latin typeface="Arial" panose="020B0604020202020204" pitchFamily="34" charset="0"/>
                <a:ea typeface="+mn-ea"/>
                <a:cs typeface="Arial" panose="020B0604020202020204" pitchFamily="34" charset="0"/>
              </a:rPr>
              <a:t>[Insert description]</a:t>
            </a: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Context for the initiative</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context]</a:t>
            </a:r>
            <a:br>
              <a:rPr kumimoji="0" lang="en-US"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endParaRPr kumimoji="0" lang="en-US"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Initiative value creation </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how the initiative will create value]</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nvGraphicFramePr>
        <p:xfrm>
          <a:off x="557806" y="4673548"/>
          <a:ext cx="5148000" cy="1706880"/>
        </p:xfrm>
        <a:graphic>
          <a:graphicData uri="http://schemas.openxmlformats.org/drawingml/2006/table">
            <a:tbl>
              <a:tblPr firstRow="1" bandRow="1"/>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b="1" dirty="0">
                          <a:solidFill>
                            <a:schemeClr val="bg1"/>
                          </a:solidFill>
                        </a:rPr>
                        <a:t>Initiative</a:t>
                      </a:r>
                    </a:p>
                  </a:txBody>
                  <a:tcPr marL="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sz="800"/>
                    </a:p>
                  </a:txBody>
                  <a:tcPr/>
                </a:tc>
                <a:tc>
                  <a:txBody>
                    <a:bodyPr/>
                    <a:lstStyle/>
                    <a:p>
                      <a:r>
                        <a:rPr lang="en-US" sz="800" b="1" dirty="0">
                          <a:solidFill>
                            <a:schemeClr val="bg1"/>
                          </a:solidFill>
                        </a:rPr>
                        <a:t>Manager</a:t>
                      </a:r>
                    </a:p>
                  </a:txBody>
                  <a:tcPr marL="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784042414"/>
                  </a:ext>
                </a:extLst>
              </a:tr>
              <a:tr h="177478">
                <a:tc>
                  <a:txBody>
                    <a:bodyPr/>
                    <a:lstStyle/>
                    <a:p>
                      <a:r>
                        <a:rPr lang="en-US" sz="800" dirty="0">
                          <a:solidFill>
                            <a:schemeClr val="tx1"/>
                          </a:solidFill>
                        </a:rPr>
                        <a:t>A.1</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a:solidFill>
                            <a:schemeClr val="tx1"/>
                          </a:solidFill>
                        </a:rPr>
                        <a:t>A.2</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a:solidFill>
                            <a:schemeClr val="tx1"/>
                          </a:solidFill>
                        </a:rPr>
                        <a:t>A.3</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a:solidFill>
                            <a:schemeClr val="tx1"/>
                          </a:solidFill>
                        </a:rPr>
                        <a:t>A.4</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a:solidFill>
                            <a:schemeClr val="tx1"/>
                          </a:solidFill>
                        </a:rPr>
                        <a:t>A.5</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a:solidFill>
                            <a:schemeClr val="tx1"/>
                          </a:solidFill>
                        </a:rPr>
                        <a:t>A.6</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dirty="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45135660"/>
                  </a:ext>
                </a:extLst>
              </a:tr>
              <a:tr h="177478">
                <a:tc>
                  <a:txBody>
                    <a:bodyPr/>
                    <a:lstStyle/>
                    <a:p>
                      <a:r>
                        <a:rPr lang="en-US" sz="800">
                          <a:solidFill>
                            <a:schemeClr val="tx1"/>
                          </a:solidFill>
                        </a:rPr>
                        <a:t>A.7</a:t>
                      </a:r>
                    </a:p>
                  </a:txBody>
                  <a:tcPr marL="72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tx1"/>
                          </a:solidFill>
                          <a:effectLst/>
                          <a:uLnTx/>
                          <a:uFillTx/>
                          <a:latin typeface="+mn-lt"/>
                          <a:ea typeface="+mn-ea"/>
                          <a:cs typeface="+mn-cs"/>
                        </a:rPr>
                        <a:t>[Insert key activity]</a:t>
                      </a:r>
                    </a:p>
                  </a:txBody>
                  <a:tcPr marL="36000" marR="45720" marT="36000" marB="36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dirty="0">
                          <a:solidFill>
                            <a:schemeClr val="tx1"/>
                          </a:solidFill>
                        </a:rPr>
                        <a:t>[Insert name]</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4221559709"/>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5750" marR="0" lvl="1" indent="-171450" algn="l" defTabSz="9144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potential risks/where and why initiative might fail or create adverse effects]</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key next steps]</a:t>
            </a: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description/list of requirements to succeed with initiative]</a:t>
            </a: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a:solidFill>
            <a:srgbClr val="051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a:solidFill>
            <a:srgbClr val="051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Require-</a:t>
            </a:r>
            <a:r>
              <a:rPr kumimoji="0" lang="en-US" sz="800" b="1" i="0" u="none" strike="noStrike" kern="0" cap="none" spc="0" normalizeH="0" baseline="0" noProof="0" err="1">
                <a:ln>
                  <a:noFill/>
                </a:ln>
                <a:solidFill>
                  <a:srgbClr val="FFFFFF"/>
                </a:solidFill>
                <a:effectLst/>
                <a:uLnTx/>
                <a:uFillTx/>
                <a:latin typeface="Arial" panose="020B0604020202020204"/>
                <a:ea typeface="+mn-ea"/>
                <a:cs typeface="+mn-cs"/>
                <a:sym typeface="Arial"/>
              </a:rPr>
              <a:t>ments</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a:solidFill>
            <a:srgbClr val="051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Next </a:t>
            </a:r>
            <a:b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b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nvGraphicFramePr>
        <p:xfrm>
          <a:off x="6486195" y="2022912"/>
          <a:ext cx="5139210" cy="27984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Arial" panose="020B0604020202020204" pitchFamily="34" charset="0"/>
                          <a:cs typeface="Arial" panose="020B0604020202020204" pitchFamily="34" charset="0"/>
                        </a:rPr>
                        <a:t>[Insert key activities or milestones]</a:t>
                      </a:r>
                      <a:endParaRPr lang="en-US" sz="800" b="0" baseline="0">
                        <a:solidFill>
                          <a:schemeClr val="tx1"/>
                        </a:solidFill>
                        <a:latin typeface="Arial" panose="020B0604020202020204" pitchFamily="34" charset="0"/>
                        <a:cs typeface="Arial" panose="020B0604020202020204" pitchFamily="34" charset="0"/>
                      </a:endParaRP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Beyond 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nvGraphicFramePr>
        <p:xfrm>
          <a:off x="6477405" y="3138283"/>
          <a:ext cx="5148002" cy="1280160"/>
        </p:xfrm>
        <a:graphic>
          <a:graphicData uri="http://schemas.openxmlformats.org/drawingml/2006/table">
            <a:tbl>
              <a:tblPr firstRow="1" bandRow="1"/>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b="1" dirty="0">
                          <a:solidFill>
                            <a:schemeClr val="bg1"/>
                          </a:solidFill>
                        </a:rPr>
                        <a:t>KPI</a:t>
                      </a:r>
                    </a:p>
                  </a:txBody>
                  <a:tcPr marL="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800" b="1" dirty="0">
                          <a:solidFill>
                            <a:schemeClr val="bg1"/>
                          </a:solidFill>
                        </a:rPr>
                        <a:t>Target</a:t>
                      </a:r>
                    </a:p>
                  </a:txBody>
                  <a:tcPr marL="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800" b="1" dirty="0">
                          <a:solidFill>
                            <a:schemeClr val="bg1"/>
                          </a:solidFill>
                        </a:rPr>
                        <a:t>By</a:t>
                      </a:r>
                    </a:p>
                  </a:txBody>
                  <a:tcPr marL="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784042414"/>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dirty="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800" dirty="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L w="19050" cap="flat" cmpd="sng" algn="ctr">
                      <a:noFill/>
                      <a:prstDash val="solid"/>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dirty="0">
                          <a:solidFill>
                            <a:schemeClr val="tx1"/>
                          </a:solidFill>
                        </a:rPr>
                        <a:t>[Insert target for KPI]</a:t>
                      </a:r>
                    </a:p>
                  </a:txBody>
                  <a:tcPr marL="36000">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dirty="0">
                          <a:solidFill>
                            <a:schemeClr val="tx1"/>
                          </a:solidFill>
                          <a:latin typeface="+mn-lt"/>
                          <a:ea typeface="+mn-ea"/>
                          <a:cs typeface="+mn-cs"/>
                          <a:sym typeface="Calibri"/>
                        </a:rPr>
                        <a:t>[Insert timeframe]</a:t>
                      </a:r>
                    </a:p>
                  </a:txBody>
                  <a:tcPr marL="36000" marR="45720" marT="36000" marB="36000" anchor="ctr">
                    <a:lnL w="9525" cap="flat" cmpd="sng" algn="ctr">
                      <a:noFill/>
                      <a:prstDash val="sysDash"/>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2134558171"/>
                  </a:ext>
                </a:extLst>
              </a:tr>
            </a:tbl>
          </a:graphicData>
        </a:graphic>
      </p:graphicFrame>
      <p:cxnSp>
        <p:nvCxnSpPr>
          <p:cNvPr id="63" name="Straight Connector 62">
            <a:extLst>
              <a:ext uri="{FF2B5EF4-FFF2-40B4-BE49-F238E27FC236}">
                <a16:creationId xmlns:a16="http://schemas.microsoft.com/office/drawing/2014/main" id="{B4C43500-4F54-F4CC-2CFD-2A18D7958A81}"/>
              </a:ext>
            </a:extLst>
          </p:cNvPr>
          <p:cNvCxnSpPr>
            <a:cxnSpLocks/>
          </p:cNvCxnSpPr>
          <p:nvPr/>
        </p:nvCxnSpPr>
        <p:spPr>
          <a:xfrm>
            <a:off x="6096000" y="1325880"/>
            <a:ext cx="0" cy="506519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2AFFBB06-C72D-E228-0EA4-68A2D9D8CA1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515CC78-CC01-849D-C2A1-ACB17289C05D}"/>
                  </a:ext>
                </a:extLst>
              </p14:cNvPr>
              <p14:cNvContentPartPr/>
              <p14:nvPr/>
            </p14:nvContentPartPr>
            <p14:xfrm>
              <a:off x="2657160" y="1296183"/>
              <a:ext cx="360" cy="360"/>
            </p14:xfrm>
          </p:contentPart>
        </mc:Choice>
        <mc:Fallback xmlns="">
          <p:pic>
            <p:nvPicPr>
              <p:cNvPr id="6" name="Ink 5">
                <a:extLst>
                  <a:ext uri="{FF2B5EF4-FFF2-40B4-BE49-F238E27FC236}">
                    <a16:creationId xmlns:a16="http://schemas.microsoft.com/office/drawing/2014/main" id="{C515CC78-CC01-849D-C2A1-ACB17289C05D}"/>
                  </a:ext>
                </a:extLst>
              </p:cNvPr>
              <p:cNvPicPr/>
              <p:nvPr/>
            </p:nvPicPr>
            <p:blipFill>
              <a:blip r:embed="rId4"/>
              <a:stretch>
                <a:fillRect/>
              </a:stretch>
            </p:blipFill>
            <p:spPr>
              <a:xfrm>
                <a:off x="2648520" y="1287543"/>
                <a:ext cx="18000" cy="18000"/>
              </a:xfrm>
              <a:prstGeom prst="rect">
                <a:avLst/>
              </a:prstGeom>
            </p:spPr>
          </p:pic>
        </mc:Fallback>
      </mc:AlternateContent>
    </p:spTree>
    <p:extLst>
      <p:ext uri="{BB962C8B-B14F-4D97-AF65-F5344CB8AC3E}">
        <p14:creationId xmlns:p14="http://schemas.microsoft.com/office/powerpoint/2010/main" val="11579042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[Overview of key meetings / Insert action title]</a:t>
            </a:r>
            <a:endParaRPr lang="en-DK" dirty="0"/>
          </a:p>
        </p:txBody>
      </p:sp>
      <p:sp>
        <p:nvSpPr>
          <p:cNvPr id="3" name="Subtitle 2">
            <a:extLst>
              <a:ext uri="{FF2B5EF4-FFF2-40B4-BE49-F238E27FC236}">
                <a16:creationId xmlns:a16="http://schemas.microsoft.com/office/drawing/2014/main" id="{6C9A2F3B-B02A-1A2A-01F6-69E5B3E09615}"/>
              </a:ext>
            </a:extLst>
          </p:cNvPr>
          <p:cNvSpPr>
            <a:spLocks noGrp="1"/>
          </p:cNvSpPr>
          <p:nvPr>
            <p:ph type="subTitle" idx="1"/>
          </p:nvPr>
        </p:nvSpPr>
        <p:spPr/>
        <p:txBody>
          <a:bodyPr/>
          <a:lstStyle/>
          <a:p>
            <a:endParaRPr lang="en-US"/>
          </a:p>
        </p:txBody>
      </p:sp>
      <p:sp>
        <p:nvSpPr>
          <p:cNvPr id="12" name="Text Placeholder 11">
            <a:extLst>
              <a:ext uri="{FF2B5EF4-FFF2-40B4-BE49-F238E27FC236}">
                <a16:creationId xmlns:a16="http://schemas.microsoft.com/office/drawing/2014/main" id="{635B6808-4E4B-83BF-78F3-860D378DB982}"/>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D744EDEB-53FF-ED4C-A5FF-AA232A43C45A}"/>
              </a:ext>
            </a:extLst>
          </p:cNvPr>
          <p:cNvSpPr/>
          <p:nvPr/>
        </p:nvSpPr>
        <p:spPr>
          <a:xfrm>
            <a:off x="2182019"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17" name="Rectangle 16">
            <a:extLst>
              <a:ext uri="{FF2B5EF4-FFF2-40B4-BE49-F238E27FC236}">
                <a16:creationId xmlns:a16="http://schemas.microsoft.com/office/drawing/2014/main" id="{38E18178-BF98-9C4F-B241-498820CD4F2D}"/>
              </a:ext>
            </a:extLst>
          </p:cNvPr>
          <p:cNvSpPr/>
          <p:nvPr/>
        </p:nvSpPr>
        <p:spPr>
          <a:xfrm>
            <a:off x="3761382"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18" name="Rectangle 17">
            <a:extLst>
              <a:ext uri="{FF2B5EF4-FFF2-40B4-BE49-F238E27FC236}">
                <a16:creationId xmlns:a16="http://schemas.microsoft.com/office/drawing/2014/main" id="{4CB2F307-9921-5B42-8F11-28BA666D9FBE}"/>
              </a:ext>
            </a:extLst>
          </p:cNvPr>
          <p:cNvSpPr/>
          <p:nvPr/>
        </p:nvSpPr>
        <p:spPr>
          <a:xfrm>
            <a:off x="6920108"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19" name="Rectangle 18">
            <a:extLst>
              <a:ext uri="{FF2B5EF4-FFF2-40B4-BE49-F238E27FC236}">
                <a16:creationId xmlns:a16="http://schemas.microsoft.com/office/drawing/2014/main" id="{95744B8A-ADA8-E743-B4AA-D758D3E56167}"/>
              </a:ext>
            </a:extLst>
          </p:cNvPr>
          <p:cNvSpPr/>
          <p:nvPr/>
        </p:nvSpPr>
        <p:spPr>
          <a:xfrm>
            <a:off x="8499471"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20" name="Rectangle 19">
            <a:extLst>
              <a:ext uri="{FF2B5EF4-FFF2-40B4-BE49-F238E27FC236}">
                <a16:creationId xmlns:a16="http://schemas.microsoft.com/office/drawing/2014/main" id="{FDC104B3-F952-1E43-AD77-F93531634FE0}"/>
              </a:ext>
            </a:extLst>
          </p:cNvPr>
          <p:cNvSpPr/>
          <p:nvPr/>
        </p:nvSpPr>
        <p:spPr>
          <a:xfrm>
            <a:off x="10078834"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21" name="Rectangle 20">
            <a:extLst>
              <a:ext uri="{FF2B5EF4-FFF2-40B4-BE49-F238E27FC236}">
                <a16:creationId xmlns:a16="http://schemas.microsoft.com/office/drawing/2014/main" id="{102FEA91-7ABF-6347-8A2D-26759B8D6E4D}"/>
              </a:ext>
            </a:extLst>
          </p:cNvPr>
          <p:cNvSpPr/>
          <p:nvPr/>
        </p:nvSpPr>
        <p:spPr>
          <a:xfrm>
            <a:off x="5340745"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[Insert meeting]</a:t>
            </a:r>
          </a:p>
        </p:txBody>
      </p:sp>
      <p:sp>
        <p:nvSpPr>
          <p:cNvPr id="22" name="Rectangle 21">
            <a:extLst>
              <a:ext uri="{FF2B5EF4-FFF2-40B4-BE49-F238E27FC236}">
                <a16:creationId xmlns:a16="http://schemas.microsoft.com/office/drawing/2014/main" id="{D364640D-B150-7B40-884E-CEEA8ADE39E7}"/>
              </a:ext>
            </a:extLst>
          </p:cNvPr>
          <p:cNvSpPr/>
          <p:nvPr/>
        </p:nvSpPr>
        <p:spPr>
          <a:xfrm>
            <a:off x="2182019"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sp>
        <p:nvSpPr>
          <p:cNvPr id="23" name="Rectangle 22">
            <a:extLst>
              <a:ext uri="{FF2B5EF4-FFF2-40B4-BE49-F238E27FC236}">
                <a16:creationId xmlns:a16="http://schemas.microsoft.com/office/drawing/2014/main" id="{19DB9BF6-7B3E-EA4E-A648-B9DAD4CEA13B}"/>
              </a:ext>
            </a:extLst>
          </p:cNvPr>
          <p:cNvSpPr/>
          <p:nvPr/>
        </p:nvSpPr>
        <p:spPr>
          <a:xfrm>
            <a:off x="5340745" y="3865914"/>
            <a:ext cx="3031578"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sp>
        <p:nvSpPr>
          <p:cNvPr id="25" name="Rectangle 24">
            <a:extLst>
              <a:ext uri="{FF2B5EF4-FFF2-40B4-BE49-F238E27FC236}">
                <a16:creationId xmlns:a16="http://schemas.microsoft.com/office/drawing/2014/main" id="{97899F8B-93A2-DF4D-89C4-07EF2252A7EE}"/>
              </a:ext>
            </a:extLst>
          </p:cNvPr>
          <p:cNvSpPr/>
          <p:nvPr/>
        </p:nvSpPr>
        <p:spPr>
          <a:xfrm>
            <a:off x="8499471"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sp>
        <p:nvSpPr>
          <p:cNvPr id="26" name="Rectangle 25">
            <a:extLst>
              <a:ext uri="{FF2B5EF4-FFF2-40B4-BE49-F238E27FC236}">
                <a16:creationId xmlns:a16="http://schemas.microsoft.com/office/drawing/2014/main" id="{6E75F08D-7993-C84E-9FBC-6BB699D10536}"/>
              </a:ext>
            </a:extLst>
          </p:cNvPr>
          <p:cNvSpPr/>
          <p:nvPr/>
        </p:nvSpPr>
        <p:spPr>
          <a:xfrm>
            <a:off x="10078834"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sp>
        <p:nvSpPr>
          <p:cNvPr id="27" name="Rectangle 26">
            <a:extLst>
              <a:ext uri="{FF2B5EF4-FFF2-40B4-BE49-F238E27FC236}">
                <a16:creationId xmlns:a16="http://schemas.microsoft.com/office/drawing/2014/main" id="{DF308040-A004-0D48-A62B-6F3C05903D8C}"/>
              </a:ext>
            </a:extLst>
          </p:cNvPr>
          <p:cNvSpPr/>
          <p:nvPr/>
        </p:nvSpPr>
        <p:spPr>
          <a:xfrm>
            <a:off x="3761382" y="3865914"/>
            <a:ext cx="1452215" cy="23183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tx1"/>
                </a:solidFill>
              </a:rPr>
              <a:t>[Insert key actions/ decisions to be made]</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[Insert key actions]</a:t>
            </a:r>
          </a:p>
          <a:p>
            <a:pPr marL="171450" indent="-171450">
              <a:buFont typeface="Arial" panose="020B0604020202020204" pitchFamily="34" charset="0"/>
              <a:buChar char="•"/>
            </a:pPr>
            <a:r>
              <a:rPr lang="en-GB" sz="1200" dirty="0">
                <a:solidFill>
                  <a:schemeClr val="tx1"/>
                </a:solidFill>
              </a:rPr>
              <a:t>…</a:t>
            </a:r>
          </a:p>
        </p:txBody>
      </p:sp>
      <p:cxnSp>
        <p:nvCxnSpPr>
          <p:cNvPr id="39" name="Straight Connector 38">
            <a:extLst>
              <a:ext uri="{FF2B5EF4-FFF2-40B4-BE49-F238E27FC236}">
                <a16:creationId xmlns:a16="http://schemas.microsoft.com/office/drawing/2014/main" id="{1581EFE6-6495-BF43-B08D-4BB3169683D9}"/>
              </a:ext>
            </a:extLst>
          </p:cNvPr>
          <p:cNvCxnSpPr>
            <a:cxnSpLocks/>
          </p:cNvCxnSpPr>
          <p:nvPr/>
        </p:nvCxnSpPr>
        <p:spPr>
          <a:xfrm>
            <a:off x="2908126"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6B50B2-75D5-3C43-B7B9-F23571AD3B68}"/>
              </a:ext>
            </a:extLst>
          </p:cNvPr>
          <p:cNvCxnSpPr>
            <a:cxnSpLocks/>
          </p:cNvCxnSpPr>
          <p:nvPr/>
        </p:nvCxnSpPr>
        <p:spPr>
          <a:xfrm>
            <a:off x="4487489"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7AF46E-51D9-5940-98A0-A1E35F2850B9}"/>
              </a:ext>
            </a:extLst>
          </p:cNvPr>
          <p:cNvCxnSpPr>
            <a:cxnSpLocks/>
          </p:cNvCxnSpPr>
          <p:nvPr/>
        </p:nvCxnSpPr>
        <p:spPr>
          <a:xfrm>
            <a:off x="6066852"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C3C62D-9744-0140-A569-A1861E0BF234}"/>
              </a:ext>
            </a:extLst>
          </p:cNvPr>
          <p:cNvCxnSpPr>
            <a:cxnSpLocks/>
          </p:cNvCxnSpPr>
          <p:nvPr/>
        </p:nvCxnSpPr>
        <p:spPr>
          <a:xfrm>
            <a:off x="7646215"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0A0CD8-4147-5246-A267-851FBC06DA4A}"/>
              </a:ext>
            </a:extLst>
          </p:cNvPr>
          <p:cNvCxnSpPr>
            <a:cxnSpLocks/>
          </p:cNvCxnSpPr>
          <p:nvPr/>
        </p:nvCxnSpPr>
        <p:spPr>
          <a:xfrm>
            <a:off x="9225578"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DCBCDCB-D863-6D4D-8A00-53FF014ABD76}"/>
              </a:ext>
            </a:extLst>
          </p:cNvPr>
          <p:cNvCxnSpPr>
            <a:cxnSpLocks/>
          </p:cNvCxnSpPr>
          <p:nvPr/>
        </p:nvCxnSpPr>
        <p:spPr>
          <a:xfrm>
            <a:off x="10804941"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79C6AD-AF8C-FD4C-BF6C-6751120313E3}"/>
              </a:ext>
            </a:extLst>
          </p:cNvPr>
          <p:cNvCxnSpPr>
            <a:cxnSpLocks/>
          </p:cNvCxnSpPr>
          <p:nvPr/>
        </p:nvCxnSpPr>
        <p:spPr>
          <a:xfrm>
            <a:off x="1327958" y="2258381"/>
            <a:ext cx="0" cy="3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riangle 14">
            <a:extLst>
              <a:ext uri="{FF2B5EF4-FFF2-40B4-BE49-F238E27FC236}">
                <a16:creationId xmlns:a16="http://schemas.microsoft.com/office/drawing/2014/main" id="{B8A447D6-6F56-1B4A-B410-B49D96B0754B}"/>
              </a:ext>
            </a:extLst>
          </p:cNvPr>
          <p:cNvSpPr/>
          <p:nvPr/>
        </p:nvSpPr>
        <p:spPr>
          <a:xfrm>
            <a:off x="1125591" y="2574843"/>
            <a:ext cx="404734" cy="3447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Oval 27">
            <a:extLst>
              <a:ext uri="{FF2B5EF4-FFF2-40B4-BE49-F238E27FC236}">
                <a16:creationId xmlns:a16="http://schemas.microsoft.com/office/drawing/2014/main" id="{525D510C-98D5-304F-AC56-0238EC817914}"/>
              </a:ext>
            </a:extLst>
          </p:cNvPr>
          <p:cNvSpPr>
            <a:spLocks noChangeAspect="1"/>
          </p:cNvSpPr>
          <p:nvPr/>
        </p:nvSpPr>
        <p:spPr>
          <a:xfrm>
            <a:off x="2763781" y="2617819"/>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Oval 28">
            <a:extLst>
              <a:ext uri="{FF2B5EF4-FFF2-40B4-BE49-F238E27FC236}">
                <a16:creationId xmlns:a16="http://schemas.microsoft.com/office/drawing/2014/main" id="{11C826D8-C66E-8041-B6EB-EE772F941F08}"/>
              </a:ext>
            </a:extLst>
          </p:cNvPr>
          <p:cNvSpPr>
            <a:spLocks noChangeAspect="1"/>
          </p:cNvSpPr>
          <p:nvPr/>
        </p:nvSpPr>
        <p:spPr>
          <a:xfrm>
            <a:off x="4343144"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Oval 29">
            <a:extLst>
              <a:ext uri="{FF2B5EF4-FFF2-40B4-BE49-F238E27FC236}">
                <a16:creationId xmlns:a16="http://schemas.microsoft.com/office/drawing/2014/main" id="{B94F3FE4-D0EC-AC44-948F-2279497956A3}"/>
              </a:ext>
            </a:extLst>
          </p:cNvPr>
          <p:cNvSpPr>
            <a:spLocks noChangeAspect="1"/>
          </p:cNvSpPr>
          <p:nvPr/>
        </p:nvSpPr>
        <p:spPr>
          <a:xfrm>
            <a:off x="5922507"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Oval 30">
            <a:extLst>
              <a:ext uri="{FF2B5EF4-FFF2-40B4-BE49-F238E27FC236}">
                <a16:creationId xmlns:a16="http://schemas.microsoft.com/office/drawing/2014/main" id="{775CB2AF-0114-1B4E-88E6-65C5FC349D11}"/>
              </a:ext>
            </a:extLst>
          </p:cNvPr>
          <p:cNvSpPr>
            <a:spLocks noChangeAspect="1"/>
          </p:cNvSpPr>
          <p:nvPr/>
        </p:nvSpPr>
        <p:spPr>
          <a:xfrm>
            <a:off x="7501870"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Oval 31">
            <a:extLst>
              <a:ext uri="{FF2B5EF4-FFF2-40B4-BE49-F238E27FC236}">
                <a16:creationId xmlns:a16="http://schemas.microsoft.com/office/drawing/2014/main" id="{D2C2DE4B-4655-8F4E-AE3F-4CDFA2157D4D}"/>
              </a:ext>
            </a:extLst>
          </p:cNvPr>
          <p:cNvSpPr>
            <a:spLocks noChangeAspect="1"/>
          </p:cNvSpPr>
          <p:nvPr/>
        </p:nvSpPr>
        <p:spPr>
          <a:xfrm>
            <a:off x="9081233"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Oval 32">
            <a:extLst>
              <a:ext uri="{FF2B5EF4-FFF2-40B4-BE49-F238E27FC236}">
                <a16:creationId xmlns:a16="http://schemas.microsoft.com/office/drawing/2014/main" id="{E3F7E56E-849B-EB43-8B98-6C0D59A903CA}"/>
              </a:ext>
            </a:extLst>
          </p:cNvPr>
          <p:cNvSpPr>
            <a:spLocks noChangeAspect="1"/>
          </p:cNvSpPr>
          <p:nvPr/>
        </p:nvSpPr>
        <p:spPr>
          <a:xfrm>
            <a:off x="10660596" y="2631617"/>
            <a:ext cx="28869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Rectangle 48">
            <a:extLst>
              <a:ext uri="{FF2B5EF4-FFF2-40B4-BE49-F238E27FC236}">
                <a16:creationId xmlns:a16="http://schemas.microsoft.com/office/drawing/2014/main" id="{67196D22-0C11-754E-A10F-F0AAFCAF9A99}"/>
              </a:ext>
            </a:extLst>
          </p:cNvPr>
          <p:cNvSpPr/>
          <p:nvPr/>
        </p:nvSpPr>
        <p:spPr>
          <a:xfrm>
            <a:off x="602656" y="3071436"/>
            <a:ext cx="1452215" cy="67953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solidFill>
                  <a:schemeClr val="tx1"/>
                </a:solidFill>
              </a:rPr>
              <a:t>Kickoff</a:t>
            </a:r>
            <a:endParaRPr lang="en-GB" sz="1400" dirty="0">
              <a:solidFill>
                <a:schemeClr val="tx1"/>
              </a:solidFill>
            </a:endParaRPr>
          </a:p>
        </p:txBody>
      </p:sp>
      <p:sp>
        <p:nvSpPr>
          <p:cNvPr id="6" name="Pentagon 5">
            <a:extLst>
              <a:ext uri="{FF2B5EF4-FFF2-40B4-BE49-F238E27FC236}">
                <a16:creationId xmlns:a16="http://schemas.microsoft.com/office/drawing/2014/main" id="{A8DD19DB-5AAF-1F4C-9324-B1207882F134}"/>
              </a:ext>
            </a:extLst>
          </p:cNvPr>
          <p:cNvSpPr/>
          <p:nvPr/>
        </p:nvSpPr>
        <p:spPr>
          <a:xfrm>
            <a:off x="490958" y="2010083"/>
            <a:ext cx="1674000" cy="4000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1]</a:t>
            </a:r>
          </a:p>
        </p:txBody>
      </p:sp>
      <p:sp>
        <p:nvSpPr>
          <p:cNvPr id="7" name="Chevron 6">
            <a:extLst>
              <a:ext uri="{FF2B5EF4-FFF2-40B4-BE49-F238E27FC236}">
                <a16:creationId xmlns:a16="http://schemas.microsoft.com/office/drawing/2014/main" id="{82428B5E-4E80-D646-B937-8C006C01D59C}"/>
              </a:ext>
            </a:extLst>
          </p:cNvPr>
          <p:cNvSpPr/>
          <p:nvPr/>
        </p:nvSpPr>
        <p:spPr>
          <a:xfrm>
            <a:off x="2071932"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2]</a:t>
            </a:r>
          </a:p>
        </p:txBody>
      </p:sp>
      <p:sp>
        <p:nvSpPr>
          <p:cNvPr id="9" name="Chevron 8">
            <a:extLst>
              <a:ext uri="{FF2B5EF4-FFF2-40B4-BE49-F238E27FC236}">
                <a16:creationId xmlns:a16="http://schemas.microsoft.com/office/drawing/2014/main" id="{572E4D72-1CE5-E049-9BD9-3291AA2FC39A}"/>
              </a:ext>
            </a:extLst>
          </p:cNvPr>
          <p:cNvSpPr/>
          <p:nvPr/>
        </p:nvSpPr>
        <p:spPr>
          <a:xfrm>
            <a:off x="3651295"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3]</a:t>
            </a:r>
          </a:p>
        </p:txBody>
      </p:sp>
      <p:sp>
        <p:nvSpPr>
          <p:cNvPr id="10" name="Chevron 9">
            <a:extLst>
              <a:ext uri="{FF2B5EF4-FFF2-40B4-BE49-F238E27FC236}">
                <a16:creationId xmlns:a16="http://schemas.microsoft.com/office/drawing/2014/main" id="{4FB4BD0A-D934-8140-A8F1-12B3C802FBEB}"/>
              </a:ext>
            </a:extLst>
          </p:cNvPr>
          <p:cNvSpPr/>
          <p:nvPr/>
        </p:nvSpPr>
        <p:spPr>
          <a:xfrm>
            <a:off x="5230658"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4]</a:t>
            </a:r>
          </a:p>
        </p:txBody>
      </p:sp>
      <p:sp>
        <p:nvSpPr>
          <p:cNvPr id="11" name="Chevron 10">
            <a:extLst>
              <a:ext uri="{FF2B5EF4-FFF2-40B4-BE49-F238E27FC236}">
                <a16:creationId xmlns:a16="http://schemas.microsoft.com/office/drawing/2014/main" id="{D5913DDB-1D5C-4847-8488-629651A292AA}"/>
              </a:ext>
            </a:extLst>
          </p:cNvPr>
          <p:cNvSpPr/>
          <p:nvPr/>
        </p:nvSpPr>
        <p:spPr>
          <a:xfrm>
            <a:off x="6810021"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5]</a:t>
            </a:r>
          </a:p>
        </p:txBody>
      </p:sp>
      <p:sp>
        <p:nvSpPr>
          <p:cNvPr id="13" name="Chevron 12">
            <a:extLst>
              <a:ext uri="{FF2B5EF4-FFF2-40B4-BE49-F238E27FC236}">
                <a16:creationId xmlns:a16="http://schemas.microsoft.com/office/drawing/2014/main" id="{D100EA2B-DAA2-FA4A-9888-1AB3C31E26C3}"/>
              </a:ext>
            </a:extLst>
          </p:cNvPr>
          <p:cNvSpPr/>
          <p:nvPr/>
        </p:nvSpPr>
        <p:spPr>
          <a:xfrm>
            <a:off x="8389384"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6]</a:t>
            </a:r>
          </a:p>
        </p:txBody>
      </p:sp>
      <p:sp>
        <p:nvSpPr>
          <p:cNvPr id="14" name="Chevron 13">
            <a:extLst>
              <a:ext uri="{FF2B5EF4-FFF2-40B4-BE49-F238E27FC236}">
                <a16:creationId xmlns:a16="http://schemas.microsoft.com/office/drawing/2014/main" id="{91CCEA8C-D57E-2F43-B2A0-7F88F5287057}"/>
              </a:ext>
            </a:extLst>
          </p:cNvPr>
          <p:cNvSpPr/>
          <p:nvPr/>
        </p:nvSpPr>
        <p:spPr>
          <a:xfrm>
            <a:off x="9968747" y="2010083"/>
            <a:ext cx="1672389" cy="3996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[Month 7]</a:t>
            </a:r>
          </a:p>
        </p:txBody>
      </p:sp>
      <p:sp>
        <p:nvSpPr>
          <p:cNvPr id="4" name="Google Shape;507;p14">
            <a:extLst>
              <a:ext uri="{FF2B5EF4-FFF2-40B4-BE49-F238E27FC236}">
                <a16:creationId xmlns:a16="http://schemas.microsoft.com/office/drawing/2014/main" id="{EB8C098B-5420-09A4-EDED-8D109771E65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BEC9D3AA-F0EA-F84F-4AF5-0AFDD6AA135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74201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[Decision hierarchy for project / Insert action title]</a:t>
            </a:r>
            <a:endParaRPr lang="en-DK" dirty="0"/>
          </a:p>
        </p:txBody>
      </p:sp>
      <p:sp>
        <p:nvSpPr>
          <p:cNvPr id="6" name="Text Placeholder 5">
            <a:extLst>
              <a:ext uri="{FF2B5EF4-FFF2-40B4-BE49-F238E27FC236}">
                <a16:creationId xmlns:a16="http://schemas.microsoft.com/office/drawing/2014/main" id="{E7D92B8E-F43E-7082-0681-C2213F0D7BAB}"/>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579BE1E-4FF0-734A-B2C6-5F95CCC670C2}"/>
              </a:ext>
            </a:extLst>
          </p:cNvPr>
          <p:cNvSpPr/>
          <p:nvPr/>
        </p:nvSpPr>
        <p:spPr>
          <a:xfrm>
            <a:off x="554736" y="1913207"/>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1]</a:t>
            </a:r>
            <a:br>
              <a:rPr lang="en-GB" sz="1400" i="1" dirty="0">
                <a:solidFill>
                  <a:schemeClr val="tx1"/>
                </a:solidFill>
              </a:rPr>
            </a:br>
            <a:r>
              <a:rPr lang="en-GB" sz="1400" i="1" dirty="0">
                <a:solidFill>
                  <a:schemeClr val="tx1"/>
                </a:solidFill>
              </a:rPr>
              <a:t>E.g. One-on-one interviews</a:t>
            </a:r>
          </a:p>
        </p:txBody>
      </p:sp>
      <p:sp>
        <p:nvSpPr>
          <p:cNvPr id="9" name="Rectangle 8">
            <a:extLst>
              <a:ext uri="{FF2B5EF4-FFF2-40B4-BE49-F238E27FC236}">
                <a16:creationId xmlns:a16="http://schemas.microsoft.com/office/drawing/2014/main" id="{A21C4A8A-6357-7B45-BAF1-23DBE982EA0E}"/>
              </a:ext>
            </a:extLst>
          </p:cNvPr>
          <p:cNvSpPr/>
          <p:nvPr/>
        </p:nvSpPr>
        <p:spPr>
          <a:xfrm>
            <a:off x="554736" y="2797969"/>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2]</a:t>
            </a:r>
          </a:p>
          <a:p>
            <a:pPr algn="ctr"/>
            <a:r>
              <a:rPr lang="en-GB" sz="1400" i="1" dirty="0">
                <a:solidFill>
                  <a:schemeClr val="tx1"/>
                </a:solidFill>
              </a:rPr>
              <a:t>E.g. Survey responses</a:t>
            </a:r>
          </a:p>
        </p:txBody>
      </p:sp>
      <p:sp>
        <p:nvSpPr>
          <p:cNvPr id="10" name="Rectangle 9">
            <a:extLst>
              <a:ext uri="{FF2B5EF4-FFF2-40B4-BE49-F238E27FC236}">
                <a16:creationId xmlns:a16="http://schemas.microsoft.com/office/drawing/2014/main" id="{4FB8EA76-4CE1-9540-86DF-3EE633399F1F}"/>
              </a:ext>
            </a:extLst>
          </p:cNvPr>
          <p:cNvSpPr/>
          <p:nvPr/>
        </p:nvSpPr>
        <p:spPr>
          <a:xfrm>
            <a:off x="554736" y="3682731"/>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3]</a:t>
            </a:r>
          </a:p>
          <a:p>
            <a:pPr algn="ctr"/>
            <a:r>
              <a:rPr lang="en-GB" sz="1400" i="1" dirty="0">
                <a:solidFill>
                  <a:schemeClr val="tx1"/>
                </a:solidFill>
              </a:rPr>
              <a:t>E.g. Financial data</a:t>
            </a:r>
          </a:p>
        </p:txBody>
      </p:sp>
      <p:sp>
        <p:nvSpPr>
          <p:cNvPr id="11" name="Rectangle 10">
            <a:extLst>
              <a:ext uri="{FF2B5EF4-FFF2-40B4-BE49-F238E27FC236}">
                <a16:creationId xmlns:a16="http://schemas.microsoft.com/office/drawing/2014/main" id="{0B64F050-FA52-6045-B9C7-2B670F586785}"/>
              </a:ext>
            </a:extLst>
          </p:cNvPr>
          <p:cNvSpPr/>
          <p:nvPr/>
        </p:nvSpPr>
        <p:spPr>
          <a:xfrm>
            <a:off x="554736" y="4567493"/>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4]</a:t>
            </a:r>
          </a:p>
        </p:txBody>
      </p:sp>
      <p:sp>
        <p:nvSpPr>
          <p:cNvPr id="12" name="Rectangle 11">
            <a:extLst>
              <a:ext uri="{FF2B5EF4-FFF2-40B4-BE49-F238E27FC236}">
                <a16:creationId xmlns:a16="http://schemas.microsoft.com/office/drawing/2014/main" id="{AF9F33EE-A593-9C48-99BA-880307F43CF7}"/>
              </a:ext>
            </a:extLst>
          </p:cNvPr>
          <p:cNvSpPr/>
          <p:nvPr/>
        </p:nvSpPr>
        <p:spPr>
          <a:xfrm>
            <a:off x="554736" y="5452256"/>
            <a:ext cx="2739629" cy="811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[Input type 5]</a:t>
            </a:r>
          </a:p>
        </p:txBody>
      </p:sp>
      <p:sp>
        <p:nvSpPr>
          <p:cNvPr id="8" name="TextBox 7">
            <a:extLst>
              <a:ext uri="{FF2B5EF4-FFF2-40B4-BE49-F238E27FC236}">
                <a16:creationId xmlns:a16="http://schemas.microsoft.com/office/drawing/2014/main" id="{2F7B5D2D-CC35-354D-9E1B-3A6E00891113}"/>
              </a:ext>
            </a:extLst>
          </p:cNvPr>
          <p:cNvSpPr txBox="1"/>
          <p:nvPr/>
        </p:nvSpPr>
        <p:spPr>
          <a:xfrm>
            <a:off x="554736" y="1420837"/>
            <a:ext cx="2969693" cy="338554"/>
          </a:xfrm>
          <a:prstGeom prst="rect">
            <a:avLst/>
          </a:prstGeom>
          <a:noFill/>
        </p:spPr>
        <p:txBody>
          <a:bodyPr wrap="square" rtlCol="0">
            <a:spAutoFit/>
          </a:bodyPr>
          <a:lstStyle/>
          <a:p>
            <a:r>
              <a:rPr lang="en-GB" sz="1600" b="1" dirty="0"/>
              <a:t>Inputs</a:t>
            </a:r>
          </a:p>
        </p:txBody>
      </p:sp>
      <p:sp>
        <p:nvSpPr>
          <p:cNvPr id="15" name="TextBox 14">
            <a:extLst>
              <a:ext uri="{FF2B5EF4-FFF2-40B4-BE49-F238E27FC236}">
                <a16:creationId xmlns:a16="http://schemas.microsoft.com/office/drawing/2014/main" id="{D2881D44-8106-084F-8C43-14F88B420661}"/>
              </a:ext>
            </a:extLst>
          </p:cNvPr>
          <p:cNvSpPr txBox="1"/>
          <p:nvPr/>
        </p:nvSpPr>
        <p:spPr>
          <a:xfrm>
            <a:off x="4163497" y="2935933"/>
            <a:ext cx="2969693" cy="338554"/>
          </a:xfrm>
          <a:prstGeom prst="rect">
            <a:avLst/>
          </a:prstGeom>
          <a:noFill/>
        </p:spPr>
        <p:txBody>
          <a:bodyPr wrap="square" rtlCol="0">
            <a:spAutoFit/>
          </a:bodyPr>
          <a:lstStyle/>
          <a:p>
            <a:r>
              <a:rPr lang="en-GB" sz="1600" b="1" dirty="0"/>
              <a:t>Recommendation</a:t>
            </a:r>
          </a:p>
        </p:txBody>
      </p:sp>
      <p:sp>
        <p:nvSpPr>
          <p:cNvPr id="17" name="TextBox 16">
            <a:extLst>
              <a:ext uri="{FF2B5EF4-FFF2-40B4-BE49-F238E27FC236}">
                <a16:creationId xmlns:a16="http://schemas.microsoft.com/office/drawing/2014/main" id="{00FF0F2C-93A1-744B-AD73-81AEECAD8868}"/>
              </a:ext>
            </a:extLst>
          </p:cNvPr>
          <p:cNvSpPr txBox="1"/>
          <p:nvPr/>
        </p:nvSpPr>
        <p:spPr>
          <a:xfrm>
            <a:off x="9405957" y="2935933"/>
            <a:ext cx="1494294" cy="338554"/>
          </a:xfrm>
          <a:prstGeom prst="rect">
            <a:avLst/>
          </a:prstGeom>
          <a:noFill/>
        </p:spPr>
        <p:txBody>
          <a:bodyPr wrap="square" rtlCol="0">
            <a:spAutoFit/>
          </a:bodyPr>
          <a:lstStyle/>
          <a:p>
            <a:r>
              <a:rPr lang="en-GB" sz="1600" b="1" dirty="0"/>
              <a:t>Decision</a:t>
            </a:r>
          </a:p>
        </p:txBody>
      </p:sp>
      <p:sp>
        <p:nvSpPr>
          <p:cNvPr id="20" name="Rectangle 19">
            <a:extLst>
              <a:ext uri="{FF2B5EF4-FFF2-40B4-BE49-F238E27FC236}">
                <a16:creationId xmlns:a16="http://schemas.microsoft.com/office/drawing/2014/main" id="{DA1C1120-7873-E347-BFCA-256533533779}"/>
              </a:ext>
            </a:extLst>
          </p:cNvPr>
          <p:cNvSpPr/>
          <p:nvPr/>
        </p:nvSpPr>
        <p:spPr>
          <a:xfrm>
            <a:off x="9405957" y="3422424"/>
            <a:ext cx="1812755" cy="1320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Executive Team</a:t>
            </a:r>
            <a:endParaRPr lang="en-GB" sz="1400" i="1" dirty="0">
              <a:solidFill>
                <a:schemeClr val="bg1"/>
              </a:solidFill>
            </a:endParaRPr>
          </a:p>
        </p:txBody>
      </p:sp>
      <p:sp>
        <p:nvSpPr>
          <p:cNvPr id="21" name="Triangle 20">
            <a:extLst>
              <a:ext uri="{FF2B5EF4-FFF2-40B4-BE49-F238E27FC236}">
                <a16:creationId xmlns:a16="http://schemas.microsoft.com/office/drawing/2014/main" id="{7B2DD128-E657-8B4C-9B47-036AED858FAE}"/>
              </a:ext>
            </a:extLst>
          </p:cNvPr>
          <p:cNvSpPr/>
          <p:nvPr/>
        </p:nvSpPr>
        <p:spPr>
          <a:xfrm rot="5400000">
            <a:off x="2971696" y="3862430"/>
            <a:ext cx="1514469" cy="45345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riangle 21">
            <a:extLst>
              <a:ext uri="{FF2B5EF4-FFF2-40B4-BE49-F238E27FC236}">
                <a16:creationId xmlns:a16="http://schemas.microsoft.com/office/drawing/2014/main" id="{15414470-C258-8A4A-AFB7-2BA738673BD2}"/>
              </a:ext>
            </a:extLst>
          </p:cNvPr>
          <p:cNvSpPr/>
          <p:nvPr/>
        </p:nvSpPr>
        <p:spPr>
          <a:xfrm rot="5400000">
            <a:off x="8134019" y="3866003"/>
            <a:ext cx="1514469" cy="45345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Rectangle 17">
            <a:extLst>
              <a:ext uri="{FF2B5EF4-FFF2-40B4-BE49-F238E27FC236}">
                <a16:creationId xmlns:a16="http://schemas.microsoft.com/office/drawing/2014/main" id="{BCA9E2DE-7C30-BA40-B664-BDE2A3EA5D22}"/>
              </a:ext>
            </a:extLst>
          </p:cNvPr>
          <p:cNvSpPr/>
          <p:nvPr/>
        </p:nvSpPr>
        <p:spPr>
          <a:xfrm>
            <a:off x="4163497" y="3422425"/>
            <a:ext cx="1812755" cy="13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Working Team</a:t>
            </a:r>
            <a:endParaRPr lang="en-GB" sz="1400" i="1" dirty="0">
              <a:solidFill>
                <a:schemeClr val="bg1"/>
              </a:solidFill>
            </a:endParaRPr>
          </a:p>
        </p:txBody>
      </p:sp>
      <p:sp>
        <p:nvSpPr>
          <p:cNvPr id="19" name="Rectangle 18">
            <a:extLst>
              <a:ext uri="{FF2B5EF4-FFF2-40B4-BE49-F238E27FC236}">
                <a16:creationId xmlns:a16="http://schemas.microsoft.com/office/drawing/2014/main" id="{44BBCF6E-B8CF-1D46-A00F-F7A1B15916D5}"/>
              </a:ext>
            </a:extLst>
          </p:cNvPr>
          <p:cNvSpPr/>
          <p:nvPr/>
        </p:nvSpPr>
        <p:spPr>
          <a:xfrm>
            <a:off x="6643932" y="3429000"/>
            <a:ext cx="1812755" cy="13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[Project] Steering Committee</a:t>
            </a:r>
            <a:endParaRPr lang="en-GB" sz="1400" i="1" dirty="0">
              <a:solidFill>
                <a:schemeClr val="bg1"/>
              </a:solidFill>
            </a:endParaRPr>
          </a:p>
        </p:txBody>
      </p:sp>
      <p:sp>
        <p:nvSpPr>
          <p:cNvPr id="23" name="Triangle 22">
            <a:extLst>
              <a:ext uri="{FF2B5EF4-FFF2-40B4-BE49-F238E27FC236}">
                <a16:creationId xmlns:a16="http://schemas.microsoft.com/office/drawing/2014/main" id="{9B86A01F-C00F-4849-802D-DFED698250A6}"/>
              </a:ext>
            </a:extLst>
          </p:cNvPr>
          <p:cNvSpPr>
            <a:spLocks noChangeAspect="1"/>
          </p:cNvSpPr>
          <p:nvPr/>
        </p:nvSpPr>
        <p:spPr>
          <a:xfrm rot="5400000">
            <a:off x="5889268" y="4011338"/>
            <a:ext cx="841647" cy="2520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Google Shape;507;p14">
            <a:extLst>
              <a:ext uri="{FF2B5EF4-FFF2-40B4-BE49-F238E27FC236}">
                <a16:creationId xmlns:a16="http://schemas.microsoft.com/office/drawing/2014/main" id="{4D4A949E-0D9B-F064-2DAA-3F47875F254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2089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simple growth and takeaways / Insert action title]</a:t>
            </a:r>
            <a:endParaRPr lang="en-DK" dirty="0"/>
          </a:p>
        </p:txBody>
      </p:sp>
      <p:sp>
        <p:nvSpPr>
          <p:cNvPr id="20" name="Subtitle 19">
            <a:extLst>
              <a:ext uri="{FF2B5EF4-FFF2-40B4-BE49-F238E27FC236}">
                <a16:creationId xmlns:a16="http://schemas.microsoft.com/office/drawing/2014/main" id="{E39BF767-8325-2A50-9965-AA024EADDC28}"/>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8E98B80E-821E-AC44-B8C9-6692704C0CF6}"/>
              </a:ext>
            </a:extLst>
          </p:cNvPr>
          <p:cNvSpPr>
            <a:spLocks noGrp="1"/>
          </p:cNvSpPr>
          <p:nvPr>
            <p:ph type="body" sz="quarter" idx="17"/>
          </p:nvPr>
        </p:nvSpPr>
        <p:spPr/>
        <p:txBody>
          <a:bodyPr/>
          <a:lstStyle/>
          <a:p>
            <a:endParaRPr lang="en-US"/>
          </a:p>
        </p:txBody>
      </p:sp>
      <p:graphicFrame>
        <p:nvGraphicFramePr>
          <p:cNvPr id="12" name="Chart 11">
            <a:extLst>
              <a:ext uri="{FF2B5EF4-FFF2-40B4-BE49-F238E27FC236}">
                <a16:creationId xmlns:a16="http://schemas.microsoft.com/office/drawing/2014/main" id="{6DBFFAA8-9D2B-1C91-511B-FEA8DF2F6B67}"/>
              </a:ext>
            </a:extLst>
          </p:cNvPr>
          <p:cNvGraphicFramePr>
            <a:graphicFrameLocks/>
          </p:cNvGraphicFramePr>
          <p:nvPr>
            <p:extLst>
              <p:ext uri="{D42A27DB-BD31-4B8C-83A1-F6EECF244321}">
                <p14:modId xmlns:p14="http://schemas.microsoft.com/office/powerpoint/2010/main" val="3008479504"/>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Arrow Connector 15">
            <a:extLst>
              <a:ext uri="{FF2B5EF4-FFF2-40B4-BE49-F238E27FC236}">
                <a16:creationId xmlns:a16="http://schemas.microsoft.com/office/drawing/2014/main" id="{B50E6014-7B80-3DF9-83C7-867F9D114D6A}"/>
              </a:ext>
            </a:extLst>
          </p:cNvPr>
          <p:cNvCxnSpPr>
            <a:cxnSpLocks/>
          </p:cNvCxnSpPr>
          <p:nvPr/>
        </p:nvCxnSpPr>
        <p:spPr>
          <a:xfrm flipV="1">
            <a:off x="1264414" y="2946842"/>
            <a:ext cx="6035546" cy="902565"/>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18" name="Oval 17">
            <a:extLst>
              <a:ext uri="{FF2B5EF4-FFF2-40B4-BE49-F238E27FC236}">
                <a16:creationId xmlns:a16="http://schemas.microsoft.com/office/drawing/2014/main" id="{D3697CFF-5E4F-C331-32D2-4A1B2EA8864D}"/>
              </a:ext>
            </a:extLst>
          </p:cNvPr>
          <p:cNvSpPr>
            <a:spLocks/>
          </p:cNvSpPr>
          <p:nvPr/>
        </p:nvSpPr>
        <p:spPr>
          <a:xfrm>
            <a:off x="3863012" y="3187983"/>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23" name="Rectangle 22">
            <a:extLst>
              <a:ext uri="{FF2B5EF4-FFF2-40B4-BE49-F238E27FC236}">
                <a16:creationId xmlns:a16="http://schemas.microsoft.com/office/drawing/2014/main" id="{E3F18092-B6D8-C86B-3989-E155F263265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CA1594BD-B859-52D0-A0DD-E28E614BCED7}"/>
              </a:ext>
            </a:extLst>
          </p:cNvPr>
          <p:cNvSpPr>
            <a:spLocks/>
          </p:cNvSpPr>
          <p:nvPr/>
        </p:nvSpPr>
        <p:spPr>
          <a:xfrm>
            <a:off x="6855304"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9B7C17B-0A37-021A-C697-502324544342}"/>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CCD0452F-C43D-67EA-D9D3-C6E7278D05FD}"/>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D52B7C-BAAE-30EB-C82E-B4FEBD60EAB9}"/>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3E62031F-9B59-F568-D29B-DF47F0538CF0}"/>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1" name="Straight Connector 10">
            <a:extLst>
              <a:ext uri="{FF2B5EF4-FFF2-40B4-BE49-F238E27FC236}">
                <a16:creationId xmlns:a16="http://schemas.microsoft.com/office/drawing/2014/main" id="{61618229-4113-75EA-6C86-9C162E059D6D}"/>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AA1619-555A-626A-D7AE-4D5BD50DAC67}"/>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7D5ABA-A7B7-0C05-9EFA-2F3FDD77D04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7" name="Google Shape;507;p14">
            <a:extLst>
              <a:ext uri="{FF2B5EF4-FFF2-40B4-BE49-F238E27FC236}">
                <a16:creationId xmlns:a16="http://schemas.microsoft.com/office/drawing/2014/main" id="{CE8A4D8F-41F4-CC30-F140-B117D5F542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14C94321-5FE4-9A2E-D466-9E621DC05C4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14098390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983C-0898-D16A-CCAC-C11FA97E35DB}"/>
              </a:ext>
            </a:extLst>
          </p:cNvPr>
          <p:cNvSpPr>
            <a:spLocks noGrp="1"/>
          </p:cNvSpPr>
          <p:nvPr>
            <p:ph type="title"/>
          </p:nvPr>
        </p:nvSpPr>
        <p:spPr/>
        <p:txBody>
          <a:bodyPr/>
          <a:lstStyle/>
          <a:p>
            <a:r>
              <a:rPr kumimoji="0" lang="en-US" sz="2500" b="1" i="0" u="none" strike="noStrike" kern="0" cap="none" spc="0" normalizeH="0" baseline="0" noProof="0" dirty="0">
                <a:ln>
                  <a:noFill/>
                </a:ln>
                <a:solidFill>
                  <a:srgbClr val="171616"/>
                </a:solidFill>
                <a:effectLst/>
                <a:uLnTx/>
                <a:uFillTx/>
                <a:latin typeface="Arial" panose="020B0604020202020204" pitchFamily="34" charset="0"/>
                <a:cs typeface="Arial" panose="020B0604020202020204" pitchFamily="34" charset="0"/>
                <a:sym typeface="Georgia"/>
              </a:rPr>
              <a:t>Implementation roadmap: Framework for approach</a:t>
            </a: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3ED0FA2-BA35-8640-6F04-59B653F24273}"/>
              </a:ext>
            </a:extLst>
          </p:cNvPr>
          <p:cNvSpPr>
            <a:spLocks noGrp="1"/>
          </p:cNvSpPr>
          <p:nvPr>
            <p:ph type="subTitle" idx="1"/>
          </p:nvPr>
        </p:nvSpPr>
        <p:spPr/>
        <p:txBody>
          <a:bodyPr/>
          <a:lstStyle/>
          <a:p>
            <a:pPr>
              <a:buNone/>
            </a:pPr>
            <a:r>
              <a:rPr lang="en-US" sz="1800" dirty="0">
                <a:solidFill>
                  <a:srgbClr val="E7E6E6">
                    <a:lumMod val="10000"/>
                  </a:srgbClr>
                </a:solidFill>
                <a:latin typeface="Arial" panose="020B0604020202020204" pitchFamily="34" charset="0"/>
                <a:sym typeface="Arial"/>
              </a:rPr>
              <a:t>[Insert description]</a:t>
            </a:r>
          </a:p>
        </p:txBody>
      </p:sp>
      <p:sp>
        <p:nvSpPr>
          <p:cNvPr id="6" name="Text Placeholder 5">
            <a:extLst>
              <a:ext uri="{FF2B5EF4-FFF2-40B4-BE49-F238E27FC236}">
                <a16:creationId xmlns:a16="http://schemas.microsoft.com/office/drawing/2014/main" id="{2930FB4A-0EA3-D31A-7748-CD0813B913C9}"/>
              </a:ext>
            </a:extLst>
          </p:cNvPr>
          <p:cNvSpPr>
            <a:spLocks noGrp="1"/>
          </p:cNvSpPr>
          <p:nvPr>
            <p:ph type="body" sz="quarter" idx="17"/>
          </p:nvPr>
        </p:nvSpPr>
        <p:spPr/>
        <p:txBody>
          <a:bodyPr/>
          <a:lstStyle/>
          <a:p>
            <a:endParaRPr lang="en-US"/>
          </a:p>
        </p:txBody>
      </p:sp>
      <p:sp>
        <p:nvSpPr>
          <p:cNvPr id="20" name="TextBox 19">
            <a:extLst>
              <a:ext uri="{FF2B5EF4-FFF2-40B4-BE49-F238E27FC236}">
                <a16:creationId xmlns:a16="http://schemas.microsoft.com/office/drawing/2014/main" id="{683FBE06-5366-0C31-ED1C-7A9F2A4CE63C}"/>
              </a:ext>
            </a:extLst>
          </p:cNvPr>
          <p:cNvSpPr txBox="1">
            <a:spLocks/>
          </p:cNvSpPr>
          <p:nvPr/>
        </p:nvSpPr>
        <p:spPr>
          <a:xfrm>
            <a:off x="5618075" y="2502827"/>
            <a:ext cx="1073061" cy="57221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Capabilities</a:t>
            </a:r>
          </a:p>
          <a:p>
            <a:pPr marL="0" marR="0" lvl="0" indent="0"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1" name="TextBox 20">
            <a:extLst>
              <a:ext uri="{FF2B5EF4-FFF2-40B4-BE49-F238E27FC236}">
                <a16:creationId xmlns:a16="http://schemas.microsoft.com/office/drawing/2014/main" id="{50B8764E-D5F5-AD2D-DDD3-C9876BFC7E11}"/>
              </a:ext>
            </a:extLst>
          </p:cNvPr>
          <p:cNvSpPr txBox="1">
            <a:spLocks/>
          </p:cNvSpPr>
          <p:nvPr/>
        </p:nvSpPr>
        <p:spPr>
          <a:xfrm>
            <a:off x="8195206" y="3177204"/>
            <a:ext cx="1161143"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Organization</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2" name="TextBox 21">
            <a:extLst>
              <a:ext uri="{FF2B5EF4-FFF2-40B4-BE49-F238E27FC236}">
                <a16:creationId xmlns:a16="http://schemas.microsoft.com/office/drawing/2014/main" id="{CA9D067D-68D5-6118-35E2-BA8293F81A0C}"/>
              </a:ext>
            </a:extLst>
          </p:cNvPr>
          <p:cNvSpPr txBox="1">
            <a:spLocks/>
          </p:cNvSpPr>
          <p:nvPr/>
        </p:nvSpPr>
        <p:spPr>
          <a:xfrm>
            <a:off x="9356349" y="4794367"/>
            <a:ext cx="1615570"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Budget &amp; Resources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3" name="TextBox 22">
            <a:extLst>
              <a:ext uri="{FF2B5EF4-FFF2-40B4-BE49-F238E27FC236}">
                <a16:creationId xmlns:a16="http://schemas.microsoft.com/office/drawing/2014/main" id="{EA82DA53-4167-7DC0-E159-0244D3F7461F}"/>
              </a:ext>
            </a:extLst>
          </p:cNvPr>
          <p:cNvSpPr txBox="1">
            <a:spLocks/>
          </p:cNvSpPr>
          <p:nvPr/>
        </p:nvSpPr>
        <p:spPr>
          <a:xfrm>
            <a:off x="3102089" y="3177204"/>
            <a:ext cx="1305427" cy="103105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Timelines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8" name="TextBox 27">
            <a:extLst>
              <a:ext uri="{FF2B5EF4-FFF2-40B4-BE49-F238E27FC236}">
                <a16:creationId xmlns:a16="http://schemas.microsoft.com/office/drawing/2014/main" id="{B98EEF4B-3311-E01F-6F4A-F52F6B647EEB}"/>
              </a:ext>
            </a:extLst>
          </p:cNvPr>
          <p:cNvSpPr txBox="1">
            <a:spLocks/>
          </p:cNvSpPr>
          <p:nvPr/>
        </p:nvSpPr>
        <p:spPr>
          <a:xfrm>
            <a:off x="3102089" y="2753624"/>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II</a:t>
            </a:r>
            <a:endParaRPr kumimoji="0" lang="en-US" sz="1800" b="0"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29" name="TextBox 28">
            <a:extLst>
              <a:ext uri="{FF2B5EF4-FFF2-40B4-BE49-F238E27FC236}">
                <a16:creationId xmlns:a16="http://schemas.microsoft.com/office/drawing/2014/main" id="{34DEA77C-7545-8685-4CB4-69D3EEFED426}"/>
              </a:ext>
            </a:extLst>
          </p:cNvPr>
          <p:cNvSpPr txBox="1">
            <a:spLocks/>
          </p:cNvSpPr>
          <p:nvPr/>
        </p:nvSpPr>
        <p:spPr>
          <a:xfrm>
            <a:off x="5618075" y="2063039"/>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III</a:t>
            </a:r>
            <a:endParaRPr kumimoji="0" lang="en-US" sz="1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0" name="TextBox 29">
            <a:extLst>
              <a:ext uri="{FF2B5EF4-FFF2-40B4-BE49-F238E27FC236}">
                <a16:creationId xmlns:a16="http://schemas.microsoft.com/office/drawing/2014/main" id="{BA134A3A-018C-6664-749C-E46A2F6AF169}"/>
              </a:ext>
            </a:extLst>
          </p:cNvPr>
          <p:cNvSpPr txBox="1">
            <a:spLocks/>
          </p:cNvSpPr>
          <p:nvPr/>
        </p:nvSpPr>
        <p:spPr>
          <a:xfrm>
            <a:off x="8195206" y="2753624"/>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IV</a:t>
            </a:r>
            <a:endParaRPr kumimoji="0" lang="en-US" sz="1800" b="0"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1" name="TextBox 30">
            <a:extLst>
              <a:ext uri="{FF2B5EF4-FFF2-40B4-BE49-F238E27FC236}">
                <a16:creationId xmlns:a16="http://schemas.microsoft.com/office/drawing/2014/main" id="{0228FA39-03FC-BF86-B285-D992615310AE}"/>
              </a:ext>
            </a:extLst>
          </p:cNvPr>
          <p:cNvSpPr txBox="1">
            <a:spLocks/>
          </p:cNvSpPr>
          <p:nvPr/>
        </p:nvSpPr>
        <p:spPr>
          <a:xfrm>
            <a:off x="9353081" y="4370787"/>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V</a:t>
            </a:r>
            <a:endParaRPr kumimoji="0" lang="en-US" sz="1800" b="0"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8" name="Chord 7">
            <a:extLst>
              <a:ext uri="{FF2B5EF4-FFF2-40B4-BE49-F238E27FC236}">
                <a16:creationId xmlns:a16="http://schemas.microsoft.com/office/drawing/2014/main" id="{8F43F4AC-A89C-F538-9762-7C2F39CEE456}"/>
              </a:ext>
            </a:extLst>
          </p:cNvPr>
          <p:cNvSpPr>
            <a:spLocks noChangeArrowheads="1"/>
          </p:cNvSpPr>
          <p:nvPr/>
        </p:nvSpPr>
        <p:spPr bwMode="auto">
          <a:xfrm rot="16200000" flipH="1">
            <a:off x="4178482" y="4947741"/>
            <a:ext cx="3835036" cy="3834120"/>
          </a:xfrm>
          <a:prstGeom prst="chord">
            <a:avLst>
              <a:gd name="adj1" fmla="val 5414429"/>
              <a:gd name="adj2" fmla="val 16200000"/>
            </a:avLst>
          </a:prstGeom>
          <a:solidFill>
            <a:schemeClr val="accent1"/>
          </a:solidFill>
          <a:ln w="9525" cap="flat">
            <a:no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9" name="TextBox 8">
            <a:extLst>
              <a:ext uri="{FF2B5EF4-FFF2-40B4-BE49-F238E27FC236}">
                <a16:creationId xmlns:a16="http://schemas.microsoft.com/office/drawing/2014/main" id="{E9C7EF89-5955-5B91-9598-D203E084E255}"/>
              </a:ext>
            </a:extLst>
          </p:cNvPr>
          <p:cNvSpPr txBox="1"/>
          <p:nvPr/>
        </p:nvSpPr>
        <p:spPr>
          <a:xfrm>
            <a:off x="4355540" y="5389896"/>
            <a:ext cx="3480934" cy="553998"/>
          </a:xfrm>
          <a:prstGeom prst="rect">
            <a:avLst/>
          </a:prstGeom>
          <a:noFill/>
          <a:ln>
            <a:noFill/>
            <a:miter lim="800000"/>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Implementation </a:t>
            </a:r>
            <a:b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b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roadmap</a:t>
            </a:r>
          </a:p>
        </p:txBody>
      </p:sp>
      <p:sp>
        <p:nvSpPr>
          <p:cNvPr id="10" name="TextBox 9">
            <a:extLst>
              <a:ext uri="{FF2B5EF4-FFF2-40B4-BE49-F238E27FC236}">
                <a16:creationId xmlns:a16="http://schemas.microsoft.com/office/drawing/2014/main" id="{BD4C523A-45A7-08F1-40D8-8414CEB1E163}"/>
              </a:ext>
            </a:extLst>
          </p:cNvPr>
          <p:cNvSpPr txBox="1"/>
          <p:nvPr/>
        </p:nvSpPr>
        <p:spPr>
          <a:xfrm>
            <a:off x="4536166" y="6055559"/>
            <a:ext cx="3119684" cy="215444"/>
          </a:xfrm>
          <a:prstGeom prst="rect">
            <a:avLst/>
          </a:prstGeom>
          <a:noFill/>
          <a:ln>
            <a:noFill/>
            <a:miter lim="800000"/>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[Insert description]</a:t>
            </a:r>
          </a:p>
        </p:txBody>
      </p:sp>
      <p:sp>
        <p:nvSpPr>
          <p:cNvPr id="12" name="Oval 11">
            <a:extLst>
              <a:ext uri="{FF2B5EF4-FFF2-40B4-BE49-F238E27FC236}">
                <a16:creationId xmlns:a16="http://schemas.microsoft.com/office/drawing/2014/main" id="{2BD8C850-C763-83DA-B3AB-2CE7EF66DF74}"/>
              </a:ext>
            </a:extLst>
          </p:cNvPr>
          <p:cNvSpPr>
            <a:spLocks noChangeArrowheads="1"/>
          </p:cNvSpPr>
          <p:nvPr/>
        </p:nvSpPr>
        <p:spPr bwMode="auto">
          <a:xfrm rot="10800000" flipH="1" flipV="1">
            <a:off x="2734565" y="4932392"/>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3" name="Oval 12">
            <a:extLst>
              <a:ext uri="{FF2B5EF4-FFF2-40B4-BE49-F238E27FC236}">
                <a16:creationId xmlns:a16="http://schemas.microsoft.com/office/drawing/2014/main" id="{D01531A9-A0C0-ECAE-7DA2-BF01EB12BF16}"/>
              </a:ext>
            </a:extLst>
          </p:cNvPr>
          <p:cNvSpPr>
            <a:spLocks noChangeArrowheads="1"/>
          </p:cNvSpPr>
          <p:nvPr/>
        </p:nvSpPr>
        <p:spPr bwMode="auto">
          <a:xfrm rot="10800000" flipV="1">
            <a:off x="8238086" y="4932391"/>
            <a:ext cx="955849"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4" name="Oval 13">
            <a:extLst>
              <a:ext uri="{FF2B5EF4-FFF2-40B4-BE49-F238E27FC236}">
                <a16:creationId xmlns:a16="http://schemas.microsoft.com/office/drawing/2014/main" id="{454295BD-6BC5-2C28-E075-1303879A956B}"/>
              </a:ext>
            </a:extLst>
          </p:cNvPr>
          <p:cNvSpPr>
            <a:spLocks noChangeArrowheads="1"/>
          </p:cNvSpPr>
          <p:nvPr/>
        </p:nvSpPr>
        <p:spPr bwMode="auto">
          <a:xfrm rot="10800000" flipV="1">
            <a:off x="7453109" y="3611962"/>
            <a:ext cx="955849"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5" name="Oval 14">
            <a:extLst>
              <a:ext uri="{FF2B5EF4-FFF2-40B4-BE49-F238E27FC236}">
                <a16:creationId xmlns:a16="http://schemas.microsoft.com/office/drawing/2014/main" id="{A8A34A48-5265-B11B-8D2F-5B2D7E39CB87}"/>
              </a:ext>
            </a:extLst>
          </p:cNvPr>
          <p:cNvSpPr>
            <a:spLocks noChangeArrowheads="1"/>
          </p:cNvSpPr>
          <p:nvPr/>
        </p:nvSpPr>
        <p:spPr bwMode="auto">
          <a:xfrm rot="10800000" flipH="1" flipV="1">
            <a:off x="5618076" y="3075040"/>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pic>
        <p:nvPicPr>
          <p:cNvPr id="16" name="CustomIcon">
            <a:extLst>
              <a:ext uri="{FF2B5EF4-FFF2-40B4-BE49-F238E27FC236}">
                <a16:creationId xmlns:a16="http://schemas.microsoft.com/office/drawing/2014/main" id="{06F85C95-465C-0270-AF07-B19A4EB70ACF}"/>
              </a:ext>
            </a:extLst>
          </p:cNvPr>
          <p:cNvPicPr>
            <a:picLocks noChangeAspect="1"/>
          </p:cNvPicPr>
          <p:nvPr>
            <p:custDataLst>
              <p:tags r:id="rId1"/>
            </p:custDataLst>
          </p:nvPr>
        </p:nvPicPr>
        <p:blipFill>
          <a:blip r:embed="rId12">
            <a:extLst>
              <a:ext uri="{96DAC541-7B7A-43D3-8B79-37D633B846F1}">
                <asvg:svgBlip xmlns:asvg="http://schemas.microsoft.com/office/drawing/2016/SVG/main" r:embed="rId13"/>
              </a:ext>
            </a:extLst>
          </a:blip>
          <a:stretch>
            <a:fillRect/>
          </a:stretch>
        </p:blipFill>
        <p:spPr>
          <a:xfrm>
            <a:off x="5824199" y="3281163"/>
            <a:ext cx="543600" cy="543600"/>
          </a:xfrm>
          <a:prstGeom prst="rect">
            <a:avLst/>
          </a:prstGeom>
        </p:spPr>
      </p:pic>
      <p:pic>
        <p:nvPicPr>
          <p:cNvPr id="17" name="CustomIcon">
            <a:extLst>
              <a:ext uri="{FF2B5EF4-FFF2-40B4-BE49-F238E27FC236}">
                <a16:creationId xmlns:a16="http://schemas.microsoft.com/office/drawing/2014/main" id="{01B6C3EB-0BA7-593B-FBF7-B4C322F5DE53}"/>
              </a:ext>
            </a:extLst>
          </p:cNvPr>
          <p:cNvPicPr>
            <a:picLocks noChangeAspect="1"/>
          </p:cNvPicPr>
          <p:nvPr>
            <p:custDataLst>
              <p:tags r:id="rId2"/>
            </p:custDataLst>
          </p:nvPr>
        </p:nvPicPr>
        <p:blipFill>
          <a:blip r:embed="rId14">
            <a:extLst>
              <a:ext uri="{96DAC541-7B7A-43D3-8B79-37D633B846F1}">
                <asvg:svgBlip xmlns:asvg="http://schemas.microsoft.com/office/drawing/2016/SVG/main" r:embed="rId15"/>
              </a:ext>
            </a:extLst>
          </a:blip>
          <a:stretch>
            <a:fillRect/>
          </a:stretch>
        </p:blipFill>
        <p:spPr>
          <a:xfrm>
            <a:off x="7659233" y="3818086"/>
            <a:ext cx="543600" cy="543600"/>
          </a:xfrm>
          <a:prstGeom prst="rect">
            <a:avLst/>
          </a:prstGeom>
        </p:spPr>
      </p:pic>
      <p:pic>
        <p:nvPicPr>
          <p:cNvPr id="18" name="CustomIcon">
            <a:extLst>
              <a:ext uri="{FF2B5EF4-FFF2-40B4-BE49-F238E27FC236}">
                <a16:creationId xmlns:a16="http://schemas.microsoft.com/office/drawing/2014/main" id="{8511297A-3237-49E9-F71C-BE2244788FDA}"/>
              </a:ext>
            </a:extLst>
          </p:cNvPr>
          <p:cNvPicPr>
            <a:picLocks noChangeAspect="1"/>
          </p:cNvPicPr>
          <p:nvPr>
            <p:custDataLst>
              <p:tags r:id="rId3"/>
            </p:custDataLst>
          </p:nvPr>
        </p:nvPicPr>
        <p:blipFill>
          <a:blip r:embed="rId16">
            <a:extLst>
              <a:ext uri="{96DAC541-7B7A-43D3-8B79-37D633B846F1}">
                <asvg:svgBlip xmlns:asvg="http://schemas.microsoft.com/office/drawing/2016/SVG/main" r:embed="rId17"/>
              </a:ext>
            </a:extLst>
          </a:blip>
          <a:stretch>
            <a:fillRect/>
          </a:stretch>
        </p:blipFill>
        <p:spPr>
          <a:xfrm>
            <a:off x="8444210" y="5138515"/>
            <a:ext cx="543600" cy="543600"/>
          </a:xfrm>
          <a:prstGeom prst="rect">
            <a:avLst/>
          </a:prstGeom>
        </p:spPr>
      </p:pic>
      <p:cxnSp>
        <p:nvCxnSpPr>
          <p:cNvPr id="27" name="LineBasicDefault 105">
            <a:extLst>
              <a:ext uri="{FF2B5EF4-FFF2-40B4-BE49-F238E27FC236}">
                <a16:creationId xmlns:a16="http://schemas.microsoft.com/office/drawing/2014/main" id="{30C7B2E6-6A53-EF19-CDEF-CC1753805DAD}"/>
              </a:ext>
            </a:extLst>
          </p:cNvPr>
          <p:cNvCxnSpPr>
            <a:cxnSpLocks/>
          </p:cNvCxnSpPr>
          <p:nvPr>
            <p:custDataLst>
              <p:tags r:id="rId4"/>
            </p:custDataLst>
          </p:nvPr>
        </p:nvCxnSpPr>
        <p:spPr>
          <a:xfrm>
            <a:off x="3652399" y="5589551"/>
            <a:ext cx="883767" cy="349896"/>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6" name="LineBasicDefault 105">
            <a:extLst>
              <a:ext uri="{FF2B5EF4-FFF2-40B4-BE49-F238E27FC236}">
                <a16:creationId xmlns:a16="http://schemas.microsoft.com/office/drawing/2014/main" id="{E51034FD-317A-1F5B-66BD-BDD3D4E45261}"/>
              </a:ext>
            </a:extLst>
          </p:cNvPr>
          <p:cNvCxnSpPr>
            <a:cxnSpLocks/>
            <a:stCxn id="15" idx="4"/>
          </p:cNvCxnSpPr>
          <p:nvPr>
            <p:custDataLst>
              <p:tags r:id="rId5"/>
            </p:custDataLst>
          </p:nvPr>
        </p:nvCxnSpPr>
        <p:spPr>
          <a:xfrm>
            <a:off x="6096000" y="4030888"/>
            <a:ext cx="0" cy="916394"/>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LineBasicDefault 105">
            <a:extLst>
              <a:ext uri="{FF2B5EF4-FFF2-40B4-BE49-F238E27FC236}">
                <a16:creationId xmlns:a16="http://schemas.microsoft.com/office/drawing/2014/main" id="{6894662F-EE3D-03A8-B390-BCC3FE058645}"/>
              </a:ext>
            </a:extLst>
          </p:cNvPr>
          <p:cNvCxnSpPr>
            <a:cxnSpLocks/>
          </p:cNvCxnSpPr>
          <p:nvPr>
            <p:custDataLst>
              <p:tags r:id="rId6"/>
            </p:custDataLst>
          </p:nvPr>
        </p:nvCxnSpPr>
        <p:spPr>
          <a:xfrm flipH="1">
            <a:off x="6969336" y="4487931"/>
            <a:ext cx="717339" cy="663446"/>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8" name="LineBasicDefault 105">
            <a:extLst>
              <a:ext uri="{FF2B5EF4-FFF2-40B4-BE49-F238E27FC236}">
                <a16:creationId xmlns:a16="http://schemas.microsoft.com/office/drawing/2014/main" id="{6D3DF038-CED6-E6B1-FCBC-975793DC141B}"/>
              </a:ext>
            </a:extLst>
          </p:cNvPr>
          <p:cNvCxnSpPr>
            <a:cxnSpLocks/>
          </p:cNvCxnSpPr>
          <p:nvPr>
            <p:custDataLst>
              <p:tags r:id="rId7"/>
            </p:custDataLst>
          </p:nvPr>
        </p:nvCxnSpPr>
        <p:spPr>
          <a:xfrm flipH="1">
            <a:off x="7593591" y="5635606"/>
            <a:ext cx="702754" cy="303841"/>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FF01000-1A53-9C04-E065-79E6AC863FBE}"/>
              </a:ext>
            </a:extLst>
          </p:cNvPr>
          <p:cNvSpPr>
            <a:spLocks noChangeArrowheads="1"/>
          </p:cNvSpPr>
          <p:nvPr/>
        </p:nvSpPr>
        <p:spPr bwMode="auto">
          <a:xfrm rot="10800000" flipH="1" flipV="1">
            <a:off x="3924228" y="3583626"/>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cxnSp>
        <p:nvCxnSpPr>
          <p:cNvPr id="25" name="LineBasicDefault 105">
            <a:extLst>
              <a:ext uri="{FF2B5EF4-FFF2-40B4-BE49-F238E27FC236}">
                <a16:creationId xmlns:a16="http://schemas.microsoft.com/office/drawing/2014/main" id="{E6167B07-2CD7-1A3E-2E17-CDC3866C0ACF}"/>
              </a:ext>
            </a:extLst>
          </p:cNvPr>
          <p:cNvCxnSpPr>
            <a:cxnSpLocks/>
          </p:cNvCxnSpPr>
          <p:nvPr>
            <p:custDataLst>
              <p:tags r:id="rId8"/>
            </p:custDataLst>
          </p:nvPr>
        </p:nvCxnSpPr>
        <p:spPr>
          <a:xfrm>
            <a:off x="4634536" y="4487931"/>
            <a:ext cx="623507" cy="656061"/>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D6A3374-4221-2C21-0E95-49CF35F67CC0}"/>
              </a:ext>
            </a:extLst>
          </p:cNvPr>
          <p:cNvSpPr txBox="1">
            <a:spLocks/>
          </p:cNvSpPr>
          <p:nvPr/>
        </p:nvSpPr>
        <p:spPr>
          <a:xfrm>
            <a:off x="1590945" y="4794367"/>
            <a:ext cx="1305427" cy="103105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Activities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37" name="TextBox 36">
            <a:extLst>
              <a:ext uri="{FF2B5EF4-FFF2-40B4-BE49-F238E27FC236}">
                <a16:creationId xmlns:a16="http://schemas.microsoft.com/office/drawing/2014/main" id="{B2CBE185-2CD2-B03B-DAE9-EDE94B88D9B5}"/>
              </a:ext>
            </a:extLst>
          </p:cNvPr>
          <p:cNvSpPr txBox="1">
            <a:spLocks/>
          </p:cNvSpPr>
          <p:nvPr/>
        </p:nvSpPr>
        <p:spPr>
          <a:xfrm>
            <a:off x="1590945" y="4370787"/>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rPr>
              <a:t>I</a:t>
            </a:r>
            <a:endParaRPr kumimoji="0" lang="en-US" sz="1800" b="0" i="0" u="none" strike="noStrike" kern="1200" cap="none" spc="0" normalizeH="0" baseline="0" noProof="0" dirty="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pic>
        <p:nvPicPr>
          <p:cNvPr id="19" name="CustomIcon">
            <a:extLst>
              <a:ext uri="{FF2B5EF4-FFF2-40B4-BE49-F238E27FC236}">
                <a16:creationId xmlns:a16="http://schemas.microsoft.com/office/drawing/2014/main" id="{D66BECF5-130A-CDA1-D2AE-14D89A316A36}"/>
              </a:ext>
            </a:extLst>
          </p:cNvPr>
          <p:cNvPicPr>
            <a:picLocks noChangeAspect="1"/>
          </p:cNvPicPr>
          <p:nvPr>
            <p:custDataLst>
              <p:tags r:id="rId9"/>
            </p:custDataLst>
          </p:nvPr>
        </p:nvPicPr>
        <p:blipFill>
          <a:blip r:embed="rId18">
            <a:extLst>
              <a:ext uri="{96DAC541-7B7A-43D3-8B79-37D633B846F1}">
                <asvg:svgBlip xmlns:asvg="http://schemas.microsoft.com/office/drawing/2016/SVG/main" r:embed="rId19"/>
              </a:ext>
            </a:extLst>
          </a:blip>
          <a:stretch>
            <a:fillRect/>
          </a:stretch>
        </p:blipFill>
        <p:spPr>
          <a:xfrm>
            <a:off x="4130689" y="3790088"/>
            <a:ext cx="542924" cy="542924"/>
          </a:xfrm>
          <a:prstGeom prst="rect">
            <a:avLst/>
          </a:prstGeom>
        </p:spPr>
      </p:pic>
      <p:pic>
        <p:nvPicPr>
          <p:cNvPr id="42" name="Picture 41">
            <a:extLst>
              <a:ext uri="{FF2B5EF4-FFF2-40B4-BE49-F238E27FC236}">
                <a16:creationId xmlns:a16="http://schemas.microsoft.com/office/drawing/2014/main" id="{84F7CD28-1BD4-AB57-3C7B-D758C712D8AB}"/>
              </a:ext>
            </a:extLst>
          </p:cNvPr>
          <p:cNvPicPr>
            <a:picLocks noChangeAspect="1"/>
          </p:cNvPicPr>
          <p:nvPr/>
        </p:nvPicPr>
        <p:blipFill>
          <a:blip r:embed="rId20"/>
          <a:stretch>
            <a:fillRect/>
          </a:stretch>
        </p:blipFill>
        <p:spPr>
          <a:xfrm>
            <a:off x="2945238" y="5143066"/>
            <a:ext cx="534501" cy="534501"/>
          </a:xfrm>
          <a:prstGeom prst="rect">
            <a:avLst/>
          </a:prstGeom>
        </p:spPr>
      </p:pic>
    </p:spTree>
    <p:extLst>
      <p:ext uri="{BB962C8B-B14F-4D97-AF65-F5344CB8AC3E}">
        <p14:creationId xmlns:p14="http://schemas.microsoft.com/office/powerpoint/2010/main" val="11308527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9588-1F52-F76D-040D-E6CDC843CF21}"/>
              </a:ext>
            </a:extLst>
          </p:cNvPr>
          <p:cNvSpPr>
            <a:spLocks noGrp="1"/>
          </p:cNvSpPr>
          <p:nvPr>
            <p:ph type="title"/>
          </p:nvPr>
        </p:nvSpPr>
        <p:spPr/>
        <p:txBody>
          <a:bodyPr/>
          <a:lstStyle/>
          <a:p>
            <a:r>
              <a:rPr lang="en-IN" dirty="0">
                <a:solidFill>
                  <a:schemeClr val="accent2"/>
                </a:solidFill>
              </a:rPr>
              <a:t>I. </a:t>
            </a:r>
            <a:r>
              <a:rPr lang="en-IN" dirty="0"/>
              <a:t>Key activities will be undertaken in xx phases</a:t>
            </a:r>
            <a:endParaRPr lang="en-US" dirty="0"/>
          </a:p>
        </p:txBody>
      </p:sp>
      <p:sp>
        <p:nvSpPr>
          <p:cNvPr id="31" name="Text Placeholder 30">
            <a:extLst>
              <a:ext uri="{FF2B5EF4-FFF2-40B4-BE49-F238E27FC236}">
                <a16:creationId xmlns:a16="http://schemas.microsoft.com/office/drawing/2014/main" id="{ABC92AEA-2CF6-C4A9-1C4A-501F430A3C6C}"/>
              </a:ext>
            </a:extLst>
          </p:cNvPr>
          <p:cNvSpPr>
            <a:spLocks noGrp="1"/>
          </p:cNvSpPr>
          <p:nvPr>
            <p:ph type="body" sz="quarter" idx="17"/>
          </p:nvPr>
        </p:nvSpPr>
        <p:spPr/>
        <p:txBody>
          <a:bodyPr/>
          <a:lstStyle/>
          <a:p>
            <a:endParaRPr lang="en-US"/>
          </a:p>
        </p:txBody>
      </p:sp>
      <p:grpSp>
        <p:nvGrpSpPr>
          <p:cNvPr id="4" name="Graphic 66">
            <a:extLst>
              <a:ext uri="{FF2B5EF4-FFF2-40B4-BE49-F238E27FC236}">
                <a16:creationId xmlns:a16="http://schemas.microsoft.com/office/drawing/2014/main" id="{822AEB76-D7EC-CD0F-EBF1-00A483E4E517}"/>
              </a:ext>
            </a:extLst>
          </p:cNvPr>
          <p:cNvGrpSpPr/>
          <p:nvPr/>
        </p:nvGrpSpPr>
        <p:grpSpPr>
          <a:xfrm>
            <a:off x="2190750" y="1575274"/>
            <a:ext cx="471499" cy="471499"/>
            <a:chOff x="7179367" y="-1140718"/>
            <a:chExt cx="3788305" cy="3788305"/>
          </a:xfrm>
          <a:solidFill>
            <a:schemeClr val="tx1"/>
          </a:solidFill>
        </p:grpSpPr>
        <p:sp>
          <p:nvSpPr>
            <p:cNvPr id="5" name="Freeform: Shape 76">
              <a:extLst>
                <a:ext uri="{FF2B5EF4-FFF2-40B4-BE49-F238E27FC236}">
                  <a16:creationId xmlns:a16="http://schemas.microsoft.com/office/drawing/2014/main" id="{EF1AC986-2030-40F5-E5CB-F6C115C1AF67}"/>
                </a:ext>
              </a:extLst>
            </p:cNvPr>
            <p:cNvSpPr/>
            <p:nvPr/>
          </p:nvSpPr>
          <p:spPr>
            <a:xfrm>
              <a:off x="7179515" y="-1140718"/>
              <a:ext cx="1969918" cy="1750939"/>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6" name="Freeform: Shape 79">
              <a:extLst>
                <a:ext uri="{FF2B5EF4-FFF2-40B4-BE49-F238E27FC236}">
                  <a16:creationId xmlns:a16="http://schemas.microsoft.com/office/drawing/2014/main" id="{6AF13A83-F6EA-F56E-4D86-B241E47D67A8}"/>
                </a:ext>
              </a:extLst>
            </p:cNvPr>
            <p:cNvSpPr/>
            <p:nvPr/>
          </p:nvSpPr>
          <p:spPr>
            <a:xfrm>
              <a:off x="9221486" y="-1140718"/>
              <a:ext cx="1750791" cy="1969769"/>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7" name="Freeform: Shape 81">
              <a:extLst>
                <a:ext uri="{FF2B5EF4-FFF2-40B4-BE49-F238E27FC236}">
                  <a16:creationId xmlns:a16="http://schemas.microsoft.com/office/drawing/2014/main" id="{56BEE9DD-2256-BCC7-345D-7441EEEA4916}"/>
                </a:ext>
              </a:extLst>
            </p:cNvPr>
            <p:cNvSpPr/>
            <p:nvPr/>
          </p:nvSpPr>
          <p:spPr>
            <a:xfrm>
              <a:off x="9002655" y="902886"/>
              <a:ext cx="1969770" cy="1750939"/>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8" name="Freeform: Shape 83">
              <a:extLst>
                <a:ext uri="{FF2B5EF4-FFF2-40B4-BE49-F238E27FC236}">
                  <a16:creationId xmlns:a16="http://schemas.microsoft.com/office/drawing/2014/main" id="{611B0E5F-0BAB-8605-AACB-E9CA69254F78}"/>
                </a:ext>
              </a:extLst>
            </p:cNvPr>
            <p:cNvSpPr/>
            <p:nvPr/>
          </p:nvSpPr>
          <p:spPr>
            <a:xfrm>
              <a:off x="7179367" y="684205"/>
              <a:ext cx="1750939" cy="1969769"/>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9" name="TextBox 8">
            <a:extLst>
              <a:ext uri="{FF2B5EF4-FFF2-40B4-BE49-F238E27FC236}">
                <a16:creationId xmlns:a16="http://schemas.microsoft.com/office/drawing/2014/main" id="{213140C2-7B38-9839-A109-13909B359B70}"/>
              </a:ext>
            </a:extLst>
          </p:cNvPr>
          <p:cNvSpPr txBox="1">
            <a:spLocks/>
          </p:cNvSpPr>
          <p:nvPr/>
        </p:nvSpPr>
        <p:spPr>
          <a:xfrm>
            <a:off x="2190750"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0" name="TextBox 9">
            <a:extLst>
              <a:ext uri="{FF2B5EF4-FFF2-40B4-BE49-F238E27FC236}">
                <a16:creationId xmlns:a16="http://schemas.microsoft.com/office/drawing/2014/main" id="{B77B2643-8E3A-D262-CBD6-78A6B0D69DC2}"/>
              </a:ext>
            </a:extLst>
          </p:cNvPr>
          <p:cNvSpPr txBox="1">
            <a:spLocks/>
          </p:cNvSpPr>
          <p:nvPr/>
        </p:nvSpPr>
        <p:spPr>
          <a:xfrm>
            <a:off x="2190750"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1" name="TextBox 10">
            <a:extLst>
              <a:ext uri="{FF2B5EF4-FFF2-40B4-BE49-F238E27FC236}">
                <a16:creationId xmlns:a16="http://schemas.microsoft.com/office/drawing/2014/main" id="{EF23BD24-5DBA-5C07-A0D1-1E6FB7526231}"/>
              </a:ext>
            </a:extLst>
          </p:cNvPr>
          <p:cNvSpPr txBox="1">
            <a:spLocks/>
          </p:cNvSpPr>
          <p:nvPr/>
        </p:nvSpPr>
        <p:spPr>
          <a:xfrm>
            <a:off x="5485871"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2" name="TextBox 11">
            <a:extLst>
              <a:ext uri="{FF2B5EF4-FFF2-40B4-BE49-F238E27FC236}">
                <a16:creationId xmlns:a16="http://schemas.microsoft.com/office/drawing/2014/main" id="{D3945E0B-F5C3-2B68-A52D-BDAB8C241A8B}"/>
              </a:ext>
            </a:extLst>
          </p:cNvPr>
          <p:cNvSpPr txBox="1">
            <a:spLocks/>
          </p:cNvSpPr>
          <p:nvPr/>
        </p:nvSpPr>
        <p:spPr>
          <a:xfrm>
            <a:off x="5485871"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3" name="TextBox 12">
            <a:extLst>
              <a:ext uri="{FF2B5EF4-FFF2-40B4-BE49-F238E27FC236}">
                <a16:creationId xmlns:a16="http://schemas.microsoft.com/office/drawing/2014/main" id="{7874E9CA-ED19-3D8B-3891-088B2FA1CE9F}"/>
              </a:ext>
            </a:extLst>
          </p:cNvPr>
          <p:cNvSpPr txBox="1">
            <a:spLocks/>
          </p:cNvSpPr>
          <p:nvPr/>
        </p:nvSpPr>
        <p:spPr>
          <a:xfrm>
            <a:off x="8780992"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4" name="TextBox 13">
            <a:extLst>
              <a:ext uri="{FF2B5EF4-FFF2-40B4-BE49-F238E27FC236}">
                <a16:creationId xmlns:a16="http://schemas.microsoft.com/office/drawing/2014/main" id="{9106F526-01B9-4752-90EE-1EF7DF3F56B7}"/>
              </a:ext>
            </a:extLst>
          </p:cNvPr>
          <p:cNvSpPr txBox="1">
            <a:spLocks/>
          </p:cNvSpPr>
          <p:nvPr/>
        </p:nvSpPr>
        <p:spPr>
          <a:xfrm>
            <a:off x="8780992" y="2452173"/>
            <a:ext cx="2920049"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6" name="TextBox 15">
            <a:extLst>
              <a:ext uri="{FF2B5EF4-FFF2-40B4-BE49-F238E27FC236}">
                <a16:creationId xmlns:a16="http://schemas.microsoft.com/office/drawing/2014/main" id="{F6B5A559-1A4F-7755-3FA0-45C5E9F3C438}"/>
              </a:ext>
            </a:extLst>
          </p:cNvPr>
          <p:cNvSpPr txBox="1">
            <a:spLocks/>
          </p:cNvSpPr>
          <p:nvPr>
            <p:custDataLst>
              <p:tags r:id="rId1"/>
            </p:custDataLst>
          </p:nvPr>
        </p:nvSpPr>
        <p:spPr>
          <a:xfrm>
            <a:off x="2190750"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626FF64A-1CC3-ECE3-BE17-E7AB5FA0FA2C}"/>
              </a:ext>
            </a:extLst>
          </p:cNvPr>
          <p:cNvSpPr txBox="1">
            <a:spLocks/>
          </p:cNvSpPr>
          <p:nvPr>
            <p:custDataLst>
              <p:tags r:id="rId2"/>
            </p:custDataLst>
          </p:nvPr>
        </p:nvSpPr>
        <p:spPr>
          <a:xfrm>
            <a:off x="5485871"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18" name="TextBox 17">
            <a:extLst>
              <a:ext uri="{FF2B5EF4-FFF2-40B4-BE49-F238E27FC236}">
                <a16:creationId xmlns:a16="http://schemas.microsoft.com/office/drawing/2014/main" id="{3D99AD07-F7CB-0FDC-0742-0D28C5FB2750}"/>
              </a:ext>
            </a:extLst>
          </p:cNvPr>
          <p:cNvSpPr txBox="1">
            <a:spLocks/>
          </p:cNvSpPr>
          <p:nvPr>
            <p:custDataLst>
              <p:tags r:id="rId3"/>
            </p:custDataLst>
          </p:nvPr>
        </p:nvSpPr>
        <p:spPr>
          <a:xfrm>
            <a:off x="8780993" y="277173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19" name="TextBox 18">
            <a:extLst>
              <a:ext uri="{FF2B5EF4-FFF2-40B4-BE49-F238E27FC236}">
                <a16:creationId xmlns:a16="http://schemas.microsoft.com/office/drawing/2014/main" id="{3B815EA9-FDA3-BEAF-75B8-36DE5DBA22E8}"/>
              </a:ext>
            </a:extLst>
          </p:cNvPr>
          <p:cNvSpPr txBox="1"/>
          <p:nvPr/>
        </p:nvSpPr>
        <p:spPr>
          <a:xfrm>
            <a:off x="648000" y="2771736"/>
            <a:ext cx="1025752"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Solution strategy</a:t>
            </a:r>
          </a:p>
        </p:txBody>
      </p:sp>
      <p:sp>
        <p:nvSpPr>
          <p:cNvPr id="21" name="TextBox 20">
            <a:extLst>
              <a:ext uri="{FF2B5EF4-FFF2-40B4-BE49-F238E27FC236}">
                <a16:creationId xmlns:a16="http://schemas.microsoft.com/office/drawing/2014/main" id="{A2FC3B14-0A8C-85FE-0EA4-6A4B61D71BB6}"/>
              </a:ext>
            </a:extLst>
          </p:cNvPr>
          <p:cNvSpPr txBox="1">
            <a:spLocks/>
          </p:cNvSpPr>
          <p:nvPr>
            <p:custDataLst>
              <p:tags r:id="rId4"/>
            </p:custDataLst>
          </p:nvPr>
        </p:nvSpPr>
        <p:spPr>
          <a:xfrm>
            <a:off x="2190750" y="5628554"/>
            <a:ext cx="3085571" cy="56425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2" name="TextBox 21">
            <a:extLst>
              <a:ext uri="{FF2B5EF4-FFF2-40B4-BE49-F238E27FC236}">
                <a16:creationId xmlns:a16="http://schemas.microsoft.com/office/drawing/2014/main" id="{509D1DCC-A4FC-093D-860A-6F4A1A06A41A}"/>
              </a:ext>
            </a:extLst>
          </p:cNvPr>
          <p:cNvSpPr txBox="1">
            <a:spLocks/>
          </p:cNvSpPr>
          <p:nvPr>
            <p:custDataLst>
              <p:tags r:id="rId5"/>
            </p:custDataLst>
          </p:nvPr>
        </p:nvSpPr>
        <p:spPr>
          <a:xfrm>
            <a:off x="5485871" y="5628554"/>
            <a:ext cx="3085571"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3" name="TextBox 22">
            <a:extLst>
              <a:ext uri="{FF2B5EF4-FFF2-40B4-BE49-F238E27FC236}">
                <a16:creationId xmlns:a16="http://schemas.microsoft.com/office/drawing/2014/main" id="{DA06969A-3DEA-6F39-1D42-1993E973284A}"/>
              </a:ext>
            </a:extLst>
          </p:cNvPr>
          <p:cNvSpPr txBox="1">
            <a:spLocks/>
          </p:cNvSpPr>
          <p:nvPr>
            <p:custDataLst>
              <p:tags r:id="rId6"/>
            </p:custDataLst>
          </p:nvPr>
        </p:nvSpPr>
        <p:spPr>
          <a:xfrm>
            <a:off x="8780993" y="5628555"/>
            <a:ext cx="2860126"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4" name="TextBox 23">
            <a:extLst>
              <a:ext uri="{FF2B5EF4-FFF2-40B4-BE49-F238E27FC236}">
                <a16:creationId xmlns:a16="http://schemas.microsoft.com/office/drawing/2014/main" id="{E7FE8470-410A-4ED6-DACC-FD6722254692}"/>
              </a:ext>
            </a:extLst>
          </p:cNvPr>
          <p:cNvSpPr txBox="1"/>
          <p:nvPr/>
        </p:nvSpPr>
        <p:spPr>
          <a:xfrm>
            <a:off x="648000" y="5628554"/>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[Third dimension, if relevant]</a:t>
            </a:r>
          </a:p>
        </p:txBody>
      </p:sp>
      <p:sp>
        <p:nvSpPr>
          <p:cNvPr id="26" name="TextBox 25">
            <a:extLst>
              <a:ext uri="{FF2B5EF4-FFF2-40B4-BE49-F238E27FC236}">
                <a16:creationId xmlns:a16="http://schemas.microsoft.com/office/drawing/2014/main" id="{78BA9498-BA03-6B2B-4B64-A675988A9FF6}"/>
              </a:ext>
            </a:extLst>
          </p:cNvPr>
          <p:cNvSpPr txBox="1">
            <a:spLocks/>
          </p:cNvSpPr>
          <p:nvPr>
            <p:custDataLst>
              <p:tags r:id="rId7"/>
            </p:custDataLst>
          </p:nvPr>
        </p:nvSpPr>
        <p:spPr>
          <a:xfrm>
            <a:off x="2190750" y="404625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918B20C5-4DB9-2194-1950-F528AE235033}"/>
              </a:ext>
            </a:extLst>
          </p:cNvPr>
          <p:cNvSpPr txBox="1">
            <a:spLocks/>
          </p:cNvSpPr>
          <p:nvPr>
            <p:custDataLst>
              <p:tags r:id="rId8"/>
            </p:custDataLst>
          </p:nvPr>
        </p:nvSpPr>
        <p:spPr>
          <a:xfrm>
            <a:off x="5485871" y="4046256"/>
            <a:ext cx="3085571" cy="138499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8" name="TextBox 27">
            <a:extLst>
              <a:ext uri="{FF2B5EF4-FFF2-40B4-BE49-F238E27FC236}">
                <a16:creationId xmlns:a16="http://schemas.microsoft.com/office/drawing/2014/main" id="{63E00B6C-131F-653E-B56D-FC8E04339065}"/>
              </a:ext>
            </a:extLst>
          </p:cNvPr>
          <p:cNvSpPr txBox="1">
            <a:spLocks/>
          </p:cNvSpPr>
          <p:nvPr>
            <p:custDataLst>
              <p:tags r:id="rId9"/>
            </p:custDataLst>
          </p:nvPr>
        </p:nvSpPr>
        <p:spPr>
          <a:xfrm>
            <a:off x="8780993" y="404625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endParaRPr>
          </a:p>
        </p:txBody>
      </p:sp>
      <p:sp>
        <p:nvSpPr>
          <p:cNvPr id="29" name="TextBox 28">
            <a:extLst>
              <a:ext uri="{FF2B5EF4-FFF2-40B4-BE49-F238E27FC236}">
                <a16:creationId xmlns:a16="http://schemas.microsoft.com/office/drawing/2014/main" id="{1A909580-D169-FB00-EF33-8B007627FA08}"/>
              </a:ext>
            </a:extLst>
          </p:cNvPr>
          <p:cNvSpPr txBox="1"/>
          <p:nvPr/>
        </p:nvSpPr>
        <p:spPr>
          <a:xfrm>
            <a:off x="648000" y="4046256"/>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Solution development and roll-out</a:t>
            </a:r>
          </a:p>
        </p:txBody>
      </p:sp>
      <p:grpSp>
        <p:nvGrpSpPr>
          <p:cNvPr id="32" name="Group 31">
            <a:extLst>
              <a:ext uri="{FF2B5EF4-FFF2-40B4-BE49-F238E27FC236}">
                <a16:creationId xmlns:a16="http://schemas.microsoft.com/office/drawing/2014/main" id="{39B4AB53-3663-080C-FBBA-D714D90B3FC3}"/>
              </a:ext>
            </a:extLst>
          </p:cNvPr>
          <p:cNvGrpSpPr/>
          <p:nvPr/>
        </p:nvGrpSpPr>
        <p:grpSpPr>
          <a:xfrm>
            <a:off x="5485871" y="1574876"/>
            <a:ext cx="472091" cy="472294"/>
            <a:chOff x="2190750" y="1737436"/>
            <a:chExt cx="472091" cy="472294"/>
          </a:xfrm>
          <a:solidFill>
            <a:schemeClr val="tx1"/>
          </a:solidFill>
        </p:grpSpPr>
        <p:sp>
          <p:nvSpPr>
            <p:cNvPr id="33" name="Freeform: Shape 138">
              <a:extLst>
                <a:ext uri="{FF2B5EF4-FFF2-40B4-BE49-F238E27FC236}">
                  <a16:creationId xmlns:a16="http://schemas.microsoft.com/office/drawing/2014/main" id="{49AD0996-31BF-6591-5F58-918B026FBC33}"/>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4" name="Freeform: Shape 139">
              <a:extLst>
                <a:ext uri="{FF2B5EF4-FFF2-40B4-BE49-F238E27FC236}">
                  <a16:creationId xmlns:a16="http://schemas.microsoft.com/office/drawing/2014/main" id="{50D9E662-01BB-F55F-1D83-D758692DF5AE}"/>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5" name="Freeform: Shape 141">
              <a:extLst>
                <a:ext uri="{FF2B5EF4-FFF2-40B4-BE49-F238E27FC236}">
                  <a16:creationId xmlns:a16="http://schemas.microsoft.com/office/drawing/2014/main" id="{2DDD9A32-4091-D856-372A-73D9A6E789A0}"/>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6" name="Freeform: Shape 143">
              <a:extLst>
                <a:ext uri="{FF2B5EF4-FFF2-40B4-BE49-F238E27FC236}">
                  <a16:creationId xmlns:a16="http://schemas.microsoft.com/office/drawing/2014/main" id="{D592471C-B0F9-E65E-6118-7EEC8544543D}"/>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37" name="Group 36">
            <a:extLst>
              <a:ext uri="{FF2B5EF4-FFF2-40B4-BE49-F238E27FC236}">
                <a16:creationId xmlns:a16="http://schemas.microsoft.com/office/drawing/2014/main" id="{C543CF6B-8B21-EAB1-75D0-25C95C207ADA}"/>
              </a:ext>
            </a:extLst>
          </p:cNvPr>
          <p:cNvGrpSpPr/>
          <p:nvPr/>
        </p:nvGrpSpPr>
        <p:grpSpPr>
          <a:xfrm>
            <a:off x="8780992" y="1574876"/>
            <a:ext cx="472091" cy="472294"/>
            <a:chOff x="2190750" y="1737436"/>
            <a:chExt cx="472091" cy="472294"/>
          </a:xfrm>
          <a:solidFill>
            <a:schemeClr val="tx1"/>
          </a:solidFill>
        </p:grpSpPr>
        <p:sp>
          <p:nvSpPr>
            <p:cNvPr id="38" name="Freeform: Shape 148">
              <a:extLst>
                <a:ext uri="{FF2B5EF4-FFF2-40B4-BE49-F238E27FC236}">
                  <a16:creationId xmlns:a16="http://schemas.microsoft.com/office/drawing/2014/main" id="{F64AB729-197D-57B5-C578-B2FE53EB96C7}"/>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9" name="Freeform: Shape 149">
              <a:extLst>
                <a:ext uri="{FF2B5EF4-FFF2-40B4-BE49-F238E27FC236}">
                  <a16:creationId xmlns:a16="http://schemas.microsoft.com/office/drawing/2014/main" id="{5A20AF82-E8C4-442E-CC3D-5CEB3617D4F0}"/>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0" name="Freeform: Shape 150">
              <a:extLst>
                <a:ext uri="{FF2B5EF4-FFF2-40B4-BE49-F238E27FC236}">
                  <a16:creationId xmlns:a16="http://schemas.microsoft.com/office/drawing/2014/main" id="{A9DECB86-B9B7-F31F-C4A6-0AC577634FCD}"/>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1" name="Freeform: Shape 151">
              <a:extLst>
                <a:ext uri="{FF2B5EF4-FFF2-40B4-BE49-F238E27FC236}">
                  <a16:creationId xmlns:a16="http://schemas.microsoft.com/office/drawing/2014/main" id="{0512FD85-5538-905B-0E1F-7CD57C43ADEF}"/>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42" name="Group 41">
            <a:extLst>
              <a:ext uri="{FF2B5EF4-FFF2-40B4-BE49-F238E27FC236}">
                <a16:creationId xmlns:a16="http://schemas.microsoft.com/office/drawing/2014/main" id="{218C0679-E0C5-11CE-DFDA-A0954FD29B05}"/>
              </a:ext>
            </a:extLst>
          </p:cNvPr>
          <p:cNvGrpSpPr/>
          <p:nvPr/>
        </p:nvGrpSpPr>
        <p:grpSpPr>
          <a:xfrm>
            <a:off x="11169046" y="1574876"/>
            <a:ext cx="472091" cy="472294"/>
            <a:chOff x="2190750" y="1737436"/>
            <a:chExt cx="472091" cy="472294"/>
          </a:xfrm>
          <a:solidFill>
            <a:schemeClr val="accent2"/>
          </a:solidFill>
        </p:grpSpPr>
        <p:sp>
          <p:nvSpPr>
            <p:cNvPr id="43" name="Freeform: Shape 153">
              <a:extLst>
                <a:ext uri="{FF2B5EF4-FFF2-40B4-BE49-F238E27FC236}">
                  <a16:creationId xmlns:a16="http://schemas.microsoft.com/office/drawing/2014/main" id="{1E275309-7B12-56EB-0596-3FD3835B987B}"/>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4" name="Freeform: Shape 154">
              <a:extLst>
                <a:ext uri="{FF2B5EF4-FFF2-40B4-BE49-F238E27FC236}">
                  <a16:creationId xmlns:a16="http://schemas.microsoft.com/office/drawing/2014/main" id="{A9FB2E75-B866-00D2-5F32-6109F4EA5A75}"/>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5" name="Freeform: Shape 156">
              <a:extLst>
                <a:ext uri="{FF2B5EF4-FFF2-40B4-BE49-F238E27FC236}">
                  <a16:creationId xmlns:a16="http://schemas.microsoft.com/office/drawing/2014/main" id="{4D09A406-C1EB-4973-DF5B-DFD73F3AE8A3}"/>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6" name="Freeform: Shape 157">
              <a:extLst>
                <a:ext uri="{FF2B5EF4-FFF2-40B4-BE49-F238E27FC236}">
                  <a16:creationId xmlns:a16="http://schemas.microsoft.com/office/drawing/2014/main" id="{B02C5536-2AF3-D4DD-070A-B1006F078565}"/>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47" name="Chevron 74">
            <a:extLst>
              <a:ext uri="{FF2B5EF4-FFF2-40B4-BE49-F238E27FC236}">
                <a16:creationId xmlns:a16="http://schemas.microsoft.com/office/drawing/2014/main" id="{9B51A0C8-1490-64D9-B155-DD9C17295568}"/>
              </a:ext>
            </a:extLst>
          </p:cNvPr>
          <p:cNvSpPr>
            <a:spLocks noChangeAspect="1"/>
          </p:cNvSpPr>
          <p:nvPr>
            <p:custDataLst>
              <p:tags r:id="rId10"/>
            </p:custDataLst>
          </p:nvPr>
        </p:nvSpPr>
        <p:spPr>
          <a:xfrm>
            <a:off x="4010766"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8" name="Chevron 74">
            <a:extLst>
              <a:ext uri="{FF2B5EF4-FFF2-40B4-BE49-F238E27FC236}">
                <a16:creationId xmlns:a16="http://schemas.microsoft.com/office/drawing/2014/main" id="{97D1105A-AD4E-E75A-6DF0-49250B3C00C2}"/>
              </a:ext>
            </a:extLst>
          </p:cNvPr>
          <p:cNvSpPr>
            <a:spLocks noChangeAspect="1"/>
          </p:cNvSpPr>
          <p:nvPr>
            <p:custDataLst>
              <p:tags r:id="rId11"/>
            </p:custDataLst>
          </p:nvPr>
        </p:nvSpPr>
        <p:spPr>
          <a:xfrm>
            <a:off x="73061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9" name="Chevron 74">
            <a:extLst>
              <a:ext uri="{FF2B5EF4-FFF2-40B4-BE49-F238E27FC236}">
                <a16:creationId xmlns:a16="http://schemas.microsoft.com/office/drawing/2014/main" id="{1B560043-CFAE-AA9A-4FF6-CFDCC7260148}"/>
              </a:ext>
            </a:extLst>
          </p:cNvPr>
          <p:cNvSpPr>
            <a:spLocks noChangeAspect="1"/>
          </p:cNvSpPr>
          <p:nvPr>
            <p:custDataLst>
              <p:tags r:id="rId12"/>
            </p:custDataLst>
          </p:nvPr>
        </p:nvSpPr>
        <p:spPr>
          <a:xfrm>
            <a:off x="102604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52" name="LineBasicDefault 69">
            <a:extLst>
              <a:ext uri="{FF2B5EF4-FFF2-40B4-BE49-F238E27FC236}">
                <a16:creationId xmlns:a16="http://schemas.microsoft.com/office/drawing/2014/main" id="{592E55BD-A594-DC39-B47A-5B39C5BB582F}"/>
              </a:ext>
            </a:extLst>
          </p:cNvPr>
          <p:cNvCxnSpPr>
            <a:cxnSpLocks/>
          </p:cNvCxnSpPr>
          <p:nvPr>
            <p:custDataLst>
              <p:tags r:id="rId13"/>
            </p:custDataLst>
          </p:nvPr>
        </p:nvCxnSpPr>
        <p:spPr>
          <a:xfrm>
            <a:off x="467806" y="3947605"/>
            <a:ext cx="11173331"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5" name="LineBasicDefault 69">
            <a:extLst>
              <a:ext uri="{FF2B5EF4-FFF2-40B4-BE49-F238E27FC236}">
                <a16:creationId xmlns:a16="http://schemas.microsoft.com/office/drawing/2014/main" id="{8CDA474D-A0BF-E25F-7303-DFA75E577F47}"/>
              </a:ext>
            </a:extLst>
          </p:cNvPr>
          <p:cNvCxnSpPr>
            <a:cxnSpLocks/>
          </p:cNvCxnSpPr>
          <p:nvPr>
            <p:custDataLst>
              <p:tags r:id="rId14"/>
            </p:custDataLst>
          </p:nvPr>
        </p:nvCxnSpPr>
        <p:spPr>
          <a:xfrm>
            <a:off x="467806" y="5529902"/>
            <a:ext cx="11173331"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Google Shape;746;p20">
            <a:extLst>
              <a:ext uri="{FF2B5EF4-FFF2-40B4-BE49-F238E27FC236}">
                <a16:creationId xmlns:a16="http://schemas.microsoft.com/office/drawing/2014/main" id="{C7D4CC68-843E-1656-4D60-D7492AC13D3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2982847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339CB6-0C34-7D3D-8CE1-0E8AB1BF9C62}"/>
              </a:ext>
            </a:extLst>
          </p:cNvPr>
          <p:cNvSpPr>
            <a:spLocks noGrp="1"/>
          </p:cNvSpPr>
          <p:nvPr>
            <p:ph type="title"/>
          </p:nvPr>
        </p:nvSpPr>
        <p:spPr/>
        <p:txBody>
          <a:bodyPr/>
          <a:lstStyle/>
          <a:p>
            <a:r>
              <a:rPr lang="en-US" dirty="0">
                <a:solidFill>
                  <a:schemeClr val="accent2"/>
                </a:solidFill>
              </a:rPr>
              <a:t>II. </a:t>
            </a:r>
            <a:r>
              <a:rPr lang="en-US" dirty="0"/>
              <a:t>Prioritization of [features/components/segments]</a:t>
            </a:r>
          </a:p>
        </p:txBody>
      </p:sp>
      <p:sp>
        <p:nvSpPr>
          <p:cNvPr id="25" name="Text Placeholder 24">
            <a:extLst>
              <a:ext uri="{FF2B5EF4-FFF2-40B4-BE49-F238E27FC236}">
                <a16:creationId xmlns:a16="http://schemas.microsoft.com/office/drawing/2014/main" id="{037D6EA6-F5AB-280D-5E26-F702F24BEBD0}"/>
              </a:ext>
            </a:extLst>
          </p:cNvPr>
          <p:cNvSpPr>
            <a:spLocks noGrp="1"/>
          </p:cNvSpPr>
          <p:nvPr>
            <p:ph type="body" sz="quarter" idx="17"/>
          </p:nvPr>
        </p:nvSpPr>
        <p:spPr/>
        <p:txBody>
          <a:bodyPr/>
          <a:lstStyle/>
          <a:p>
            <a:endParaRPr lang="en-US"/>
          </a:p>
        </p:txBody>
      </p:sp>
      <p:sp>
        <p:nvSpPr>
          <p:cNvPr id="5" name="TextBox 4">
            <a:extLst>
              <a:ext uri="{FF2B5EF4-FFF2-40B4-BE49-F238E27FC236}">
                <a16:creationId xmlns:a16="http://schemas.microsoft.com/office/drawing/2014/main" id="{154F8880-8A8C-3CA4-CC9D-7BBCE6CC18C0}"/>
              </a:ext>
            </a:extLst>
          </p:cNvPr>
          <p:cNvSpPr txBox="1">
            <a:spLocks/>
          </p:cNvSpPr>
          <p:nvPr/>
        </p:nvSpPr>
        <p:spPr>
          <a:xfrm>
            <a:off x="467806" y="1904999"/>
            <a:ext cx="1388136" cy="21544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Impact</a:t>
            </a:r>
          </a:p>
        </p:txBody>
      </p:sp>
      <p:sp>
        <p:nvSpPr>
          <p:cNvPr id="6" name="Rectangle 5">
            <a:extLst>
              <a:ext uri="{FF2B5EF4-FFF2-40B4-BE49-F238E27FC236}">
                <a16:creationId xmlns:a16="http://schemas.microsoft.com/office/drawing/2014/main" id="{3050FA59-47AF-F8F0-A012-411427B8B7CE}"/>
              </a:ext>
            </a:extLst>
          </p:cNvPr>
          <p:cNvSpPr>
            <a:spLocks/>
          </p:cNvSpPr>
          <p:nvPr/>
        </p:nvSpPr>
        <p:spPr>
          <a:xfrm>
            <a:off x="2599127" y="1904997"/>
            <a:ext cx="4314574" cy="3552908"/>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cxnSp>
        <p:nvCxnSpPr>
          <p:cNvPr id="7" name="LineBasicDefault 45">
            <a:extLst>
              <a:ext uri="{FF2B5EF4-FFF2-40B4-BE49-F238E27FC236}">
                <a16:creationId xmlns:a16="http://schemas.microsoft.com/office/drawing/2014/main" id="{AF5778C2-15A9-C416-17A6-64F84837DBBD}"/>
              </a:ext>
            </a:extLst>
          </p:cNvPr>
          <p:cNvCxnSpPr>
            <a:cxnSpLocks/>
          </p:cNvCxnSpPr>
          <p:nvPr>
            <p:custDataLst>
              <p:tags r:id="rId1"/>
            </p:custDataLst>
          </p:nvPr>
        </p:nvCxnSpPr>
        <p:spPr>
          <a:xfrm>
            <a:off x="2599127" y="3686517"/>
            <a:ext cx="4314574" cy="0"/>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LineBasicDefault 45">
            <a:extLst>
              <a:ext uri="{FF2B5EF4-FFF2-40B4-BE49-F238E27FC236}">
                <a16:creationId xmlns:a16="http://schemas.microsoft.com/office/drawing/2014/main" id="{9DDE5EA6-C2C0-83B6-488C-1E3C0A49FC82}"/>
              </a:ext>
            </a:extLst>
          </p:cNvPr>
          <p:cNvCxnSpPr>
            <a:cxnSpLocks/>
          </p:cNvCxnSpPr>
          <p:nvPr>
            <p:custDataLst>
              <p:tags r:id="rId2"/>
            </p:custDataLst>
          </p:nvPr>
        </p:nvCxnSpPr>
        <p:spPr>
          <a:xfrm>
            <a:off x="4756413" y="1910063"/>
            <a:ext cx="0" cy="3552908"/>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C886FC-401E-7FE7-6E30-B53264C51F92}"/>
              </a:ext>
            </a:extLst>
          </p:cNvPr>
          <p:cNvCxnSpPr>
            <a:cxnSpLocks/>
          </p:cNvCxnSpPr>
          <p:nvPr/>
        </p:nvCxnSpPr>
        <p:spPr>
          <a:xfrm flipV="1">
            <a:off x="2497169" y="1904999"/>
            <a:ext cx="0" cy="3629026"/>
          </a:xfrm>
          <a:prstGeom prst="straightConnector1">
            <a:avLst/>
          </a:prstGeom>
          <a:ln w="9525"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5FE2D-610C-070F-2319-F3C0D8CC23B3}"/>
              </a:ext>
            </a:extLst>
          </p:cNvPr>
          <p:cNvCxnSpPr>
            <a:cxnSpLocks/>
          </p:cNvCxnSpPr>
          <p:nvPr/>
        </p:nvCxnSpPr>
        <p:spPr>
          <a:xfrm>
            <a:off x="2495856" y="5536680"/>
            <a:ext cx="4417845" cy="0"/>
          </a:xfrm>
          <a:prstGeom prst="straightConnector1">
            <a:avLst/>
          </a:prstGeom>
          <a:ln w="9525"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8A16EE-A9BB-1007-FF3B-8886F2181663}"/>
              </a:ext>
            </a:extLst>
          </p:cNvPr>
          <p:cNvSpPr txBox="1">
            <a:spLocks/>
          </p:cNvSpPr>
          <p:nvPr/>
        </p:nvSpPr>
        <p:spPr>
          <a:xfrm>
            <a:off x="2599127" y="5615236"/>
            <a:ext cx="280526"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Low</a:t>
            </a:r>
          </a:p>
        </p:txBody>
      </p:sp>
      <p:sp>
        <p:nvSpPr>
          <p:cNvPr id="12" name="TextBox 11">
            <a:extLst>
              <a:ext uri="{FF2B5EF4-FFF2-40B4-BE49-F238E27FC236}">
                <a16:creationId xmlns:a16="http://schemas.microsoft.com/office/drawing/2014/main" id="{1C49ABAE-606C-E42B-2956-5D97361C395B}"/>
              </a:ext>
            </a:extLst>
          </p:cNvPr>
          <p:cNvSpPr txBox="1">
            <a:spLocks/>
          </p:cNvSpPr>
          <p:nvPr/>
        </p:nvSpPr>
        <p:spPr>
          <a:xfrm>
            <a:off x="4605220" y="5615236"/>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Mid</a:t>
            </a:r>
          </a:p>
        </p:txBody>
      </p:sp>
      <p:sp>
        <p:nvSpPr>
          <p:cNvPr id="13" name="TextBox 12">
            <a:extLst>
              <a:ext uri="{FF2B5EF4-FFF2-40B4-BE49-F238E27FC236}">
                <a16:creationId xmlns:a16="http://schemas.microsoft.com/office/drawing/2014/main" id="{52A8B062-26DF-2A94-5846-40933A9A58C6}"/>
              </a:ext>
            </a:extLst>
          </p:cNvPr>
          <p:cNvSpPr txBox="1">
            <a:spLocks/>
          </p:cNvSpPr>
          <p:nvPr/>
        </p:nvSpPr>
        <p:spPr>
          <a:xfrm>
            <a:off x="6535274" y="5615236"/>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High</a:t>
            </a:r>
          </a:p>
        </p:txBody>
      </p:sp>
      <p:sp>
        <p:nvSpPr>
          <p:cNvPr id="14" name="TextBox 13">
            <a:extLst>
              <a:ext uri="{FF2B5EF4-FFF2-40B4-BE49-F238E27FC236}">
                <a16:creationId xmlns:a16="http://schemas.microsoft.com/office/drawing/2014/main" id="{F4664ECE-4C0B-FD35-D014-FB23749CEC39}"/>
              </a:ext>
            </a:extLst>
          </p:cNvPr>
          <p:cNvSpPr txBox="1">
            <a:spLocks/>
          </p:cNvSpPr>
          <p:nvPr/>
        </p:nvSpPr>
        <p:spPr>
          <a:xfrm>
            <a:off x="2069122" y="5273239"/>
            <a:ext cx="280525"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Low</a:t>
            </a:r>
          </a:p>
        </p:txBody>
      </p:sp>
      <p:sp>
        <p:nvSpPr>
          <p:cNvPr id="15" name="TextBox 14">
            <a:extLst>
              <a:ext uri="{FF2B5EF4-FFF2-40B4-BE49-F238E27FC236}">
                <a16:creationId xmlns:a16="http://schemas.microsoft.com/office/drawing/2014/main" id="{B3FCBEAB-8E0F-F8EE-3101-FEA9F09FA08D}"/>
              </a:ext>
            </a:extLst>
          </p:cNvPr>
          <p:cNvSpPr txBox="1">
            <a:spLocks/>
          </p:cNvSpPr>
          <p:nvPr/>
        </p:nvSpPr>
        <p:spPr>
          <a:xfrm>
            <a:off x="2102785" y="3589118"/>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Mid</a:t>
            </a:r>
          </a:p>
        </p:txBody>
      </p:sp>
      <p:sp>
        <p:nvSpPr>
          <p:cNvPr id="16" name="TextBox 15">
            <a:extLst>
              <a:ext uri="{FF2B5EF4-FFF2-40B4-BE49-F238E27FC236}">
                <a16:creationId xmlns:a16="http://schemas.microsoft.com/office/drawing/2014/main" id="{471BC312-225A-9C4F-5E09-03A6858E62AA}"/>
              </a:ext>
            </a:extLst>
          </p:cNvPr>
          <p:cNvSpPr txBox="1">
            <a:spLocks/>
          </p:cNvSpPr>
          <p:nvPr/>
        </p:nvSpPr>
        <p:spPr>
          <a:xfrm>
            <a:off x="2035458" y="1904997"/>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High</a:t>
            </a:r>
          </a:p>
        </p:txBody>
      </p:sp>
      <p:sp>
        <p:nvSpPr>
          <p:cNvPr id="17" name="TextBox 16">
            <a:extLst>
              <a:ext uri="{FF2B5EF4-FFF2-40B4-BE49-F238E27FC236}">
                <a16:creationId xmlns:a16="http://schemas.microsoft.com/office/drawing/2014/main" id="{77039EB7-27FC-BECA-7C32-C99A4873BD60}"/>
              </a:ext>
            </a:extLst>
          </p:cNvPr>
          <p:cNvSpPr txBox="1"/>
          <p:nvPr/>
        </p:nvSpPr>
        <p:spPr>
          <a:xfrm>
            <a:off x="6040065" y="5875847"/>
            <a:ext cx="873636" cy="215444"/>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SzPct val="110000"/>
              <a:buFont typeface="Wingdings" panose="05000000000000000000" pitchFamily="2" charset="2"/>
              <a:buChar char=""/>
              <a:defRPr sz="1600">
                <a:cs typeface="Arial" panose="020B0604020202020204" pitchFamily="34" charset="0"/>
              </a:defRPr>
            </a:lvl2pPr>
            <a:lvl3pPr marL="442913" lvl="2" indent="-214313">
              <a:lnSpc>
                <a:spcPct val="100000"/>
              </a:lnSpc>
              <a:spcBef>
                <a:spcPts val="0"/>
              </a:spcBef>
              <a:spcAft>
                <a:spcPts val="300"/>
              </a:spcAft>
              <a:buClr>
                <a:schemeClr val="tx1"/>
              </a:buClr>
              <a:buSzPct val="110000"/>
              <a:buFont typeface="Arial" panose="020B0604020202020204" pitchFamily="34" charset="0"/>
              <a:buChar char="‒"/>
              <a:defRPr sz="1600">
                <a:cs typeface="Arial" panose="020B0604020202020204" pitchFamily="34" charset="0"/>
              </a:defRPr>
            </a:lvl3pPr>
            <a:lvl4pPr marL="598488" lvl="3" indent="-152400">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4pPr>
            <a:lvl5pPr marL="817563" lvl="4" indent="-147638">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Feasibility</a:t>
            </a:r>
          </a:p>
        </p:txBody>
      </p:sp>
      <p:sp>
        <p:nvSpPr>
          <p:cNvPr id="30" name="TextBox 29">
            <a:extLst>
              <a:ext uri="{FF2B5EF4-FFF2-40B4-BE49-F238E27FC236}">
                <a16:creationId xmlns:a16="http://schemas.microsoft.com/office/drawing/2014/main" id="{29E7521F-4A78-143E-FA47-2FBC1C034C9E}"/>
              </a:ext>
            </a:extLst>
          </p:cNvPr>
          <p:cNvSpPr txBox="1">
            <a:spLocks/>
          </p:cNvSpPr>
          <p:nvPr/>
        </p:nvSpPr>
        <p:spPr>
          <a:xfrm>
            <a:off x="8007478" y="1904999"/>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Prioritized initiatives</a:t>
            </a:r>
          </a:p>
        </p:txBody>
      </p:sp>
      <p:sp>
        <p:nvSpPr>
          <p:cNvPr id="35" name="TextBox 34">
            <a:extLst>
              <a:ext uri="{FF2B5EF4-FFF2-40B4-BE49-F238E27FC236}">
                <a16:creationId xmlns:a16="http://schemas.microsoft.com/office/drawing/2014/main" id="{1A0F1AD1-0B4F-2317-F083-A019F1826DED}"/>
              </a:ext>
            </a:extLst>
          </p:cNvPr>
          <p:cNvSpPr txBox="1">
            <a:spLocks/>
          </p:cNvSpPr>
          <p:nvPr/>
        </p:nvSpPr>
        <p:spPr>
          <a:xfrm>
            <a:off x="8007478" y="3930343"/>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Backlog</a:t>
            </a:r>
          </a:p>
        </p:txBody>
      </p:sp>
      <p:sp>
        <p:nvSpPr>
          <p:cNvPr id="36" name="TextBox 35">
            <a:extLst>
              <a:ext uri="{FF2B5EF4-FFF2-40B4-BE49-F238E27FC236}">
                <a16:creationId xmlns:a16="http://schemas.microsoft.com/office/drawing/2014/main" id="{4B6AC8B3-D120-C8B7-43DE-C135F0BB924D}"/>
              </a:ext>
            </a:extLst>
          </p:cNvPr>
          <p:cNvSpPr txBox="1">
            <a:spLocks/>
          </p:cNvSpPr>
          <p:nvPr/>
        </p:nvSpPr>
        <p:spPr>
          <a:xfrm>
            <a:off x="8007478" y="4271767"/>
            <a:ext cx="3627438" cy="100147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description]</a:t>
            </a:r>
          </a:p>
        </p:txBody>
      </p:sp>
      <p:sp>
        <p:nvSpPr>
          <p:cNvPr id="37" name="TextBox 36">
            <a:extLst>
              <a:ext uri="{FF2B5EF4-FFF2-40B4-BE49-F238E27FC236}">
                <a16:creationId xmlns:a16="http://schemas.microsoft.com/office/drawing/2014/main" id="{BAE4A6B0-8B30-F1BA-604D-7F31665D78E4}"/>
              </a:ext>
            </a:extLst>
          </p:cNvPr>
          <p:cNvSpPr txBox="1">
            <a:spLocks/>
          </p:cNvSpPr>
          <p:nvPr/>
        </p:nvSpPr>
        <p:spPr>
          <a:xfrm>
            <a:off x="8007478" y="2246421"/>
            <a:ext cx="3627438" cy="92333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description]</a:t>
            </a:r>
          </a:p>
        </p:txBody>
      </p:sp>
      <p:sp>
        <p:nvSpPr>
          <p:cNvPr id="38" name="Triangle 37">
            <a:extLst>
              <a:ext uri="{FF2B5EF4-FFF2-40B4-BE49-F238E27FC236}">
                <a16:creationId xmlns:a16="http://schemas.microsoft.com/office/drawing/2014/main" id="{015C3395-3C57-62F7-4B12-BFC6C40B0DB9}"/>
              </a:ext>
            </a:extLst>
          </p:cNvPr>
          <p:cNvSpPr/>
          <p:nvPr/>
        </p:nvSpPr>
        <p:spPr>
          <a:xfrm rot="5400000">
            <a:off x="6193766" y="3542473"/>
            <a:ext cx="2563330" cy="277956"/>
          </a:xfrm>
          <a:prstGeom prst="triangle">
            <a:avLst/>
          </a:prstGeom>
          <a:solidFill>
            <a:srgbClr val="05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2" name="Straight Connector 41">
            <a:extLst>
              <a:ext uri="{FF2B5EF4-FFF2-40B4-BE49-F238E27FC236}">
                <a16:creationId xmlns:a16="http://schemas.microsoft.com/office/drawing/2014/main" id="{1188DD00-7075-1641-70FD-F09D20494DD9}"/>
              </a:ext>
            </a:extLst>
          </p:cNvPr>
          <p:cNvCxnSpPr>
            <a:cxnSpLocks/>
          </p:cNvCxnSpPr>
          <p:nvPr/>
        </p:nvCxnSpPr>
        <p:spPr>
          <a:xfrm>
            <a:off x="8007478" y="3550047"/>
            <a:ext cx="362743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6ACB7B0-C57F-B566-E9E3-00CA790D0131}"/>
              </a:ext>
            </a:extLst>
          </p:cNvPr>
          <p:cNvSpPr/>
          <p:nvPr/>
        </p:nvSpPr>
        <p:spPr>
          <a:xfrm>
            <a:off x="3133344" y="2271134"/>
            <a:ext cx="457591"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49C8C-C902-4404-E64C-D7D934ED4B5B}"/>
              </a:ext>
            </a:extLst>
          </p:cNvPr>
          <p:cNvSpPr/>
          <p:nvPr/>
        </p:nvSpPr>
        <p:spPr>
          <a:xfrm>
            <a:off x="4019048" y="3945419"/>
            <a:ext cx="457591"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F38F705-1332-5457-CFC0-2B5ABA963E15}"/>
              </a:ext>
            </a:extLst>
          </p:cNvPr>
          <p:cNvSpPr/>
          <p:nvPr/>
        </p:nvSpPr>
        <p:spPr>
          <a:xfrm>
            <a:off x="5377466" y="3254687"/>
            <a:ext cx="457591"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FCB4085-F5F9-EFDE-CCCE-1FA88FEA52C7}"/>
              </a:ext>
            </a:extLst>
          </p:cNvPr>
          <p:cNvSpPr txBox="1"/>
          <p:nvPr/>
        </p:nvSpPr>
        <p:spPr>
          <a:xfrm>
            <a:off x="2410650" y="2758121"/>
            <a:ext cx="1902977" cy="461665"/>
          </a:xfrm>
          <a:prstGeom prst="rect">
            <a:avLst/>
          </a:prstGeom>
          <a:noFill/>
          <a:ln>
            <a:noFill/>
          </a:ln>
        </p:spPr>
        <p:txBody>
          <a:bodyPr wrap="square" rtlCol="0">
            <a:spAutoFit/>
          </a:bodyPr>
          <a:lstStyle/>
          <a:p>
            <a:pPr algn="ctr"/>
            <a:r>
              <a:rPr lang="en-US" sz="1200" dirty="0"/>
              <a:t>[Insert solution/</a:t>
            </a:r>
            <a:br>
              <a:rPr lang="en-US" sz="1200" dirty="0"/>
            </a:br>
            <a:r>
              <a:rPr lang="en-US" sz="1200" dirty="0"/>
              <a:t>initiative]</a:t>
            </a:r>
          </a:p>
        </p:txBody>
      </p:sp>
      <p:sp>
        <p:nvSpPr>
          <p:cNvPr id="21" name="TextBox 20">
            <a:extLst>
              <a:ext uri="{FF2B5EF4-FFF2-40B4-BE49-F238E27FC236}">
                <a16:creationId xmlns:a16="http://schemas.microsoft.com/office/drawing/2014/main" id="{8E3B0E45-9E50-C998-470B-F92B62BB196B}"/>
              </a:ext>
            </a:extLst>
          </p:cNvPr>
          <p:cNvSpPr txBox="1"/>
          <p:nvPr/>
        </p:nvSpPr>
        <p:spPr>
          <a:xfrm>
            <a:off x="3296354" y="4456156"/>
            <a:ext cx="1902977" cy="461665"/>
          </a:xfrm>
          <a:prstGeom prst="rect">
            <a:avLst/>
          </a:prstGeom>
          <a:noFill/>
          <a:ln>
            <a:noFill/>
          </a:ln>
        </p:spPr>
        <p:txBody>
          <a:bodyPr wrap="square" rtlCol="0">
            <a:spAutoFit/>
          </a:bodyPr>
          <a:lstStyle/>
          <a:p>
            <a:pPr algn="ctr"/>
            <a:r>
              <a:rPr lang="en-US" sz="1200" dirty="0"/>
              <a:t>[Insert solution/</a:t>
            </a:r>
            <a:br>
              <a:rPr lang="en-US" sz="1200" dirty="0"/>
            </a:br>
            <a:r>
              <a:rPr lang="en-US" sz="1200" dirty="0"/>
              <a:t>initiative]</a:t>
            </a:r>
          </a:p>
        </p:txBody>
      </p:sp>
      <p:sp>
        <p:nvSpPr>
          <p:cNvPr id="22" name="TextBox 21">
            <a:extLst>
              <a:ext uri="{FF2B5EF4-FFF2-40B4-BE49-F238E27FC236}">
                <a16:creationId xmlns:a16="http://schemas.microsoft.com/office/drawing/2014/main" id="{6CD1D3D2-513C-678D-95B8-D7520FB0F510}"/>
              </a:ext>
            </a:extLst>
          </p:cNvPr>
          <p:cNvSpPr txBox="1"/>
          <p:nvPr/>
        </p:nvSpPr>
        <p:spPr>
          <a:xfrm>
            <a:off x="4654772" y="3765268"/>
            <a:ext cx="1902977" cy="461665"/>
          </a:xfrm>
          <a:prstGeom prst="rect">
            <a:avLst/>
          </a:prstGeom>
          <a:noFill/>
          <a:ln>
            <a:noFill/>
          </a:ln>
        </p:spPr>
        <p:txBody>
          <a:bodyPr wrap="square" rtlCol="0">
            <a:spAutoFit/>
          </a:bodyPr>
          <a:lstStyle/>
          <a:p>
            <a:pPr algn="ctr"/>
            <a:r>
              <a:rPr lang="en-US" sz="1200" dirty="0"/>
              <a:t>[Insert solution/</a:t>
            </a:r>
            <a:br>
              <a:rPr lang="en-US" sz="1200" dirty="0"/>
            </a:br>
            <a:r>
              <a:rPr lang="en-US" sz="1200" dirty="0"/>
              <a:t>initiative]</a:t>
            </a:r>
          </a:p>
        </p:txBody>
      </p:sp>
      <p:sp>
        <p:nvSpPr>
          <p:cNvPr id="2" name="Google Shape;507;p14">
            <a:extLst>
              <a:ext uri="{FF2B5EF4-FFF2-40B4-BE49-F238E27FC236}">
                <a16:creationId xmlns:a16="http://schemas.microsoft.com/office/drawing/2014/main" id="{39567E29-A4DE-019E-E645-74A9AB21E5B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 name="Google Shape;538;p14">
            <a:extLst>
              <a:ext uri="{FF2B5EF4-FFF2-40B4-BE49-F238E27FC236}">
                <a16:creationId xmlns:a16="http://schemas.microsoft.com/office/drawing/2014/main" id="{BC904CE8-CA8E-457C-FFF4-E66F106F2F3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9268447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5C8BA2-57E6-26B7-D789-ACCFF3FD44C9}"/>
              </a:ext>
            </a:extLst>
          </p:cNvPr>
          <p:cNvSpPr>
            <a:spLocks noGrp="1"/>
          </p:cNvSpPr>
          <p:nvPr>
            <p:ph type="title"/>
          </p:nvPr>
        </p:nvSpPr>
        <p:spPr/>
        <p:txBody>
          <a:bodyPr/>
          <a:lstStyle/>
          <a:p>
            <a:r>
              <a:rPr lang="en-GB" dirty="0">
                <a:solidFill>
                  <a:schemeClr val="accent2"/>
                </a:solidFill>
              </a:rPr>
              <a:t>II. </a:t>
            </a:r>
            <a:r>
              <a:rPr lang="en-GB" dirty="0"/>
              <a:t>Key considerations on planning and sequencing</a:t>
            </a:r>
            <a:endParaRPr lang="en-US" dirty="0"/>
          </a:p>
        </p:txBody>
      </p:sp>
      <p:sp>
        <p:nvSpPr>
          <p:cNvPr id="19" name="Subtitle 18">
            <a:extLst>
              <a:ext uri="{FF2B5EF4-FFF2-40B4-BE49-F238E27FC236}">
                <a16:creationId xmlns:a16="http://schemas.microsoft.com/office/drawing/2014/main" id="{CA4A7B41-097F-E208-7274-542AC73EA0E1}"/>
              </a:ext>
            </a:extLst>
          </p:cNvPr>
          <p:cNvSpPr>
            <a:spLocks noGrp="1"/>
          </p:cNvSpPr>
          <p:nvPr>
            <p:ph type="subTitle" idx="1"/>
          </p:nvPr>
        </p:nvSpPr>
        <p:spPr/>
        <p:txBody>
          <a:bodyPr/>
          <a:lstStyle/>
          <a:p>
            <a:endParaRPr lang="en-US" dirty="0"/>
          </a:p>
        </p:txBody>
      </p:sp>
      <p:sp>
        <p:nvSpPr>
          <p:cNvPr id="20" name="Text Placeholder 19">
            <a:extLst>
              <a:ext uri="{FF2B5EF4-FFF2-40B4-BE49-F238E27FC236}">
                <a16:creationId xmlns:a16="http://schemas.microsoft.com/office/drawing/2014/main" id="{978010C8-2FEE-0BF1-6394-FF5ACDF8D8AD}"/>
              </a:ext>
            </a:extLst>
          </p:cNvPr>
          <p:cNvSpPr>
            <a:spLocks noGrp="1"/>
          </p:cNvSpPr>
          <p:nvPr>
            <p:ph type="body" sz="quarter" idx="17"/>
          </p:nvPr>
        </p:nvSpPr>
        <p:spPr/>
        <p:txBody>
          <a:bodyPr/>
          <a:lstStyle/>
          <a:p>
            <a:endParaRPr lang="en-US"/>
          </a:p>
        </p:txBody>
      </p:sp>
      <p:sp>
        <p:nvSpPr>
          <p:cNvPr id="15" name="Oval 14">
            <a:extLst>
              <a:ext uri="{FF2B5EF4-FFF2-40B4-BE49-F238E27FC236}">
                <a16:creationId xmlns:a16="http://schemas.microsoft.com/office/drawing/2014/main" id="{9B4A8601-E95F-8954-5E2C-09ACE3E70287}"/>
              </a:ext>
            </a:extLst>
          </p:cNvPr>
          <p:cNvSpPr/>
          <p:nvPr/>
        </p:nvSpPr>
        <p:spPr>
          <a:xfrm>
            <a:off x="554736" y="1980130"/>
            <a:ext cx="900000" cy="9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Oval 15">
            <a:extLst>
              <a:ext uri="{FF2B5EF4-FFF2-40B4-BE49-F238E27FC236}">
                <a16:creationId xmlns:a16="http://schemas.microsoft.com/office/drawing/2014/main" id="{0F1D274C-106F-1B10-321C-A7495A02B7F3}"/>
              </a:ext>
            </a:extLst>
          </p:cNvPr>
          <p:cNvSpPr/>
          <p:nvPr/>
        </p:nvSpPr>
        <p:spPr>
          <a:xfrm>
            <a:off x="554736" y="3369841"/>
            <a:ext cx="900000" cy="9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Oval 16">
            <a:extLst>
              <a:ext uri="{FF2B5EF4-FFF2-40B4-BE49-F238E27FC236}">
                <a16:creationId xmlns:a16="http://schemas.microsoft.com/office/drawing/2014/main" id="{DC1A360D-C4F1-AFB1-D6C1-0136F3A425DA}"/>
              </a:ext>
            </a:extLst>
          </p:cNvPr>
          <p:cNvSpPr/>
          <p:nvPr/>
        </p:nvSpPr>
        <p:spPr>
          <a:xfrm>
            <a:off x="554736" y="4759552"/>
            <a:ext cx="900000" cy="9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6E4CD1D9-3153-9D89-32CB-C5FDFAE1A38C}"/>
              </a:ext>
            </a:extLst>
          </p:cNvPr>
          <p:cNvSpPr txBox="1">
            <a:spLocks/>
          </p:cNvSpPr>
          <p:nvPr/>
        </p:nvSpPr>
        <p:spPr>
          <a:xfrm>
            <a:off x="1560130" y="2079130"/>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r>
              <a:rPr kumimoji="0" lang="en-US" sz="16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sym typeface="Arial"/>
              </a:rPr>
              <a:t>Inser</a:t>
            </a:r>
            <a:r>
              <a:rPr lang="en-US" sz="1600" b="1" kern="1200" dirty="0">
                <a:solidFill>
                  <a:schemeClr val="tx1"/>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5" name="TextBox 4">
            <a:extLst>
              <a:ext uri="{FF2B5EF4-FFF2-40B4-BE49-F238E27FC236}">
                <a16:creationId xmlns:a16="http://schemas.microsoft.com/office/drawing/2014/main" id="{1DE58AC9-8763-09D7-ABBA-90C04FEB6113}"/>
              </a:ext>
            </a:extLst>
          </p:cNvPr>
          <p:cNvSpPr txBox="1">
            <a:spLocks/>
          </p:cNvSpPr>
          <p:nvPr/>
        </p:nvSpPr>
        <p:spPr>
          <a:xfrm>
            <a:off x="1560130" y="3468841"/>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chemeClr val="tx1"/>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6" name="TextBox 5">
            <a:extLst>
              <a:ext uri="{FF2B5EF4-FFF2-40B4-BE49-F238E27FC236}">
                <a16:creationId xmlns:a16="http://schemas.microsoft.com/office/drawing/2014/main" id="{9E32A977-A3F3-C41E-7A82-6D63845FC921}"/>
              </a:ext>
            </a:extLst>
          </p:cNvPr>
          <p:cNvSpPr txBox="1">
            <a:spLocks/>
          </p:cNvSpPr>
          <p:nvPr/>
        </p:nvSpPr>
        <p:spPr>
          <a:xfrm>
            <a:off x="1560130" y="4858552"/>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chemeClr val="tx1"/>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pic>
        <p:nvPicPr>
          <p:cNvPr id="10" name="CustomIcon">
            <a:extLst>
              <a:ext uri="{FF2B5EF4-FFF2-40B4-BE49-F238E27FC236}">
                <a16:creationId xmlns:a16="http://schemas.microsoft.com/office/drawing/2014/main" id="{77D320E2-9054-9BA0-A9E8-45958FFAAA04}"/>
              </a:ext>
            </a:extLst>
          </p:cNvPr>
          <p:cNvPicPr>
            <a:picLocks noChangeAspect="1"/>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776136" y="3591241"/>
            <a:ext cx="457200" cy="457200"/>
          </a:xfrm>
          <a:prstGeom prst="rect">
            <a:avLst/>
          </a:prstGeom>
        </p:spPr>
      </p:pic>
      <p:pic>
        <p:nvPicPr>
          <p:cNvPr id="11" name="CustomIcon">
            <a:extLst>
              <a:ext uri="{FF2B5EF4-FFF2-40B4-BE49-F238E27FC236}">
                <a16:creationId xmlns:a16="http://schemas.microsoft.com/office/drawing/2014/main" id="{AD008094-F595-0BFA-D52A-9BF629B6A24E}"/>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776136" y="2201530"/>
            <a:ext cx="457200" cy="457200"/>
          </a:xfrm>
          <a:prstGeom prst="rect">
            <a:avLst/>
          </a:prstGeom>
        </p:spPr>
      </p:pic>
      <p:pic>
        <p:nvPicPr>
          <p:cNvPr id="12" name="CustomIcon">
            <a:extLst>
              <a:ext uri="{FF2B5EF4-FFF2-40B4-BE49-F238E27FC236}">
                <a16:creationId xmlns:a16="http://schemas.microsoft.com/office/drawing/2014/main" id="{5B7FF629-A7B2-7D09-428B-C6E36E0E34DC}"/>
              </a:ext>
            </a:extLst>
          </p:cNvPr>
          <p:cNvPicPr>
            <a:picLocks noChangeAspect="1"/>
          </p:cNvPicPr>
          <p:nvPr>
            <p:custDataLst>
              <p:tags r:id="rId3"/>
            </p:custDataLst>
          </p:nvPr>
        </p:nvPicPr>
        <p:blipFill>
          <a:blip r:embed="rId10">
            <a:extLst>
              <a:ext uri="{96DAC541-7B7A-43D3-8B79-37D633B846F1}">
                <asvg:svgBlip xmlns:asvg="http://schemas.microsoft.com/office/drawing/2016/SVG/main" r:embed="rId11"/>
              </a:ext>
            </a:extLst>
          </a:blip>
          <a:stretch>
            <a:fillRect/>
          </a:stretch>
        </p:blipFill>
        <p:spPr>
          <a:xfrm>
            <a:off x="776136" y="4980952"/>
            <a:ext cx="457200" cy="457200"/>
          </a:xfrm>
          <a:prstGeom prst="rect">
            <a:avLst/>
          </a:prstGeom>
        </p:spPr>
      </p:pic>
      <p:sp>
        <p:nvSpPr>
          <p:cNvPr id="14" name="Rectangle 13">
            <a:extLst>
              <a:ext uri="{FF2B5EF4-FFF2-40B4-BE49-F238E27FC236}">
                <a16:creationId xmlns:a16="http://schemas.microsoft.com/office/drawing/2014/main" id="{F6689B3C-578C-D92E-6500-455189FCE82A}"/>
              </a:ext>
            </a:extLst>
          </p:cNvPr>
          <p:cNvSpPr/>
          <p:nvPr/>
        </p:nvSpPr>
        <p:spPr>
          <a:xfrm>
            <a:off x="8795208" y="1980130"/>
            <a:ext cx="2845929" cy="3841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Key considerations [or other relevant info e.g., </a:t>
            </a:r>
            <a:r>
              <a:rPr lang="en-US" sz="1400" b="1" dirty="0">
                <a:solidFill>
                  <a:schemeClr val="tx1"/>
                </a:solidFill>
                <a:latin typeface="Arial" panose="020B0604020202020204" pitchFamily="34" charset="0"/>
                <a:cs typeface="Arial" panose="020B0604020202020204" pitchFamily="34" charset="0"/>
              </a:rPr>
              <a:t>general considerations]</a:t>
            </a: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285750" indent="-285750">
              <a:buFont typeface="Arial" panose="020B0604020202020204" pitchFamily="34" charset="0"/>
              <a:buChar char="•"/>
            </a:pPr>
            <a:r>
              <a:rPr kumimoji="0" lang="en-US" sz="14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400"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en-US" sz="14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2" name="Google Shape;507;p14">
            <a:extLst>
              <a:ext uri="{FF2B5EF4-FFF2-40B4-BE49-F238E27FC236}">
                <a16:creationId xmlns:a16="http://schemas.microsoft.com/office/drawing/2014/main" id="{F09C551F-8626-391D-6722-8BD9ED78F03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389303C2-5705-9D8B-5267-78BADF2D817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5415413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DDE1FB3A-7962-40B0-6BE8-4D1E6B10DDBD}"/>
              </a:ext>
            </a:extLst>
          </p:cNvPr>
          <p:cNvSpPr/>
          <p:nvPr/>
        </p:nvSpPr>
        <p:spPr>
          <a:xfrm>
            <a:off x="8795208" y="1699879"/>
            <a:ext cx="2845929" cy="46564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[Key details/criteria/areas to keep an eye on]</a:t>
            </a:r>
          </a:p>
        </p:txBody>
      </p:sp>
      <p:sp>
        <p:nvSpPr>
          <p:cNvPr id="2" name="Title 1">
            <a:extLst>
              <a:ext uri="{FF2B5EF4-FFF2-40B4-BE49-F238E27FC236}">
                <a16:creationId xmlns:a16="http://schemas.microsoft.com/office/drawing/2014/main" id="{6D1C26F1-AE74-A3BA-495F-C18FD6417315}"/>
              </a:ext>
            </a:extLst>
          </p:cNvPr>
          <p:cNvSpPr>
            <a:spLocks noGrp="1"/>
          </p:cNvSpPr>
          <p:nvPr>
            <p:ph type="title"/>
          </p:nvPr>
        </p:nvSpPr>
        <p:spPr/>
        <p:txBody>
          <a:bodyPr/>
          <a:lstStyle/>
          <a:p>
            <a:r>
              <a:rPr lang="en-GB" dirty="0">
                <a:solidFill>
                  <a:schemeClr val="accent2"/>
                </a:solidFill>
              </a:rPr>
              <a:t>II. </a:t>
            </a:r>
            <a:r>
              <a:rPr lang="en-GB" dirty="0"/>
              <a:t>[Insert timeline description]</a:t>
            </a:r>
            <a:endParaRPr lang="en-US" dirty="0"/>
          </a:p>
        </p:txBody>
      </p:sp>
      <p:sp>
        <p:nvSpPr>
          <p:cNvPr id="66" name="Text Placeholder 65">
            <a:extLst>
              <a:ext uri="{FF2B5EF4-FFF2-40B4-BE49-F238E27FC236}">
                <a16:creationId xmlns:a16="http://schemas.microsoft.com/office/drawing/2014/main" id="{21849EF0-7A6F-AE76-2B13-DA0AE1B5CA43}"/>
              </a:ext>
            </a:extLst>
          </p:cNvPr>
          <p:cNvSpPr>
            <a:spLocks noGrp="1"/>
          </p:cNvSpPr>
          <p:nvPr>
            <p:ph type="body" sz="quarter" idx="17"/>
          </p:nvPr>
        </p:nvSpPr>
        <p:spPr/>
        <p:txBody>
          <a:bodyPr/>
          <a:lstStyle/>
          <a:p>
            <a:endParaRPr lang="en-US"/>
          </a:p>
        </p:txBody>
      </p:sp>
      <p:sp>
        <p:nvSpPr>
          <p:cNvPr id="4" name="Text Placeholder 4">
            <a:extLst>
              <a:ext uri="{FF2B5EF4-FFF2-40B4-BE49-F238E27FC236}">
                <a16:creationId xmlns:a16="http://schemas.microsoft.com/office/drawing/2014/main" id="{CAACEBAE-D56D-E162-1746-7BC37228D659}"/>
              </a:ext>
            </a:extLst>
          </p:cNvPr>
          <p:cNvSpPr>
            <a:spLocks noGrp="1"/>
          </p:cNvSpPr>
          <p:nvPr>
            <p:custDataLst>
              <p:tags r:id="rId1"/>
            </p:custDataLst>
          </p:nvPr>
        </p:nvSpPr>
        <p:spPr bwMode="auto">
          <a:xfrm>
            <a:off x="2521706" y="2068513"/>
            <a:ext cx="63817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rPr>
              <a:t>2023</a:t>
            </a:r>
          </a:p>
        </p:txBody>
      </p:sp>
      <p:sp>
        <p:nvSpPr>
          <p:cNvPr id="5" name="Text Placeholder 4">
            <a:extLst>
              <a:ext uri="{FF2B5EF4-FFF2-40B4-BE49-F238E27FC236}">
                <a16:creationId xmlns:a16="http://schemas.microsoft.com/office/drawing/2014/main" id="{F37BD33F-7C79-E79B-0095-5C50C692300F}"/>
              </a:ext>
            </a:extLst>
          </p:cNvPr>
          <p:cNvSpPr>
            <a:spLocks noGrp="1"/>
          </p:cNvSpPr>
          <p:nvPr>
            <p:custDataLst>
              <p:tags r:id="rId2"/>
            </p:custDataLst>
          </p:nvPr>
        </p:nvSpPr>
        <p:spPr bwMode="auto">
          <a:xfrm>
            <a:off x="3159881" y="2068513"/>
            <a:ext cx="382428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rPr>
              <a:t>2024</a:t>
            </a:r>
          </a:p>
        </p:txBody>
      </p:sp>
      <p:sp>
        <p:nvSpPr>
          <p:cNvPr id="6" name="Text Placeholder 4">
            <a:extLst>
              <a:ext uri="{FF2B5EF4-FFF2-40B4-BE49-F238E27FC236}">
                <a16:creationId xmlns:a16="http://schemas.microsoft.com/office/drawing/2014/main" id="{2872C6F4-7368-7987-4E53-AE82DEA94CF2}"/>
              </a:ext>
            </a:extLst>
          </p:cNvPr>
          <p:cNvSpPr>
            <a:spLocks noGrp="1"/>
          </p:cNvSpPr>
          <p:nvPr>
            <p:custDataLst>
              <p:tags r:id="rId3"/>
            </p:custDataLst>
          </p:nvPr>
        </p:nvSpPr>
        <p:spPr bwMode="auto">
          <a:xfrm>
            <a:off x="6984169" y="2068513"/>
            <a:ext cx="15811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9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2025</a:t>
            </a:r>
            <a:endParaRPr kumimoji="0" lang="en-GB" sz="9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7" name="Text Placeholder 4">
            <a:extLst>
              <a:ext uri="{FF2B5EF4-FFF2-40B4-BE49-F238E27FC236}">
                <a16:creationId xmlns:a16="http://schemas.microsoft.com/office/drawing/2014/main" id="{5BFFCE66-1022-765D-0000-CA6EBE2503B5}"/>
              </a:ext>
            </a:extLst>
          </p:cNvPr>
          <p:cNvSpPr>
            <a:spLocks noGrp="1"/>
          </p:cNvSpPr>
          <p:nvPr>
            <p:custDataLst>
              <p:tags r:id="rId4"/>
            </p:custDataLst>
          </p:nvPr>
        </p:nvSpPr>
        <p:spPr bwMode="auto">
          <a:xfrm>
            <a:off x="2521706"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1F7D2A6E-99FA-4BA0-B38E-A19DBD0BB486}" type="datetime'''''''''N''''''''''''''''''''o''''''''''''''''''''''''''v'">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 name="Text Placeholder 4">
            <a:extLst>
              <a:ext uri="{FF2B5EF4-FFF2-40B4-BE49-F238E27FC236}">
                <a16:creationId xmlns:a16="http://schemas.microsoft.com/office/drawing/2014/main" id="{A2947578-1E6F-C58F-43C8-53CA5F866FE6}"/>
              </a:ext>
            </a:extLst>
          </p:cNvPr>
          <p:cNvSpPr>
            <a:spLocks noGrp="1"/>
          </p:cNvSpPr>
          <p:nvPr>
            <p:custDataLst>
              <p:tags r:id="rId5"/>
            </p:custDataLst>
          </p:nvPr>
        </p:nvSpPr>
        <p:spPr bwMode="auto">
          <a:xfrm>
            <a:off x="2836031"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E1EB675-80A9-4027-BE20-DA1785BDEC75}" type="datetime'''''D''''''''''''''''''e''c'''''''''''''''''''''''">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59D8F1EA-B4B2-4F18-B53B-990C6134021A}"/>
              </a:ext>
            </a:extLst>
          </p:cNvPr>
          <p:cNvSpPr>
            <a:spLocks noGrp="1"/>
          </p:cNvSpPr>
          <p:nvPr>
            <p:custDataLst>
              <p:tags r:id="rId6"/>
            </p:custDataLst>
          </p:nvPr>
        </p:nvSpPr>
        <p:spPr bwMode="auto">
          <a:xfrm>
            <a:off x="3159881"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87289F9-60DD-4D2B-BCE1-10B8B1CADEF3}" type="datetime'''''''''''''''J''''''''''''''''''''''''''''''''''''''a''''''n'">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295CEA8E-BF5F-FAA1-448F-4A12BEE45F1D}"/>
              </a:ext>
            </a:extLst>
          </p:cNvPr>
          <p:cNvSpPr>
            <a:spLocks noGrp="1"/>
          </p:cNvSpPr>
          <p:nvPr>
            <p:custDataLst>
              <p:tags r:id="rId7"/>
            </p:custDataLst>
          </p:nvPr>
        </p:nvSpPr>
        <p:spPr bwMode="auto">
          <a:xfrm>
            <a:off x="3485319" y="2268538"/>
            <a:ext cx="29368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82DCC26-E0E3-4884-B85E-B6FF503DBBAC}" type="datetime'''''''''''''''''''''Fe''''''''b'''''''''''''''''''''''''">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D0F92C2C-F236-2CA7-DA2A-9226703B82B8}"/>
              </a:ext>
            </a:extLst>
          </p:cNvPr>
          <p:cNvSpPr>
            <a:spLocks noGrp="1"/>
          </p:cNvSpPr>
          <p:nvPr>
            <p:custDataLst>
              <p:tags r:id="rId8"/>
            </p:custDataLst>
          </p:nvPr>
        </p:nvSpPr>
        <p:spPr bwMode="auto">
          <a:xfrm>
            <a:off x="3779006"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F39A2D2-863D-4007-BD59-976C098E6C50}" type="datetime'''''''M''''''''''''''''''''''a''''''''r'''''''''''''''''">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0EDB115-6BB1-F575-8C04-6B121E49755B}"/>
              </a:ext>
            </a:extLst>
          </p:cNvPr>
          <p:cNvSpPr>
            <a:spLocks noGrp="1"/>
          </p:cNvSpPr>
          <p:nvPr>
            <p:custDataLst>
              <p:tags r:id="rId9"/>
            </p:custDataLst>
          </p:nvPr>
        </p:nvSpPr>
        <p:spPr bwMode="auto">
          <a:xfrm>
            <a:off x="4102856"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03AB9D2-57C2-438F-8C5A-27C161E76413}" type="datetime'''A''''p''''''''''''''''''''''''''r'''''''''''''''''">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B7D4E39D-1451-F7C7-ABD0-738A2BA31817}"/>
              </a:ext>
            </a:extLst>
          </p:cNvPr>
          <p:cNvSpPr>
            <a:spLocks noGrp="1"/>
          </p:cNvSpPr>
          <p:nvPr>
            <p:custDataLst>
              <p:tags r:id="rId10"/>
            </p:custDataLst>
          </p:nvPr>
        </p:nvSpPr>
        <p:spPr bwMode="auto">
          <a:xfrm>
            <a:off x="4417181"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4667FBE-6968-4F78-BF3F-43C1E255F4F5}" type="datetime'M''''''''''''''''''''a''''''''''''''y'''''''''''''''''''''''">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5B588339-DE3E-740B-D6EC-579E640A280D}"/>
              </a:ext>
            </a:extLst>
          </p:cNvPr>
          <p:cNvSpPr>
            <a:spLocks noGrp="1"/>
          </p:cNvSpPr>
          <p:nvPr>
            <p:custDataLst>
              <p:tags r:id="rId11"/>
            </p:custDataLst>
          </p:nvPr>
        </p:nvSpPr>
        <p:spPr bwMode="auto">
          <a:xfrm>
            <a:off x="4742619"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80D606B-D357-4DC2-99BD-B51C8B3DAEA6}" type="datetime'J''''''''''''''u''''''''''''''''''''''''''''''''n'">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E9A50233-42A6-EE6E-C6FA-0C9ACAB0E08D}"/>
              </a:ext>
            </a:extLst>
          </p:cNvPr>
          <p:cNvSpPr>
            <a:spLocks noGrp="1"/>
          </p:cNvSpPr>
          <p:nvPr>
            <p:custDataLst>
              <p:tags r:id="rId12"/>
            </p:custDataLst>
          </p:nvPr>
        </p:nvSpPr>
        <p:spPr bwMode="auto">
          <a:xfrm>
            <a:off x="5056944"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56818B4-FB45-49C4-AFEA-AF07E9573AE5}" type="datetime'''''''''''''''''''''''''''''''''''''''J''''''u''''''''l'">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6F174BD4-5449-0E87-4A53-6B0937DEA39B}"/>
              </a:ext>
            </a:extLst>
          </p:cNvPr>
          <p:cNvSpPr>
            <a:spLocks noGrp="1"/>
          </p:cNvSpPr>
          <p:nvPr>
            <p:custDataLst>
              <p:tags r:id="rId13"/>
            </p:custDataLst>
          </p:nvPr>
        </p:nvSpPr>
        <p:spPr bwMode="auto">
          <a:xfrm>
            <a:off x="5380794"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9C9EF8D-F0B9-4A8A-BB23-EC94F47C5B76}" type="datetime'A''u''''''''''''''''''''''''''''''''''''g'''''">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C590811E-10CE-AD25-449E-39759BA71F54}"/>
              </a:ext>
            </a:extLst>
          </p:cNvPr>
          <p:cNvSpPr>
            <a:spLocks noGrp="1"/>
          </p:cNvSpPr>
          <p:nvPr>
            <p:custDataLst>
              <p:tags r:id="rId14"/>
            </p:custDataLst>
          </p:nvPr>
        </p:nvSpPr>
        <p:spPr bwMode="auto">
          <a:xfrm>
            <a:off x="5706231"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6342D7A-AAB0-4CAF-9887-CA4ABC63CCED}" type="datetime'''''S''''''''''''''''''''e''''''p'''''''''''">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9A98EA6B-D17F-BCFA-CBF0-72C7C5710AAF}"/>
              </a:ext>
            </a:extLst>
          </p:cNvPr>
          <p:cNvSpPr>
            <a:spLocks noGrp="1"/>
          </p:cNvSpPr>
          <p:nvPr>
            <p:custDataLst>
              <p:tags r:id="rId15"/>
            </p:custDataLst>
          </p:nvPr>
        </p:nvSpPr>
        <p:spPr bwMode="auto">
          <a:xfrm>
            <a:off x="6020556"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B2C29D4-B447-40C6-93DB-A4BA04D2FE1F}" type="datetime'''''''''''O''''c''''''''''''''''''t'''''''''''''''''''''''">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7B3C9ADF-661E-57CF-D32A-A5D44B396FCD}"/>
              </a:ext>
            </a:extLst>
          </p:cNvPr>
          <p:cNvSpPr>
            <a:spLocks noGrp="1"/>
          </p:cNvSpPr>
          <p:nvPr>
            <p:custDataLst>
              <p:tags r:id="rId16"/>
            </p:custDataLst>
          </p:nvPr>
        </p:nvSpPr>
        <p:spPr bwMode="auto">
          <a:xfrm>
            <a:off x="6344406" y="2268538"/>
            <a:ext cx="314325"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90C37B7-7CAF-4D61-ABCF-D7A771218228}" type="datetime'''''''''''''''N''''''''o''''v'''''''">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6CA48353-4372-3A81-60CD-1561327EBF6A}"/>
              </a:ext>
            </a:extLst>
          </p:cNvPr>
          <p:cNvSpPr>
            <a:spLocks noGrp="1"/>
          </p:cNvSpPr>
          <p:nvPr>
            <p:custDataLst>
              <p:tags r:id="rId17"/>
            </p:custDataLst>
          </p:nvPr>
        </p:nvSpPr>
        <p:spPr bwMode="auto">
          <a:xfrm>
            <a:off x="6658731"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785D4D0-11E7-46AF-8C3D-7CAAA0481B99}" type="datetime'D''e''''c'''''''''''''''''''''''''''''''''''''''">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A2E0F2F3-2869-5E9D-135C-A98D090A9C90}"/>
              </a:ext>
            </a:extLst>
          </p:cNvPr>
          <p:cNvSpPr>
            <a:spLocks noGrp="1"/>
          </p:cNvSpPr>
          <p:nvPr>
            <p:custDataLst>
              <p:tags r:id="rId18"/>
            </p:custDataLst>
          </p:nvPr>
        </p:nvSpPr>
        <p:spPr bwMode="auto">
          <a:xfrm>
            <a:off x="6984169" y="2268538"/>
            <a:ext cx="323850"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C988B87-897F-4E81-B4DE-1EE5048A4AD4}" type="datetime'''''''''J''''''''''''''''''''''''''''a''''''''''''''''''n'''">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5257995F-16A0-A386-C093-60E4DC48F865}"/>
              </a:ext>
            </a:extLst>
          </p:cNvPr>
          <p:cNvSpPr>
            <a:spLocks noGrp="1"/>
          </p:cNvSpPr>
          <p:nvPr>
            <p:custDataLst>
              <p:tags r:id="rId19"/>
            </p:custDataLst>
          </p:nvPr>
        </p:nvSpPr>
        <p:spPr bwMode="auto">
          <a:xfrm>
            <a:off x="7308019" y="2268538"/>
            <a:ext cx="29368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8BE5F0-65CD-4C45-9996-BBDBBDCF87FA}" type="datetime'''''''''''''''''''''''''''''''''''''''Fe''''''''''''''''''b'''">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74E8CA60-4939-5275-47DD-BA4F1EFE46AF}"/>
              </a:ext>
            </a:extLst>
          </p:cNvPr>
          <p:cNvSpPr>
            <a:spLocks noGrp="1"/>
          </p:cNvSpPr>
          <p:nvPr>
            <p:custDataLst>
              <p:tags r:id="rId20"/>
            </p:custDataLst>
          </p:nvPr>
        </p:nvSpPr>
        <p:spPr bwMode="auto">
          <a:xfrm>
            <a:off x="7601706"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2242B87-B97E-4AE5-88A3-4DF8F02973D2}" type="datetime'M''''''''''a''''''r'''''''''''''''''''''''''''''''">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48555208-3D43-1B13-073A-7E5D5F3B9FED}"/>
              </a:ext>
            </a:extLst>
          </p:cNvPr>
          <p:cNvSpPr>
            <a:spLocks noGrp="1"/>
          </p:cNvSpPr>
          <p:nvPr>
            <p:custDataLst>
              <p:tags r:id="rId21"/>
            </p:custDataLst>
          </p:nvPr>
        </p:nvSpPr>
        <p:spPr bwMode="auto">
          <a:xfrm>
            <a:off x="7927144" y="2268538"/>
            <a:ext cx="3127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F3B4CD-475B-408E-8E3C-46D24439C022}" type="datetime'A''''''''''''''''''''p''''''''''''''r'''''''''''''''''''">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3996E604-8575-DDFD-D3D0-68C0B7C515A4}"/>
              </a:ext>
            </a:extLst>
          </p:cNvPr>
          <p:cNvSpPr>
            <a:spLocks noGrp="1"/>
          </p:cNvSpPr>
          <p:nvPr>
            <p:custDataLst>
              <p:tags r:id="rId22"/>
            </p:custDataLst>
          </p:nvPr>
        </p:nvSpPr>
        <p:spPr bwMode="auto">
          <a:xfrm>
            <a:off x="8239881" y="2268538"/>
            <a:ext cx="325438" cy="200025"/>
          </a:xfrm>
          <a:prstGeom prst="rect">
            <a:avLst/>
          </a:prstGeom>
          <a:no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962151C-9FAE-405E-8134-4A8832D1C203}" type="datetime'''''Ma''''''''''''''''''''''''y'''''''''''''''''''">
              <a:rPr kumimoji="0" lang="en-GB" altLang="en-US" sz="9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cxnSp>
        <p:nvCxnSpPr>
          <p:cNvPr id="26" name="Straight Connector 25">
            <a:extLst>
              <a:ext uri="{FF2B5EF4-FFF2-40B4-BE49-F238E27FC236}">
                <a16:creationId xmlns:a16="http://schemas.microsoft.com/office/drawing/2014/main" id="{65F2919A-1904-1A86-3E85-4B4EF2855992}"/>
              </a:ext>
            </a:extLst>
          </p:cNvPr>
          <p:cNvCxnSpPr/>
          <p:nvPr>
            <p:custDataLst>
              <p:tags r:id="rId23"/>
            </p:custDataLst>
          </p:nvPr>
        </p:nvCxnSpPr>
        <p:spPr bwMode="auto">
          <a:xfrm>
            <a:off x="2521706" y="2268538"/>
            <a:ext cx="582613"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A5DD9-2E56-3B95-4504-FCC2453EFE02}"/>
              </a:ext>
            </a:extLst>
          </p:cNvPr>
          <p:cNvCxnSpPr/>
          <p:nvPr>
            <p:custDataLst>
              <p:tags r:id="rId24"/>
            </p:custDataLst>
          </p:nvPr>
        </p:nvCxnSpPr>
        <p:spPr bwMode="auto">
          <a:xfrm>
            <a:off x="6984169" y="2268538"/>
            <a:ext cx="15811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4F8DDDB-A667-0E94-4ED9-EB9CA2A26CC6}"/>
              </a:ext>
            </a:extLst>
          </p:cNvPr>
          <p:cNvCxnSpPr/>
          <p:nvPr>
            <p:custDataLst>
              <p:tags r:id="rId25"/>
            </p:custDataLst>
          </p:nvPr>
        </p:nvCxnSpPr>
        <p:spPr bwMode="auto">
          <a:xfrm>
            <a:off x="3159881" y="2268538"/>
            <a:ext cx="3768725"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611732-7932-C25D-B543-73F950380456}"/>
              </a:ext>
            </a:extLst>
          </p:cNvPr>
          <p:cNvCxnSpPr>
            <a:cxnSpLocks/>
          </p:cNvCxnSpPr>
          <p:nvPr>
            <p:custDataLst>
              <p:tags r:id="rId26"/>
            </p:custDataLst>
          </p:nvPr>
        </p:nvCxnSpPr>
        <p:spPr bwMode="auto">
          <a:xfrm>
            <a:off x="2521706"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A0ECA3-782F-F759-88A0-9545BF194FF4}"/>
              </a:ext>
            </a:extLst>
          </p:cNvPr>
          <p:cNvCxnSpPr/>
          <p:nvPr>
            <p:custDataLst>
              <p:tags r:id="rId27"/>
            </p:custDataLst>
          </p:nvPr>
        </p:nvCxnSpPr>
        <p:spPr bwMode="auto">
          <a:xfrm>
            <a:off x="8565319"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C95D5-61C2-5863-20B5-1727F495D957}"/>
              </a:ext>
            </a:extLst>
          </p:cNvPr>
          <p:cNvCxnSpPr/>
          <p:nvPr>
            <p:custDataLst>
              <p:tags r:id="rId28"/>
            </p:custDataLst>
          </p:nvPr>
        </p:nvCxnSpPr>
        <p:spPr bwMode="auto">
          <a:xfrm>
            <a:off x="1467606" y="5051425"/>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C1A00C-A54C-F897-57B1-05712D76D4DF}"/>
              </a:ext>
            </a:extLst>
          </p:cNvPr>
          <p:cNvCxnSpPr/>
          <p:nvPr>
            <p:custDataLst>
              <p:tags r:id="rId29"/>
            </p:custDataLst>
          </p:nvPr>
        </p:nvCxnSpPr>
        <p:spPr bwMode="auto">
          <a:xfrm>
            <a:off x="1467606" y="27924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F249434-B670-2AF9-EC39-D7D98C2C2044}"/>
              </a:ext>
            </a:extLst>
          </p:cNvPr>
          <p:cNvCxnSpPr/>
          <p:nvPr>
            <p:custDataLst>
              <p:tags r:id="rId30"/>
            </p:custDataLst>
          </p:nvPr>
        </p:nvCxnSpPr>
        <p:spPr bwMode="auto">
          <a:xfrm>
            <a:off x="1467606" y="34782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F5F381-BADB-1EE6-99CD-53DEE42E25B5}"/>
              </a:ext>
            </a:extLst>
          </p:cNvPr>
          <p:cNvCxnSpPr/>
          <p:nvPr>
            <p:custDataLst>
              <p:tags r:id="rId31"/>
            </p:custDataLst>
          </p:nvPr>
        </p:nvCxnSpPr>
        <p:spPr bwMode="auto">
          <a:xfrm>
            <a:off x="1467606" y="4008438"/>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CCCCD-BA64-5482-4DAE-2B2E5755968B}"/>
              </a:ext>
            </a:extLst>
          </p:cNvPr>
          <p:cNvCxnSpPr/>
          <p:nvPr>
            <p:custDataLst>
              <p:tags r:id="rId32"/>
            </p:custDataLst>
          </p:nvPr>
        </p:nvCxnSpPr>
        <p:spPr bwMode="auto">
          <a:xfrm>
            <a:off x="1467606" y="3117850"/>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D2D6D7-C5B6-B64D-AFA9-333D913CB703}"/>
              </a:ext>
            </a:extLst>
          </p:cNvPr>
          <p:cNvCxnSpPr/>
          <p:nvPr>
            <p:custDataLst>
              <p:tags r:id="rId33"/>
            </p:custDataLst>
          </p:nvPr>
        </p:nvCxnSpPr>
        <p:spPr bwMode="auto">
          <a:xfrm>
            <a:off x="1467606" y="5546725"/>
            <a:ext cx="7097713"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0B8B6D-B8A1-6847-6BFA-8D3661A480DD}"/>
              </a:ext>
            </a:extLst>
          </p:cNvPr>
          <p:cNvCxnSpPr/>
          <p:nvPr>
            <p:custDataLst>
              <p:tags r:id="rId34"/>
            </p:custDataLst>
          </p:nvPr>
        </p:nvCxnSpPr>
        <p:spPr bwMode="auto">
          <a:xfrm>
            <a:off x="1467606" y="43672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5576B6-2CB0-F941-4A36-37E64D5F4369}"/>
              </a:ext>
            </a:extLst>
          </p:cNvPr>
          <p:cNvCxnSpPr/>
          <p:nvPr>
            <p:custDataLst>
              <p:tags r:id="rId35"/>
            </p:custDataLst>
          </p:nvPr>
        </p:nvCxnSpPr>
        <p:spPr bwMode="auto">
          <a:xfrm>
            <a:off x="1467606" y="4692650"/>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69229C-2377-B2FF-2C82-735205EBE831}"/>
              </a:ext>
            </a:extLst>
          </p:cNvPr>
          <p:cNvCxnSpPr/>
          <p:nvPr>
            <p:custDataLst>
              <p:tags r:id="rId36"/>
            </p:custDataLst>
          </p:nvPr>
        </p:nvCxnSpPr>
        <p:spPr bwMode="auto">
          <a:xfrm>
            <a:off x="1467606" y="6185329"/>
            <a:ext cx="70977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9AAF09-B345-7B5A-A296-F658180C9A1F}"/>
              </a:ext>
            </a:extLst>
          </p:cNvPr>
          <p:cNvCxnSpPr/>
          <p:nvPr>
            <p:custDataLst>
              <p:tags r:id="rId37"/>
            </p:custDataLst>
          </p:nvPr>
        </p:nvCxnSpPr>
        <p:spPr bwMode="auto">
          <a:xfrm>
            <a:off x="1467606" y="2468563"/>
            <a:ext cx="70977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a16="http://schemas.microsoft.com/office/drawing/2014/main" id="{35116279-811C-8BD3-19A2-9B737BA26903}"/>
              </a:ext>
            </a:extLst>
          </p:cNvPr>
          <p:cNvSpPr>
            <a:spLocks noGrp="1"/>
          </p:cNvSpPr>
          <p:nvPr>
            <p:custDataLst>
              <p:tags r:id="rId38"/>
            </p:custDataLst>
          </p:nvPr>
        </p:nvSpPr>
        <p:spPr bwMode="auto">
          <a:xfrm>
            <a:off x="3747256" y="2516188"/>
            <a:ext cx="366713" cy="228600"/>
          </a:xfrm>
          <a:prstGeom prst="chevron">
            <a:avLst>
              <a:gd name="adj" fmla="val 18056"/>
            </a:avLst>
          </a:prstGeom>
          <a:noFill/>
          <a:ln w="9525" algn="ctr">
            <a:solidFill>
              <a:srgbClr val="E6E6E6"/>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3" name="Text Placeholder 4">
            <a:extLst>
              <a:ext uri="{FF2B5EF4-FFF2-40B4-BE49-F238E27FC236}">
                <a16:creationId xmlns:a16="http://schemas.microsoft.com/office/drawing/2014/main" id="{73950670-E95E-8CC3-AF8F-BED08229F4B9}"/>
              </a:ext>
            </a:extLst>
          </p:cNvPr>
          <p:cNvSpPr>
            <a:spLocks noGrp="1"/>
          </p:cNvSpPr>
          <p:nvPr>
            <p:custDataLst>
              <p:tags r:id="rId39"/>
            </p:custDataLst>
          </p:nvPr>
        </p:nvSpPr>
        <p:spPr bwMode="auto">
          <a:xfrm>
            <a:off x="6157081" y="4740275"/>
            <a:ext cx="993775" cy="228600"/>
          </a:xfrm>
          <a:prstGeom prst="chevron">
            <a:avLst>
              <a:gd name="adj" fmla="val 18056"/>
            </a:avLst>
          </a:prstGeom>
          <a:no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4" name="Text Placeholder 4">
            <a:extLst>
              <a:ext uri="{FF2B5EF4-FFF2-40B4-BE49-F238E27FC236}">
                <a16:creationId xmlns:a16="http://schemas.microsoft.com/office/drawing/2014/main" id="{E0437689-FA66-8C59-3977-D0E246307710}"/>
              </a:ext>
            </a:extLst>
          </p:cNvPr>
          <p:cNvSpPr>
            <a:spLocks noGrp="1"/>
          </p:cNvSpPr>
          <p:nvPr>
            <p:custDataLst>
              <p:tags r:id="rId40"/>
            </p:custDataLst>
          </p:nvPr>
        </p:nvSpPr>
        <p:spPr bwMode="auto">
          <a:xfrm>
            <a:off x="6009444" y="4416425"/>
            <a:ext cx="995363" cy="228600"/>
          </a:xfrm>
          <a:prstGeom prst="chevron">
            <a:avLst>
              <a:gd name="adj" fmla="val 18056"/>
            </a:avLst>
          </a:prstGeom>
          <a:no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5" name="Text Placeholder 4">
            <a:extLst>
              <a:ext uri="{FF2B5EF4-FFF2-40B4-BE49-F238E27FC236}">
                <a16:creationId xmlns:a16="http://schemas.microsoft.com/office/drawing/2014/main" id="{959AEADE-5A3B-42AD-63FF-1CBF98008D1C}"/>
              </a:ext>
            </a:extLst>
          </p:cNvPr>
          <p:cNvSpPr>
            <a:spLocks noGrp="1"/>
          </p:cNvSpPr>
          <p:nvPr>
            <p:custDataLst>
              <p:tags r:id="rId41"/>
            </p:custDataLst>
          </p:nvPr>
        </p:nvSpPr>
        <p:spPr bwMode="auto">
          <a:xfrm>
            <a:off x="4910894" y="3167063"/>
            <a:ext cx="469900" cy="228600"/>
          </a:xfrm>
          <a:prstGeom prst="chevron">
            <a:avLst>
              <a:gd name="adj" fmla="val 18056"/>
            </a:avLst>
          </a:prstGeom>
          <a:no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6" name="Text Placeholder 4">
            <a:extLst>
              <a:ext uri="{FF2B5EF4-FFF2-40B4-BE49-F238E27FC236}">
                <a16:creationId xmlns:a16="http://schemas.microsoft.com/office/drawing/2014/main" id="{0135085D-D51A-7471-E859-D29E49A8BACA}"/>
              </a:ext>
            </a:extLst>
          </p:cNvPr>
          <p:cNvSpPr>
            <a:spLocks noGrp="1"/>
          </p:cNvSpPr>
          <p:nvPr>
            <p:custDataLst>
              <p:tags r:id="rId42"/>
            </p:custDataLst>
          </p:nvPr>
        </p:nvSpPr>
        <p:spPr bwMode="auto">
          <a:xfrm>
            <a:off x="5202994" y="4090988"/>
            <a:ext cx="995363" cy="228600"/>
          </a:xfrm>
          <a:prstGeom prst="chevron">
            <a:avLst>
              <a:gd name="adj" fmla="val 18056"/>
            </a:avLst>
          </a:prstGeom>
          <a:no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7" name="Text Placeholder 4">
            <a:extLst>
              <a:ext uri="{FF2B5EF4-FFF2-40B4-BE49-F238E27FC236}">
                <a16:creationId xmlns:a16="http://schemas.microsoft.com/office/drawing/2014/main" id="{9A0A6B3A-187B-BAF8-2C17-490170913039}"/>
              </a:ext>
            </a:extLst>
          </p:cNvPr>
          <p:cNvSpPr>
            <a:spLocks noGrp="1"/>
          </p:cNvSpPr>
          <p:nvPr>
            <p:custDataLst>
              <p:tags r:id="rId43"/>
            </p:custDataLst>
          </p:nvPr>
        </p:nvSpPr>
        <p:spPr bwMode="auto">
          <a:xfrm>
            <a:off x="4396544" y="2841625"/>
            <a:ext cx="482600" cy="228600"/>
          </a:xfrm>
          <a:prstGeom prst="chevron">
            <a:avLst>
              <a:gd name="adj" fmla="val 18056"/>
            </a:avLst>
          </a:prstGeom>
          <a:no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8" name="Text Placeholder 4">
            <a:extLst>
              <a:ext uri="{FF2B5EF4-FFF2-40B4-BE49-F238E27FC236}">
                <a16:creationId xmlns:a16="http://schemas.microsoft.com/office/drawing/2014/main" id="{F4292647-89C6-C79E-15B3-AA7980A56070}"/>
              </a:ext>
            </a:extLst>
          </p:cNvPr>
          <p:cNvSpPr>
            <a:spLocks noGrp="1"/>
          </p:cNvSpPr>
          <p:nvPr>
            <p:custDataLst>
              <p:tags r:id="rId44"/>
            </p:custDataLst>
          </p:nvPr>
        </p:nvSpPr>
        <p:spPr bwMode="auto">
          <a:xfrm>
            <a:off x="6865106" y="5595938"/>
            <a:ext cx="1690688" cy="365125"/>
          </a:xfrm>
          <a:prstGeom prst="chevron">
            <a:avLst>
              <a:gd name="adj" fmla="val 18261"/>
            </a:avLst>
          </a:prstGeom>
          <a:no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9" name="Text Placeholder 4">
            <a:extLst>
              <a:ext uri="{FF2B5EF4-FFF2-40B4-BE49-F238E27FC236}">
                <a16:creationId xmlns:a16="http://schemas.microsoft.com/office/drawing/2014/main" id="{D5E00A7B-D093-CEFF-B8BF-7EC3DCB2BEC1}"/>
              </a:ext>
            </a:extLst>
          </p:cNvPr>
          <p:cNvSpPr>
            <a:spLocks noGrp="1"/>
          </p:cNvSpPr>
          <p:nvPr>
            <p:custDataLst>
              <p:tags r:id="rId45"/>
            </p:custDataLst>
          </p:nvPr>
        </p:nvSpPr>
        <p:spPr bwMode="auto">
          <a:xfrm>
            <a:off x="5098219" y="5595938"/>
            <a:ext cx="1833563" cy="365125"/>
          </a:xfrm>
          <a:prstGeom prst="homePlate">
            <a:avLst>
              <a:gd name="adj" fmla="val 18261"/>
            </a:avLst>
          </a:prstGeom>
          <a:solidFill>
            <a:schemeClr val="accent3"/>
          </a:solidFill>
          <a:ln w="9525" algn="ctr">
            <a:solidFill>
              <a:schemeClr val="accent3"/>
            </a:solidFill>
          </a:ln>
        </p:spPr>
        <p:txBody>
          <a:bodyPr vert="horz" wrap="square" lIns="90488" tIns="46038" rIns="84138"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3]</a:t>
            </a:r>
          </a:p>
        </p:txBody>
      </p:sp>
      <p:sp>
        <p:nvSpPr>
          <p:cNvPr id="50" name="Text Placeholder 4">
            <a:extLst>
              <a:ext uri="{FF2B5EF4-FFF2-40B4-BE49-F238E27FC236}">
                <a16:creationId xmlns:a16="http://schemas.microsoft.com/office/drawing/2014/main" id="{10840A46-58D2-2843-ACF5-53A8E0E22297}"/>
              </a:ext>
            </a:extLst>
          </p:cNvPr>
          <p:cNvSpPr>
            <a:spLocks noGrp="1"/>
          </p:cNvSpPr>
          <p:nvPr>
            <p:custDataLst>
              <p:tags r:id="rId46"/>
            </p:custDataLst>
          </p:nvPr>
        </p:nvSpPr>
        <p:spPr bwMode="auto">
          <a:xfrm>
            <a:off x="3852031" y="5595938"/>
            <a:ext cx="1162050" cy="365125"/>
          </a:xfrm>
          <a:prstGeom prst="homePlate">
            <a:avLst>
              <a:gd name="adj" fmla="val 18261"/>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900">
                <a:solidFill>
                  <a:srgbClr val="FFFFFF"/>
                </a:solidFill>
                <a:latin typeface="Arial" panose="020B0604020202020204" pitchFamily="34" charset="0"/>
                <a:cs typeface="Arial" panose="020B0604020202020204" pitchFamily="34" charset="0"/>
              </a:rPr>
              <a:t>[Step 2]</a:t>
            </a: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1" name="Text Placeholder 4">
            <a:extLst>
              <a:ext uri="{FF2B5EF4-FFF2-40B4-BE49-F238E27FC236}">
                <a16:creationId xmlns:a16="http://schemas.microsoft.com/office/drawing/2014/main" id="{63D240D4-759E-3988-DDE7-818661CFC3B5}"/>
              </a:ext>
            </a:extLst>
          </p:cNvPr>
          <p:cNvSpPr>
            <a:spLocks noGrp="1"/>
          </p:cNvSpPr>
          <p:nvPr>
            <p:custDataLst>
              <p:tags r:id="rId47"/>
            </p:custDataLst>
          </p:nvPr>
        </p:nvSpPr>
        <p:spPr bwMode="auto">
          <a:xfrm>
            <a:off x="2824919" y="2516188"/>
            <a:ext cx="963613" cy="228600"/>
          </a:xfrm>
          <a:prstGeom prst="homePlate">
            <a:avLst>
              <a:gd name="adj" fmla="val 18056"/>
            </a:avLst>
          </a:prstGeom>
          <a:solidFill>
            <a:srgbClr val="E6E6E6"/>
          </a:solidFill>
          <a:ln w="9525" algn="ctr">
            <a:no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E7E6E6">
                    <a:lumMod val="10000"/>
                  </a:srgbClr>
                </a:solidFill>
                <a:latin typeface="Arial" panose="020B0604020202020204" pitchFamily="34" charset="0"/>
                <a:cs typeface="Arial" panose="020B0604020202020204" pitchFamily="34" charset="0"/>
              </a:rPr>
              <a:t>[Activity]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52" name="Text Placeholder 4">
            <a:extLst>
              <a:ext uri="{FF2B5EF4-FFF2-40B4-BE49-F238E27FC236}">
                <a16:creationId xmlns:a16="http://schemas.microsoft.com/office/drawing/2014/main" id="{76F5DC3D-564B-461A-400A-F9537E7CFD76}"/>
              </a:ext>
            </a:extLst>
          </p:cNvPr>
          <p:cNvSpPr>
            <a:spLocks noGrp="1"/>
          </p:cNvSpPr>
          <p:nvPr>
            <p:custDataLst>
              <p:tags r:id="rId48"/>
            </p:custDataLst>
          </p:nvPr>
        </p:nvSpPr>
        <p:spPr bwMode="gray">
          <a:xfrm>
            <a:off x="5171244" y="4740275"/>
            <a:ext cx="1027113"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3" name="Text Placeholder 4">
            <a:extLst>
              <a:ext uri="{FF2B5EF4-FFF2-40B4-BE49-F238E27FC236}">
                <a16:creationId xmlns:a16="http://schemas.microsoft.com/office/drawing/2014/main" id="{D7A24D8E-449F-65FF-C063-A46D52AF88B5}"/>
              </a:ext>
            </a:extLst>
          </p:cNvPr>
          <p:cNvSpPr>
            <a:spLocks noGrp="1"/>
          </p:cNvSpPr>
          <p:nvPr>
            <p:custDataLst>
              <p:tags r:id="rId49"/>
            </p:custDataLst>
          </p:nvPr>
        </p:nvSpPr>
        <p:spPr bwMode="auto">
          <a:xfrm>
            <a:off x="2824919" y="5595938"/>
            <a:ext cx="963613" cy="365125"/>
          </a:xfrm>
          <a:prstGeom prst="homePlate">
            <a:avLst>
              <a:gd name="adj" fmla="val 18261"/>
            </a:avLst>
          </a:prstGeom>
          <a:solidFill>
            <a:srgbClr val="E6E6E6"/>
          </a:solidFill>
          <a:ln w="9525" algn="ctr">
            <a:noFill/>
          </a:ln>
        </p:spPr>
        <p:txBody>
          <a:bodyPr vert="horz" wrap="squar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r>
              <a:rPr kumimoji="0" lang="en-GB"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54" name="Text Placeholder 4">
            <a:extLst>
              <a:ext uri="{FF2B5EF4-FFF2-40B4-BE49-F238E27FC236}">
                <a16:creationId xmlns:a16="http://schemas.microsoft.com/office/drawing/2014/main" id="{4644A5DB-21C7-48AC-5200-1AF373458E51}"/>
              </a:ext>
            </a:extLst>
          </p:cNvPr>
          <p:cNvSpPr>
            <a:spLocks noGrp="1"/>
          </p:cNvSpPr>
          <p:nvPr>
            <p:custDataLst>
              <p:tags r:id="rId50"/>
            </p:custDataLst>
          </p:nvPr>
        </p:nvSpPr>
        <p:spPr bwMode="gray">
          <a:xfrm>
            <a:off x="4239381" y="4090988"/>
            <a:ext cx="1004888"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5" name="Text Placeholder 4">
            <a:extLst>
              <a:ext uri="{FF2B5EF4-FFF2-40B4-BE49-F238E27FC236}">
                <a16:creationId xmlns:a16="http://schemas.microsoft.com/office/drawing/2014/main" id="{D570B3AC-8EE7-9235-2ED6-778CE9E18E38}"/>
              </a:ext>
            </a:extLst>
          </p:cNvPr>
          <p:cNvSpPr>
            <a:spLocks noGrp="1"/>
          </p:cNvSpPr>
          <p:nvPr>
            <p:custDataLst>
              <p:tags r:id="rId51"/>
            </p:custDataLst>
          </p:nvPr>
        </p:nvSpPr>
        <p:spPr bwMode="gray">
          <a:xfrm>
            <a:off x="3485319" y="2841625"/>
            <a:ext cx="952500" cy="228600"/>
          </a:xfrm>
          <a:prstGeom prst="homePlate">
            <a:avLst>
              <a:gd name="adj" fmla="val 18056"/>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FFFFFF"/>
                </a:solidFill>
                <a:latin typeface="Arial" panose="020B0604020202020204" pitchFamily="34" charset="0"/>
                <a:cs typeface="Arial" panose="020B0604020202020204" pitchFamily="34" charset="0"/>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6" name="Text Placeholder 4">
            <a:extLst>
              <a:ext uri="{FF2B5EF4-FFF2-40B4-BE49-F238E27FC236}">
                <a16:creationId xmlns:a16="http://schemas.microsoft.com/office/drawing/2014/main" id="{E274F5D7-6A3E-46BE-417B-72DD354F60E0}"/>
              </a:ext>
            </a:extLst>
          </p:cNvPr>
          <p:cNvSpPr>
            <a:spLocks noGrp="1"/>
          </p:cNvSpPr>
          <p:nvPr>
            <p:custDataLst>
              <p:tags r:id="rId52"/>
            </p:custDataLst>
          </p:nvPr>
        </p:nvSpPr>
        <p:spPr bwMode="gray">
          <a:xfrm>
            <a:off x="4093330" y="3167063"/>
            <a:ext cx="858838" cy="228600"/>
          </a:xfrm>
          <a:prstGeom prst="homePlate">
            <a:avLst>
              <a:gd name="adj" fmla="val 18056"/>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7" name="Text Placeholder 4">
            <a:extLst>
              <a:ext uri="{FF2B5EF4-FFF2-40B4-BE49-F238E27FC236}">
                <a16:creationId xmlns:a16="http://schemas.microsoft.com/office/drawing/2014/main" id="{D9A0367A-5E61-582F-60B7-CBFDEFDC9061}"/>
              </a:ext>
            </a:extLst>
          </p:cNvPr>
          <p:cNvSpPr>
            <a:spLocks noGrp="1"/>
          </p:cNvSpPr>
          <p:nvPr>
            <p:custDataLst>
              <p:tags r:id="rId53"/>
            </p:custDataLst>
          </p:nvPr>
        </p:nvSpPr>
        <p:spPr bwMode="gray">
          <a:xfrm>
            <a:off x="5056944" y="4416425"/>
            <a:ext cx="993775"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cxnSp>
        <p:nvCxnSpPr>
          <p:cNvPr id="58" name="Straight Connector 57">
            <a:extLst>
              <a:ext uri="{FF2B5EF4-FFF2-40B4-BE49-F238E27FC236}">
                <a16:creationId xmlns:a16="http://schemas.microsoft.com/office/drawing/2014/main" id="{FBD31FD5-2E6F-BF1E-8706-C1DD5EE63E59}"/>
              </a:ext>
            </a:extLst>
          </p:cNvPr>
          <p:cNvCxnSpPr/>
          <p:nvPr>
            <p:custDataLst>
              <p:tags r:id="rId54"/>
            </p:custDataLst>
          </p:nvPr>
        </p:nvCxnSpPr>
        <p:spPr bwMode="gray">
          <a:xfrm>
            <a:off x="2836031" y="5175250"/>
            <a:ext cx="2471738" cy="0"/>
          </a:xfrm>
          <a:prstGeom prst="line">
            <a:avLst/>
          </a:prstGeom>
          <a:ln w="76200"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5C558FD-8C86-BBC7-C2BF-F5D8A9DD0949}"/>
              </a:ext>
            </a:extLst>
          </p:cNvPr>
          <p:cNvCxnSpPr>
            <a:cxnSpLocks/>
          </p:cNvCxnSpPr>
          <p:nvPr>
            <p:custDataLst>
              <p:tags r:id="rId55"/>
            </p:custDataLst>
          </p:nvPr>
        </p:nvCxnSpPr>
        <p:spPr bwMode="gray">
          <a:xfrm>
            <a:off x="2836031" y="2955925"/>
            <a:ext cx="649288"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1E022D-C52F-06D8-8D2A-0C1C8C5634B2}"/>
              </a:ext>
            </a:extLst>
          </p:cNvPr>
          <p:cNvCxnSpPr/>
          <p:nvPr>
            <p:custDataLst>
              <p:tags r:id="rId56"/>
            </p:custDataLst>
          </p:nvPr>
        </p:nvCxnSpPr>
        <p:spPr bwMode="gray">
          <a:xfrm>
            <a:off x="2836031" y="4854575"/>
            <a:ext cx="23352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DD2E53-376D-9822-725A-4A81C31AD31E}"/>
              </a:ext>
            </a:extLst>
          </p:cNvPr>
          <p:cNvCxnSpPr/>
          <p:nvPr>
            <p:custDataLst>
              <p:tags r:id="rId57"/>
            </p:custDataLst>
          </p:nvPr>
        </p:nvCxnSpPr>
        <p:spPr bwMode="gray">
          <a:xfrm>
            <a:off x="2836031" y="4205288"/>
            <a:ext cx="140335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D1FF8E-676A-682F-C400-703428F73A3D}"/>
              </a:ext>
            </a:extLst>
          </p:cNvPr>
          <p:cNvCxnSpPr>
            <a:cxnSpLocks/>
          </p:cNvCxnSpPr>
          <p:nvPr>
            <p:custDataLst>
              <p:tags r:id="rId58"/>
            </p:custDataLst>
          </p:nvPr>
        </p:nvCxnSpPr>
        <p:spPr bwMode="gray">
          <a:xfrm>
            <a:off x="2836031" y="3281363"/>
            <a:ext cx="12573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D67C9B-1733-D7DD-FB42-89A2E2E62AEC}"/>
              </a:ext>
            </a:extLst>
          </p:cNvPr>
          <p:cNvCxnSpPr/>
          <p:nvPr>
            <p:custDataLst>
              <p:tags r:id="rId59"/>
            </p:custDataLst>
          </p:nvPr>
        </p:nvCxnSpPr>
        <p:spPr bwMode="gray">
          <a:xfrm>
            <a:off x="2836031" y="4530725"/>
            <a:ext cx="22209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Isosceles Triangle 110">
            <a:extLst>
              <a:ext uri="{FF2B5EF4-FFF2-40B4-BE49-F238E27FC236}">
                <a16:creationId xmlns:a16="http://schemas.microsoft.com/office/drawing/2014/main" id="{2877A654-CF3F-FD33-28F7-3CE8D0FA290C}"/>
              </a:ext>
            </a:extLst>
          </p:cNvPr>
          <p:cNvSpPr/>
          <p:nvPr>
            <p:custDataLst>
              <p:tags r:id="rId60"/>
            </p:custDataLst>
          </p:nvPr>
        </p:nvSpPr>
        <p:spPr bwMode="gray">
          <a:xfrm>
            <a:off x="4968044" y="5868378"/>
            <a:ext cx="114300" cy="1143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5" name="Isosceles Triangle 111">
            <a:extLst>
              <a:ext uri="{FF2B5EF4-FFF2-40B4-BE49-F238E27FC236}">
                <a16:creationId xmlns:a16="http://schemas.microsoft.com/office/drawing/2014/main" id="{67D27300-9995-401D-8FE0-A058D6D7ABAA}"/>
              </a:ext>
            </a:extLst>
          </p:cNvPr>
          <p:cNvSpPr/>
          <p:nvPr>
            <p:custDataLst>
              <p:tags r:id="rId61"/>
            </p:custDataLst>
          </p:nvPr>
        </p:nvSpPr>
        <p:spPr bwMode="gray">
          <a:xfrm>
            <a:off x="3721856" y="5868378"/>
            <a:ext cx="114300" cy="1143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7" name="Text Placeholder 4">
            <a:extLst>
              <a:ext uri="{FF2B5EF4-FFF2-40B4-BE49-F238E27FC236}">
                <a16:creationId xmlns:a16="http://schemas.microsoft.com/office/drawing/2014/main" id="{FACF5153-8104-A3E3-8D95-B84987E3E251}"/>
              </a:ext>
            </a:extLst>
          </p:cNvPr>
          <p:cNvSpPr>
            <a:spLocks noGrp="1"/>
          </p:cNvSpPr>
          <p:nvPr>
            <p:custDataLst>
              <p:tags r:id="rId62"/>
            </p:custDataLst>
          </p:nvPr>
        </p:nvSpPr>
        <p:spPr bwMode="auto">
          <a:xfrm>
            <a:off x="1467606" y="5710238"/>
            <a:ext cx="37623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68" name="Text Placeholder 4">
            <a:extLst>
              <a:ext uri="{FF2B5EF4-FFF2-40B4-BE49-F238E27FC236}">
                <a16:creationId xmlns:a16="http://schemas.microsoft.com/office/drawing/2014/main" id="{E43AFB11-2272-0F23-02B3-D065185CB37A}"/>
              </a:ext>
            </a:extLst>
          </p:cNvPr>
          <p:cNvSpPr>
            <a:spLocks noGrp="1"/>
          </p:cNvSpPr>
          <p:nvPr>
            <p:custDataLst>
              <p:tags r:id="rId63"/>
            </p:custDataLst>
          </p:nvPr>
        </p:nvSpPr>
        <p:spPr bwMode="auto">
          <a:xfrm>
            <a:off x="1467606" y="4462463"/>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69" name="Text Placeholder 4">
            <a:extLst>
              <a:ext uri="{FF2B5EF4-FFF2-40B4-BE49-F238E27FC236}">
                <a16:creationId xmlns:a16="http://schemas.microsoft.com/office/drawing/2014/main" id="{2597E402-8954-7B24-23DA-93F3EBA69F83}"/>
              </a:ext>
            </a:extLst>
          </p:cNvPr>
          <p:cNvSpPr>
            <a:spLocks noGrp="1"/>
          </p:cNvSpPr>
          <p:nvPr>
            <p:custDataLst>
              <p:tags r:id="rId64"/>
            </p:custDataLst>
          </p:nvPr>
        </p:nvSpPr>
        <p:spPr bwMode="auto">
          <a:xfrm>
            <a:off x="1467606" y="2300288"/>
            <a:ext cx="388938" cy="136525"/>
          </a:xfrm>
          <a:prstGeom prst="rect">
            <a:avLst/>
          </a:prstGeom>
          <a:noFill/>
          <a:ln>
            <a:noFill/>
          </a:ln>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FB78847-9B82-4B5A-B7D3-D9F096E82FF0}" type="datetime'A''''''''''''''''''''ctiv''''i''''''t''''''y'">
              <a:rPr kumimoji="0" lang="en-GB" altLang="en-US" sz="1000" b="0"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0" name="Text Placeholder 4">
            <a:extLst>
              <a:ext uri="{FF2B5EF4-FFF2-40B4-BE49-F238E27FC236}">
                <a16:creationId xmlns:a16="http://schemas.microsoft.com/office/drawing/2014/main" id="{BAA69556-B1A8-52CC-D531-581C0D8AD5A6}"/>
              </a:ext>
            </a:extLst>
          </p:cNvPr>
          <p:cNvSpPr>
            <a:spLocks noGrp="1"/>
          </p:cNvSpPr>
          <p:nvPr>
            <p:custDataLst>
              <p:tags r:id="rId65"/>
            </p:custDataLst>
          </p:nvPr>
        </p:nvSpPr>
        <p:spPr bwMode="auto">
          <a:xfrm>
            <a:off x="1467606" y="2887663"/>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1" name="Text Placeholder 4">
            <a:extLst>
              <a:ext uri="{FF2B5EF4-FFF2-40B4-BE49-F238E27FC236}">
                <a16:creationId xmlns:a16="http://schemas.microsoft.com/office/drawing/2014/main" id="{AF474AF2-5B3A-8BBE-BA18-0F04334CCADE}"/>
              </a:ext>
            </a:extLst>
          </p:cNvPr>
          <p:cNvSpPr>
            <a:spLocks noGrp="1"/>
          </p:cNvSpPr>
          <p:nvPr>
            <p:custDataLst>
              <p:tags r:id="rId66"/>
            </p:custDataLst>
          </p:nvPr>
        </p:nvSpPr>
        <p:spPr bwMode="auto">
          <a:xfrm>
            <a:off x="1467606" y="5111750"/>
            <a:ext cx="120650" cy="40957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2" name="Text Placeholder 4">
            <a:extLst>
              <a:ext uri="{FF2B5EF4-FFF2-40B4-BE49-F238E27FC236}">
                <a16:creationId xmlns:a16="http://schemas.microsoft.com/office/drawing/2014/main" id="{72CEA4BC-08A1-4D18-7A9F-7195D2B5263F}"/>
              </a:ext>
            </a:extLst>
          </p:cNvPr>
          <p:cNvSpPr>
            <a:spLocks noGrp="1"/>
          </p:cNvSpPr>
          <p:nvPr>
            <p:custDataLst>
              <p:tags r:id="rId67"/>
            </p:custDataLst>
          </p:nvPr>
        </p:nvSpPr>
        <p:spPr bwMode="auto">
          <a:xfrm>
            <a:off x="1467606" y="3213100"/>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3" name="Text Placeholder 4">
            <a:extLst>
              <a:ext uri="{FF2B5EF4-FFF2-40B4-BE49-F238E27FC236}">
                <a16:creationId xmlns:a16="http://schemas.microsoft.com/office/drawing/2014/main" id="{41391B68-B687-4AE7-5A59-75BC447E9190}"/>
              </a:ext>
            </a:extLst>
          </p:cNvPr>
          <p:cNvSpPr>
            <a:spLocks noGrp="1"/>
          </p:cNvSpPr>
          <p:nvPr>
            <p:custDataLst>
              <p:tags r:id="rId68"/>
            </p:custDataLst>
          </p:nvPr>
        </p:nvSpPr>
        <p:spPr bwMode="auto">
          <a:xfrm>
            <a:off x="1467606" y="2562225"/>
            <a:ext cx="1008063"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5" name="Text Placeholder 2">
            <a:extLst>
              <a:ext uri="{FF2B5EF4-FFF2-40B4-BE49-F238E27FC236}">
                <a16:creationId xmlns:a16="http://schemas.microsoft.com/office/drawing/2014/main" id="{DF7E7D61-0A41-CE40-8176-EDFF96D4C6A0}"/>
              </a:ext>
            </a:extLst>
          </p:cNvPr>
          <p:cNvSpPr>
            <a:spLocks noGrp="1"/>
          </p:cNvSpPr>
          <p:nvPr>
            <p:custDataLst>
              <p:tags r:id="rId69"/>
            </p:custDataLst>
          </p:nvPr>
        </p:nvSpPr>
        <p:spPr bwMode="auto">
          <a:xfrm>
            <a:off x="3278944" y="6004903"/>
            <a:ext cx="971550"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26D2E7CF-DFDD-B0A5-B1C1-1C9C1C1F4C88}"/>
              </a:ext>
            </a:extLst>
          </p:cNvPr>
          <p:cNvSpPr>
            <a:spLocks noGrp="1"/>
          </p:cNvSpPr>
          <p:nvPr>
            <p:custDataLst>
              <p:tags r:id="rId70"/>
            </p:custDataLst>
          </p:nvPr>
        </p:nvSpPr>
        <p:spPr bwMode="auto">
          <a:xfrm>
            <a:off x="1467606" y="4786313"/>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7" name="Text Placeholder 2">
            <a:extLst>
              <a:ext uri="{FF2B5EF4-FFF2-40B4-BE49-F238E27FC236}">
                <a16:creationId xmlns:a16="http://schemas.microsoft.com/office/drawing/2014/main" id="{6500F6B5-0CBC-886B-5BC4-71CCCAC9CD8C}"/>
              </a:ext>
            </a:extLst>
          </p:cNvPr>
          <p:cNvSpPr>
            <a:spLocks noGrp="1"/>
          </p:cNvSpPr>
          <p:nvPr>
            <p:custDataLst>
              <p:tags r:id="rId71"/>
            </p:custDataLst>
          </p:nvPr>
        </p:nvSpPr>
        <p:spPr bwMode="auto">
          <a:xfrm>
            <a:off x="4296531" y="6004903"/>
            <a:ext cx="1490663"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00DCF35B-2A7B-F291-C038-9C3B4B335093}"/>
              </a:ext>
            </a:extLst>
          </p:cNvPr>
          <p:cNvSpPr>
            <a:spLocks noGrp="1"/>
          </p:cNvSpPr>
          <p:nvPr>
            <p:custDataLst>
              <p:tags r:id="rId72"/>
            </p:custDataLst>
          </p:nvPr>
        </p:nvSpPr>
        <p:spPr bwMode="auto">
          <a:xfrm>
            <a:off x="1467606" y="3538538"/>
            <a:ext cx="120650" cy="40957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7B8E22B7-ACBA-6885-36BF-B4654445EA59}"/>
              </a:ext>
            </a:extLst>
          </p:cNvPr>
          <p:cNvSpPr>
            <a:spLocks noGrp="1"/>
          </p:cNvSpPr>
          <p:nvPr>
            <p:custDataLst>
              <p:tags r:id="rId73"/>
            </p:custDataLst>
          </p:nvPr>
        </p:nvSpPr>
        <p:spPr bwMode="auto">
          <a:xfrm>
            <a:off x="1467606" y="4137025"/>
            <a:ext cx="509588" cy="136525"/>
          </a:xfrm>
          <a:prstGeom prst="rect">
            <a:avLst/>
          </a:prstGeom>
          <a:no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0" name="TextBox 79">
            <a:extLst>
              <a:ext uri="{FF2B5EF4-FFF2-40B4-BE49-F238E27FC236}">
                <a16:creationId xmlns:a16="http://schemas.microsoft.com/office/drawing/2014/main" id="{0CC4C77B-0A27-5F22-16E0-CE25F140AB4F}"/>
              </a:ext>
            </a:extLst>
          </p:cNvPr>
          <p:cNvSpPr txBox="1"/>
          <p:nvPr/>
        </p:nvSpPr>
        <p:spPr>
          <a:xfrm>
            <a:off x="2877384" y="2894370"/>
            <a:ext cx="357470" cy="123111"/>
          </a:xfrm>
          <a:prstGeom prst="rect">
            <a:avLst/>
          </a:prstGeom>
          <a:solidFill>
            <a:srgbClr val="E6E6E6"/>
          </a:solidFill>
          <a:ln>
            <a:noFill/>
          </a:ln>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1" name="TextBox 80">
            <a:extLst>
              <a:ext uri="{FF2B5EF4-FFF2-40B4-BE49-F238E27FC236}">
                <a16:creationId xmlns:a16="http://schemas.microsoft.com/office/drawing/2014/main" id="{A8F98BA3-66B6-D2B7-68D6-0786AA34AF6F}"/>
              </a:ext>
            </a:extLst>
          </p:cNvPr>
          <p:cNvSpPr txBox="1"/>
          <p:nvPr/>
        </p:nvSpPr>
        <p:spPr>
          <a:xfrm>
            <a:off x="2877384" y="3219808"/>
            <a:ext cx="357470" cy="123111"/>
          </a:xfrm>
          <a:prstGeom prst="rect">
            <a:avLst/>
          </a:prstGeom>
          <a:solidFill>
            <a:srgbClr val="E6E6E6"/>
          </a:solidFill>
          <a:ln>
            <a:noFill/>
          </a:ln>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3" name="TextBox 82">
            <a:extLst>
              <a:ext uri="{FF2B5EF4-FFF2-40B4-BE49-F238E27FC236}">
                <a16:creationId xmlns:a16="http://schemas.microsoft.com/office/drawing/2014/main" id="{BF6506F5-C7AA-2188-351D-AFEC8CFF0DE0}"/>
              </a:ext>
            </a:extLst>
          </p:cNvPr>
          <p:cNvSpPr txBox="1"/>
          <p:nvPr/>
        </p:nvSpPr>
        <p:spPr>
          <a:xfrm>
            <a:off x="2877384" y="4143733"/>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4" name="TextBox 83">
            <a:extLst>
              <a:ext uri="{FF2B5EF4-FFF2-40B4-BE49-F238E27FC236}">
                <a16:creationId xmlns:a16="http://schemas.microsoft.com/office/drawing/2014/main" id="{E6068487-3EE1-D672-53A8-FC4BEC43DE82}"/>
              </a:ext>
            </a:extLst>
          </p:cNvPr>
          <p:cNvSpPr txBox="1"/>
          <p:nvPr/>
        </p:nvSpPr>
        <p:spPr>
          <a:xfrm>
            <a:off x="2877384" y="446917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5" name="TextBox 84">
            <a:extLst>
              <a:ext uri="{FF2B5EF4-FFF2-40B4-BE49-F238E27FC236}">
                <a16:creationId xmlns:a16="http://schemas.microsoft.com/office/drawing/2014/main" id="{B61CC937-C906-0F60-DB72-54CC017B03EF}"/>
              </a:ext>
            </a:extLst>
          </p:cNvPr>
          <p:cNvSpPr txBox="1"/>
          <p:nvPr/>
        </p:nvSpPr>
        <p:spPr>
          <a:xfrm>
            <a:off x="2877384" y="479302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6" name="TextBox 85">
            <a:extLst>
              <a:ext uri="{FF2B5EF4-FFF2-40B4-BE49-F238E27FC236}">
                <a16:creationId xmlns:a16="http://schemas.microsoft.com/office/drawing/2014/main" id="{0D743311-04AF-2661-3AC8-0C01999CA000}"/>
              </a:ext>
            </a:extLst>
          </p:cNvPr>
          <p:cNvSpPr txBox="1"/>
          <p:nvPr/>
        </p:nvSpPr>
        <p:spPr>
          <a:xfrm>
            <a:off x="467805" y="2562225"/>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1]</a:t>
            </a:r>
          </a:p>
        </p:txBody>
      </p:sp>
      <p:cxnSp>
        <p:nvCxnSpPr>
          <p:cNvPr id="87" name="Straight Connector 86">
            <a:extLst>
              <a:ext uri="{FF2B5EF4-FFF2-40B4-BE49-F238E27FC236}">
                <a16:creationId xmlns:a16="http://schemas.microsoft.com/office/drawing/2014/main" id="{97773354-39C3-9E9C-4ECE-A8C8470F6329}"/>
              </a:ext>
            </a:extLst>
          </p:cNvPr>
          <p:cNvCxnSpPr>
            <a:cxnSpLocks/>
          </p:cNvCxnSpPr>
          <p:nvPr/>
        </p:nvCxnSpPr>
        <p:spPr>
          <a:xfrm>
            <a:off x="1369173" y="2468563"/>
            <a:ext cx="0" cy="370800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680233D-D26F-5165-79F2-5FD161AF46CA}"/>
              </a:ext>
            </a:extLst>
          </p:cNvPr>
          <p:cNvSpPr txBox="1"/>
          <p:nvPr/>
        </p:nvSpPr>
        <p:spPr>
          <a:xfrm>
            <a:off x="467805" y="5686753"/>
            <a:ext cx="885492"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3]</a:t>
            </a:r>
          </a:p>
        </p:txBody>
      </p:sp>
      <p:sp>
        <p:nvSpPr>
          <p:cNvPr id="89" name="Rectangle 88">
            <a:extLst>
              <a:ext uri="{FF2B5EF4-FFF2-40B4-BE49-F238E27FC236}">
                <a16:creationId xmlns:a16="http://schemas.microsoft.com/office/drawing/2014/main" id="{F09717DF-E760-BC5B-F771-BB94B30C8B97}"/>
              </a:ext>
            </a:extLst>
          </p:cNvPr>
          <p:cNvSpPr/>
          <p:nvPr/>
        </p:nvSpPr>
        <p:spPr>
          <a:xfrm>
            <a:off x="2531232" y="3575873"/>
            <a:ext cx="6024562" cy="33110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0" name="Rectangle 89">
            <a:extLst>
              <a:ext uri="{FF2B5EF4-FFF2-40B4-BE49-F238E27FC236}">
                <a16:creationId xmlns:a16="http://schemas.microsoft.com/office/drawing/2014/main" id="{071919C1-8FE4-2E88-C823-9CAFF0B19381}"/>
              </a:ext>
            </a:extLst>
          </p:cNvPr>
          <p:cNvSpPr/>
          <p:nvPr/>
        </p:nvSpPr>
        <p:spPr>
          <a:xfrm>
            <a:off x="2531232" y="5143058"/>
            <a:ext cx="6024562" cy="33110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2" name="TextBox 91">
            <a:extLst>
              <a:ext uri="{FF2B5EF4-FFF2-40B4-BE49-F238E27FC236}">
                <a16:creationId xmlns:a16="http://schemas.microsoft.com/office/drawing/2014/main" id="{002AE62C-8323-EFB9-0197-6A120BD4A533}"/>
              </a:ext>
            </a:extLst>
          </p:cNvPr>
          <p:cNvSpPr txBox="1"/>
          <p:nvPr/>
        </p:nvSpPr>
        <p:spPr>
          <a:xfrm>
            <a:off x="9315797" y="2430547"/>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effectLst/>
                <a:uLnTx/>
                <a:uFillTx/>
                <a:latin typeface="Arial"/>
                <a:cs typeface="Arial" panose="020B0604020202020204" pitchFamily="34" charset="0"/>
                <a:sym typeface="Arial"/>
              </a:rPr>
              <a:t>[Insert description]</a:t>
            </a:r>
          </a:p>
        </p:txBody>
      </p:sp>
      <p:sp>
        <p:nvSpPr>
          <p:cNvPr id="93" name="TrackerNumBlue 62">
            <a:extLst>
              <a:ext uri="{FF2B5EF4-FFF2-40B4-BE49-F238E27FC236}">
                <a16:creationId xmlns:a16="http://schemas.microsoft.com/office/drawing/2014/main" id="{1FD23B5E-5E97-CE44-CE97-A24B02CF2FD9}"/>
              </a:ext>
            </a:extLst>
          </p:cNvPr>
          <p:cNvSpPr>
            <a:spLocks noChangeAspect="1"/>
          </p:cNvSpPr>
          <p:nvPr>
            <p:custDataLst>
              <p:tags r:id="rId74"/>
            </p:custDataLst>
          </p:nvPr>
        </p:nvSpPr>
        <p:spPr>
          <a:xfrm>
            <a:off x="8918085" y="2430547"/>
            <a:ext cx="288000" cy="28800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1</a:t>
            </a:r>
          </a:p>
        </p:txBody>
      </p:sp>
      <p:sp>
        <p:nvSpPr>
          <p:cNvPr id="94" name="TextBox 93">
            <a:extLst>
              <a:ext uri="{FF2B5EF4-FFF2-40B4-BE49-F238E27FC236}">
                <a16:creationId xmlns:a16="http://schemas.microsoft.com/office/drawing/2014/main" id="{B7642ADF-2CC5-4DBA-AD8B-B3F680F22C5C}"/>
              </a:ext>
            </a:extLst>
          </p:cNvPr>
          <p:cNvSpPr txBox="1"/>
          <p:nvPr/>
        </p:nvSpPr>
        <p:spPr>
          <a:xfrm>
            <a:off x="9315797" y="3636207"/>
            <a:ext cx="2243262"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effectLst/>
                <a:uLnTx/>
                <a:uFillTx/>
                <a:latin typeface="Arial"/>
                <a:cs typeface="Arial" panose="020B0604020202020204" pitchFamily="34" charset="0"/>
                <a:sym typeface="Arial"/>
              </a:rPr>
              <a:t>[Insert description]</a:t>
            </a:r>
          </a:p>
        </p:txBody>
      </p:sp>
      <p:sp>
        <p:nvSpPr>
          <p:cNvPr id="95" name="TrackerNumBlue 62">
            <a:extLst>
              <a:ext uri="{FF2B5EF4-FFF2-40B4-BE49-F238E27FC236}">
                <a16:creationId xmlns:a16="http://schemas.microsoft.com/office/drawing/2014/main" id="{B44BD242-F257-8C87-68E2-5E6CD0610103}"/>
              </a:ext>
            </a:extLst>
          </p:cNvPr>
          <p:cNvSpPr>
            <a:spLocks noChangeAspect="1"/>
          </p:cNvSpPr>
          <p:nvPr>
            <p:custDataLst>
              <p:tags r:id="rId75"/>
            </p:custDataLst>
          </p:nvPr>
        </p:nvSpPr>
        <p:spPr>
          <a:xfrm>
            <a:off x="8918085" y="3636207"/>
            <a:ext cx="288000" cy="28800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2</a:t>
            </a:r>
          </a:p>
        </p:txBody>
      </p:sp>
      <p:sp>
        <p:nvSpPr>
          <p:cNvPr id="96" name="TextBox 95">
            <a:extLst>
              <a:ext uri="{FF2B5EF4-FFF2-40B4-BE49-F238E27FC236}">
                <a16:creationId xmlns:a16="http://schemas.microsoft.com/office/drawing/2014/main" id="{3A1A39A2-93D5-48A7-64FD-B99E53B3468F}"/>
              </a:ext>
            </a:extLst>
          </p:cNvPr>
          <p:cNvSpPr txBox="1"/>
          <p:nvPr/>
        </p:nvSpPr>
        <p:spPr>
          <a:xfrm>
            <a:off x="9315797" y="4841866"/>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effectLst/>
                <a:uLnTx/>
                <a:uFillTx/>
                <a:latin typeface="Arial"/>
                <a:cs typeface="Arial" panose="020B0604020202020204" pitchFamily="34" charset="0"/>
                <a:sym typeface="Arial"/>
              </a:rPr>
              <a:t>[Insert description]</a:t>
            </a:r>
          </a:p>
        </p:txBody>
      </p:sp>
      <p:sp>
        <p:nvSpPr>
          <p:cNvPr id="97" name="TrackerNumBlue 62">
            <a:extLst>
              <a:ext uri="{FF2B5EF4-FFF2-40B4-BE49-F238E27FC236}">
                <a16:creationId xmlns:a16="http://schemas.microsoft.com/office/drawing/2014/main" id="{C1B348B4-575F-1EE8-8937-F059AAED4029}"/>
              </a:ext>
            </a:extLst>
          </p:cNvPr>
          <p:cNvSpPr>
            <a:spLocks noChangeAspect="1"/>
          </p:cNvSpPr>
          <p:nvPr>
            <p:custDataLst>
              <p:tags r:id="rId76"/>
            </p:custDataLst>
          </p:nvPr>
        </p:nvSpPr>
        <p:spPr>
          <a:xfrm>
            <a:off x="8918085" y="4841866"/>
            <a:ext cx="288000" cy="28800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3</a:t>
            </a:r>
          </a:p>
        </p:txBody>
      </p:sp>
      <p:sp>
        <p:nvSpPr>
          <p:cNvPr id="100" name="Rectangle 99">
            <a:extLst>
              <a:ext uri="{FF2B5EF4-FFF2-40B4-BE49-F238E27FC236}">
                <a16:creationId xmlns:a16="http://schemas.microsoft.com/office/drawing/2014/main" id="{3FFC18C7-B58B-7532-D864-EFD96EA6A537}"/>
              </a:ext>
            </a:extLst>
          </p:cNvPr>
          <p:cNvSpPr/>
          <p:nvPr/>
        </p:nvSpPr>
        <p:spPr>
          <a:xfrm>
            <a:off x="467806" y="1699879"/>
            <a:ext cx="2845929"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Preliminary timeline:</a:t>
            </a:r>
          </a:p>
        </p:txBody>
      </p:sp>
      <p:sp>
        <p:nvSpPr>
          <p:cNvPr id="74" name="TextBox 73">
            <a:extLst>
              <a:ext uri="{FF2B5EF4-FFF2-40B4-BE49-F238E27FC236}">
                <a16:creationId xmlns:a16="http://schemas.microsoft.com/office/drawing/2014/main" id="{7A7DA80B-2743-CEA5-21CE-5808026CCE7B}"/>
              </a:ext>
            </a:extLst>
          </p:cNvPr>
          <p:cNvSpPr txBox="1"/>
          <p:nvPr/>
        </p:nvSpPr>
        <p:spPr>
          <a:xfrm>
            <a:off x="467805" y="4119662"/>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t>
            </a:r>
            <a:r>
              <a:rPr lang="en-GB" sz="1000" b="1" kern="0" dirty="0">
                <a:latin typeface="Arial" panose="020B0604020202020204" pitchFamily="34" charset="0"/>
                <a:sym typeface="Arial"/>
              </a:rPr>
              <a:t>Area</a:t>
            </a:r>
            <a:r>
              <a:rPr kumimoji="0" lang="en-GB" sz="1000" b="1"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 2]</a:t>
            </a:r>
          </a:p>
        </p:txBody>
      </p:sp>
      <p:sp>
        <p:nvSpPr>
          <p:cNvPr id="91" name="Google Shape;746;p20">
            <a:extLst>
              <a:ext uri="{FF2B5EF4-FFF2-40B4-BE49-F238E27FC236}">
                <a16:creationId xmlns:a16="http://schemas.microsoft.com/office/drawing/2014/main" id="{3419F9F4-04ED-499C-102A-960887B2B7B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498638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A837FF-8AD1-2DF8-357C-0FBD8E3BE82B}"/>
              </a:ext>
            </a:extLst>
          </p:cNvPr>
          <p:cNvSpPr>
            <a:spLocks noGrp="1"/>
          </p:cNvSpPr>
          <p:nvPr>
            <p:ph type="title"/>
          </p:nvPr>
        </p:nvSpPr>
        <p:spPr/>
        <p:txBody>
          <a:bodyPr/>
          <a:lstStyle/>
          <a:p>
            <a:r>
              <a:rPr lang="en-IN" dirty="0">
                <a:solidFill>
                  <a:schemeClr val="accent2"/>
                </a:solidFill>
              </a:rPr>
              <a:t>II. </a:t>
            </a:r>
            <a:r>
              <a:rPr lang="en-IN" dirty="0"/>
              <a:t>Preliminary [timeline/sequence/roadmap]</a:t>
            </a:r>
            <a:endParaRPr lang="en-US" dirty="0"/>
          </a:p>
        </p:txBody>
      </p:sp>
      <p:sp>
        <p:nvSpPr>
          <p:cNvPr id="107" name="Text Placeholder 106">
            <a:extLst>
              <a:ext uri="{FF2B5EF4-FFF2-40B4-BE49-F238E27FC236}">
                <a16:creationId xmlns:a16="http://schemas.microsoft.com/office/drawing/2014/main" id="{D715AEAC-A902-8C66-A541-E8DB4628CE0B}"/>
              </a:ext>
            </a:extLst>
          </p:cNvPr>
          <p:cNvSpPr>
            <a:spLocks noGrp="1"/>
          </p:cNvSpPr>
          <p:nvPr>
            <p:ph type="body" sz="quarter" idx="17"/>
          </p:nvPr>
        </p:nvSpPr>
        <p:spPr/>
        <p:txBody>
          <a:bodyPr/>
          <a:lstStyle/>
          <a:p>
            <a:endParaRPr lang="en-US"/>
          </a:p>
        </p:txBody>
      </p:sp>
      <p:sp>
        <p:nvSpPr>
          <p:cNvPr id="5" name="Text Placeholder 4">
            <a:extLst>
              <a:ext uri="{FF2B5EF4-FFF2-40B4-BE49-F238E27FC236}">
                <a16:creationId xmlns:a16="http://schemas.microsoft.com/office/drawing/2014/main" id="{F7587EB2-C96D-8E70-EDFA-18FBB9351C1F}"/>
              </a:ext>
            </a:extLst>
          </p:cNvPr>
          <p:cNvSpPr>
            <a:spLocks noGrp="1"/>
          </p:cNvSpPr>
          <p:nvPr>
            <p:custDataLst>
              <p:tags r:id="rId1"/>
            </p:custDataLst>
          </p:nvPr>
        </p:nvSpPr>
        <p:spPr bwMode="auto">
          <a:xfrm>
            <a:off x="2636838" y="2144228"/>
            <a:ext cx="6715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rPr>
              <a:t>202x</a:t>
            </a:r>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6" name="Text Placeholder 4">
            <a:extLst>
              <a:ext uri="{FF2B5EF4-FFF2-40B4-BE49-F238E27FC236}">
                <a16:creationId xmlns:a16="http://schemas.microsoft.com/office/drawing/2014/main" id="{67582E64-92B4-B1F4-0642-711EC811390B}"/>
              </a:ext>
            </a:extLst>
          </p:cNvPr>
          <p:cNvSpPr>
            <a:spLocks noGrp="1"/>
          </p:cNvSpPr>
          <p:nvPr>
            <p:custDataLst>
              <p:tags r:id="rId2"/>
            </p:custDataLst>
          </p:nvPr>
        </p:nvSpPr>
        <p:spPr bwMode="auto">
          <a:xfrm>
            <a:off x="3308350" y="2144228"/>
            <a:ext cx="401955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rPr>
              <a:t>202x</a:t>
            </a:r>
          </a:p>
        </p:txBody>
      </p:sp>
      <p:sp>
        <p:nvSpPr>
          <p:cNvPr id="7" name="Text Placeholder 4">
            <a:extLst>
              <a:ext uri="{FF2B5EF4-FFF2-40B4-BE49-F238E27FC236}">
                <a16:creationId xmlns:a16="http://schemas.microsoft.com/office/drawing/2014/main" id="{A3BF874C-C059-E30C-212C-6A5CCEB84B5E}"/>
              </a:ext>
            </a:extLst>
          </p:cNvPr>
          <p:cNvSpPr>
            <a:spLocks noGrp="1"/>
          </p:cNvSpPr>
          <p:nvPr>
            <p:custDataLst>
              <p:tags r:id="rId3"/>
            </p:custDataLst>
          </p:nvPr>
        </p:nvSpPr>
        <p:spPr bwMode="auto">
          <a:xfrm>
            <a:off x="7327900" y="2144228"/>
            <a:ext cx="401955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rPr>
              <a:t>202x</a:t>
            </a:r>
          </a:p>
        </p:txBody>
      </p:sp>
      <p:sp>
        <p:nvSpPr>
          <p:cNvPr id="8" name="Text Placeholder 4">
            <a:extLst>
              <a:ext uri="{FF2B5EF4-FFF2-40B4-BE49-F238E27FC236}">
                <a16:creationId xmlns:a16="http://schemas.microsoft.com/office/drawing/2014/main" id="{A867949D-AB7C-9224-5BA2-08AD003D0556}"/>
              </a:ext>
            </a:extLst>
          </p:cNvPr>
          <p:cNvSpPr>
            <a:spLocks noGrp="1"/>
          </p:cNvSpPr>
          <p:nvPr>
            <p:custDataLst>
              <p:tags r:id="rId4"/>
            </p:custDataLst>
          </p:nvPr>
        </p:nvSpPr>
        <p:spPr bwMode="auto">
          <a:xfrm>
            <a:off x="2636838"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6F6AF73-4BE2-4D35-B57F-4825621287B3}" type="datetime'''''''''''''N''''''o''''v'''''''''''''''''''">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D00DCC74-F592-E68F-1310-B1C884FCE049}"/>
              </a:ext>
            </a:extLst>
          </p:cNvPr>
          <p:cNvSpPr>
            <a:spLocks noGrp="1"/>
          </p:cNvSpPr>
          <p:nvPr>
            <p:custDataLst>
              <p:tags r:id="rId5"/>
            </p:custDataLst>
          </p:nvPr>
        </p:nvSpPr>
        <p:spPr bwMode="auto">
          <a:xfrm>
            <a:off x="296703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AA7FB26-4395-4B36-8620-E8EA27B53D57}" type="datetime'''''''D''''''''''''''''e''''''''''''''''''''''''''''''''''''c'">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50964C9D-B539-96C3-13D2-EBE61F775CB7}"/>
              </a:ext>
            </a:extLst>
          </p:cNvPr>
          <p:cNvSpPr>
            <a:spLocks noGrp="1"/>
          </p:cNvSpPr>
          <p:nvPr>
            <p:custDataLst>
              <p:tags r:id="rId6"/>
            </p:custDataLst>
          </p:nvPr>
        </p:nvSpPr>
        <p:spPr bwMode="auto">
          <a:xfrm>
            <a:off x="3308350"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A8C6DE2-AB77-452D-BF27-8A6DE29095CC}" type="datetime'J''''''''''''''''''''''''''''''a''''''''''''''''''n'''''''''''">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96B67A0C-E83F-A809-26E3-F4702F6894F8}"/>
              </a:ext>
            </a:extLst>
          </p:cNvPr>
          <p:cNvSpPr>
            <a:spLocks noGrp="1"/>
          </p:cNvSpPr>
          <p:nvPr>
            <p:custDataLst>
              <p:tags r:id="rId7"/>
            </p:custDataLst>
          </p:nvPr>
        </p:nvSpPr>
        <p:spPr bwMode="auto">
          <a:xfrm>
            <a:off x="3649663" y="2360128"/>
            <a:ext cx="307975"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2F84526-B004-4AD4-8EC9-C91498C1F749}" type="datetime'''''''''''''''''''F''''''''''''''''e''''''''''''''''''b'">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5000BEF-0938-E9E1-A73F-4F4F7516809C}"/>
              </a:ext>
            </a:extLst>
          </p:cNvPr>
          <p:cNvSpPr>
            <a:spLocks noGrp="1"/>
          </p:cNvSpPr>
          <p:nvPr>
            <p:custDataLst>
              <p:tags r:id="rId8"/>
            </p:custDataLst>
          </p:nvPr>
        </p:nvSpPr>
        <p:spPr bwMode="auto">
          <a:xfrm>
            <a:off x="395763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60A86C5-31B2-4253-9942-5CFF1E1DDE8D}" type="datetime'Ma''''''r'''''''''''''''''''''''''''''''''''''''''">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62DF611C-0159-9AC2-269F-FBAE60D76535}"/>
              </a:ext>
            </a:extLst>
          </p:cNvPr>
          <p:cNvSpPr>
            <a:spLocks noGrp="1"/>
          </p:cNvSpPr>
          <p:nvPr>
            <p:custDataLst>
              <p:tags r:id="rId9"/>
            </p:custDataLst>
          </p:nvPr>
        </p:nvSpPr>
        <p:spPr bwMode="auto">
          <a:xfrm>
            <a:off x="4298950" y="2360128"/>
            <a:ext cx="331788"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814F223-4033-483E-911A-42FACCD50564}" type="datetime'''''''''''''''A''p''''''''''''''''''''''''''''r'''''''">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3856CA98-A66F-2CF9-98DC-5D17E749332E}"/>
              </a:ext>
            </a:extLst>
          </p:cNvPr>
          <p:cNvSpPr>
            <a:spLocks noGrp="1"/>
          </p:cNvSpPr>
          <p:nvPr>
            <p:custDataLst>
              <p:tags r:id="rId10"/>
            </p:custDataLst>
          </p:nvPr>
        </p:nvSpPr>
        <p:spPr bwMode="auto">
          <a:xfrm>
            <a:off x="463073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4B3106-DD80-46D3-9348-587DAC0A0009}" type="datetime'''''''Ma''''''''''''''''''''''''''''''y'''''''''''''''''">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31048A52-01A4-D276-C4FE-3AB0404CAF57}"/>
              </a:ext>
            </a:extLst>
          </p:cNvPr>
          <p:cNvSpPr>
            <a:spLocks noGrp="1"/>
          </p:cNvSpPr>
          <p:nvPr>
            <p:custDataLst>
              <p:tags r:id="rId11"/>
            </p:custDataLst>
          </p:nvPr>
        </p:nvSpPr>
        <p:spPr bwMode="auto">
          <a:xfrm>
            <a:off x="4972050"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E721101-1BD3-480A-BDC2-563DB9DB478E}" type="datetime'''''''''J''''''''''''''''u''''''''''''n'''''''''''''">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9FEA232F-B898-7414-11CF-81ED5695A38D}"/>
              </a:ext>
            </a:extLst>
          </p:cNvPr>
          <p:cNvSpPr>
            <a:spLocks noGrp="1"/>
          </p:cNvSpPr>
          <p:nvPr>
            <p:custDataLst>
              <p:tags r:id="rId12"/>
            </p:custDataLst>
          </p:nvPr>
        </p:nvSpPr>
        <p:spPr bwMode="auto">
          <a:xfrm>
            <a:off x="5302250"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14B6DAA-21F0-47EE-8896-4AF00EF8A123}" type="datetime'''J''''''''''''''''''''u''''''''''''l'''''">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9731823D-AF4D-3E7F-8293-F09CD41EBE66}"/>
              </a:ext>
            </a:extLst>
          </p:cNvPr>
          <p:cNvSpPr>
            <a:spLocks noGrp="1"/>
          </p:cNvSpPr>
          <p:nvPr>
            <p:custDataLst>
              <p:tags r:id="rId13"/>
            </p:custDataLst>
          </p:nvPr>
        </p:nvSpPr>
        <p:spPr bwMode="auto">
          <a:xfrm>
            <a:off x="5643563"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2BDA0DA-0AFB-4A1A-A5F7-96F383CF3108}" type="datetime'''''''''''''''''''''A''''''''''''''''''''''''ug'''''''''''">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B0FAF435-D490-42A5-48BF-F848567E30E6}"/>
              </a:ext>
            </a:extLst>
          </p:cNvPr>
          <p:cNvSpPr>
            <a:spLocks noGrp="1"/>
          </p:cNvSpPr>
          <p:nvPr>
            <p:custDataLst>
              <p:tags r:id="rId14"/>
            </p:custDataLst>
          </p:nvPr>
        </p:nvSpPr>
        <p:spPr bwMode="auto">
          <a:xfrm>
            <a:off x="5984875"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3ABCD04-0E70-4FB7-9A00-28F3AAC4FF20}" type="datetime'''S''''''''''''''''''''''''''''''''''''''''e''''''''''''p'''">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819E16B7-D7EA-496C-BE4E-6E4639499115}"/>
              </a:ext>
            </a:extLst>
          </p:cNvPr>
          <p:cNvSpPr>
            <a:spLocks noGrp="1"/>
          </p:cNvSpPr>
          <p:nvPr>
            <p:custDataLst>
              <p:tags r:id="rId15"/>
            </p:custDataLst>
          </p:nvPr>
        </p:nvSpPr>
        <p:spPr bwMode="auto">
          <a:xfrm>
            <a:off x="6315075"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4827B83-D2CC-41D4-B8AA-6F674691C009}" type="datetime'''''''''''''O''''''''''''''''''''''c''''''''t'''''''''''''">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A9D568EE-8ACC-F28D-DFC3-CD684E9148B6}"/>
              </a:ext>
            </a:extLst>
          </p:cNvPr>
          <p:cNvSpPr>
            <a:spLocks noGrp="1"/>
          </p:cNvSpPr>
          <p:nvPr>
            <p:custDataLst>
              <p:tags r:id="rId16"/>
            </p:custDataLst>
          </p:nvPr>
        </p:nvSpPr>
        <p:spPr bwMode="auto">
          <a:xfrm>
            <a:off x="6656388"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6D41038-6FA0-46B7-8149-626F2E2E1AF0}" type="datetime'''''''''''''N''''''''''''''''''''''''ov'''''''''''''''''">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64FD2429-B4F9-66E7-5D1F-680680728F11}"/>
              </a:ext>
            </a:extLst>
          </p:cNvPr>
          <p:cNvSpPr>
            <a:spLocks noGrp="1"/>
          </p:cNvSpPr>
          <p:nvPr>
            <p:custDataLst>
              <p:tags r:id="rId17"/>
            </p:custDataLst>
          </p:nvPr>
        </p:nvSpPr>
        <p:spPr bwMode="auto">
          <a:xfrm>
            <a:off x="698658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64C0C99-173D-4805-B2A8-217C0E92F46A}" type="datetime'''''''''''''''''''''''''''D''e''''''''''c'''''''''">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60152A49-9FBE-CCA1-3DDF-E456C0360F78}"/>
              </a:ext>
            </a:extLst>
          </p:cNvPr>
          <p:cNvSpPr>
            <a:spLocks noGrp="1"/>
          </p:cNvSpPr>
          <p:nvPr>
            <p:custDataLst>
              <p:tags r:id="rId18"/>
            </p:custDataLst>
          </p:nvPr>
        </p:nvSpPr>
        <p:spPr bwMode="auto">
          <a:xfrm>
            <a:off x="7327900"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EDD811A-F708-4150-87EB-B64CFC430032}" type="datetime'''''J''''''''''''''''''''an'''''''''''''''''''''''''''">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EFECEF8-8492-E5E6-2071-7B164C3B0B35}"/>
              </a:ext>
            </a:extLst>
          </p:cNvPr>
          <p:cNvSpPr>
            <a:spLocks noGrp="1"/>
          </p:cNvSpPr>
          <p:nvPr>
            <p:custDataLst>
              <p:tags r:id="rId19"/>
            </p:custDataLst>
          </p:nvPr>
        </p:nvSpPr>
        <p:spPr bwMode="auto">
          <a:xfrm>
            <a:off x="7669213" y="2360128"/>
            <a:ext cx="307975"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2C0B6D-3B24-4ED4-90BF-F632784BF89F}" type="datetime'''''''''''''''''''''''''''''''''''''''''''''''''''Fe''b'''">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6B872F9E-DC21-551C-0CAC-8E4309F3BA24}"/>
              </a:ext>
            </a:extLst>
          </p:cNvPr>
          <p:cNvSpPr>
            <a:spLocks noGrp="1"/>
          </p:cNvSpPr>
          <p:nvPr>
            <p:custDataLst>
              <p:tags r:id="rId20"/>
            </p:custDataLst>
          </p:nvPr>
        </p:nvSpPr>
        <p:spPr bwMode="auto">
          <a:xfrm>
            <a:off x="797718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F124270-C84B-4C0F-BE73-5B4C4472C306}" type="datetime'''''''''''''M''a''''''''''''r'''''''''''">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85C26DFF-6307-4C18-CA8E-6798E4A4B204}"/>
              </a:ext>
            </a:extLst>
          </p:cNvPr>
          <p:cNvSpPr>
            <a:spLocks noGrp="1"/>
          </p:cNvSpPr>
          <p:nvPr>
            <p:custDataLst>
              <p:tags r:id="rId21"/>
            </p:custDataLst>
          </p:nvPr>
        </p:nvSpPr>
        <p:spPr bwMode="auto">
          <a:xfrm>
            <a:off x="8318500"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57991C-2599-4FAC-A42C-A47CE46E5D0B}" type="datetime'''A''''''''''p''''''''r'''''''">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654B07BA-342B-23A8-00B8-F9A40D2946C4}"/>
              </a:ext>
            </a:extLst>
          </p:cNvPr>
          <p:cNvSpPr>
            <a:spLocks noGrp="1"/>
          </p:cNvSpPr>
          <p:nvPr>
            <p:custDataLst>
              <p:tags r:id="rId22"/>
            </p:custDataLst>
          </p:nvPr>
        </p:nvSpPr>
        <p:spPr bwMode="auto">
          <a:xfrm>
            <a:off x="8648700" y="2360128"/>
            <a:ext cx="3429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DADA53F-9254-4E98-BD53-7CFDE599C7B5}" type="datetime'''''''''''''''''''''''''Ma''''''''''''''''''''''''''''''y'">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59050F77-214B-8385-3497-D49B2F12CDF4}"/>
              </a:ext>
            </a:extLst>
          </p:cNvPr>
          <p:cNvSpPr>
            <a:spLocks noGrp="1"/>
          </p:cNvSpPr>
          <p:nvPr>
            <p:custDataLst>
              <p:tags r:id="rId23"/>
            </p:custDataLst>
          </p:nvPr>
        </p:nvSpPr>
        <p:spPr bwMode="auto">
          <a:xfrm>
            <a:off x="8991600"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FB0475-0AD4-4A1C-8BFF-71C7C4956433}" type="datetime'''''''''''''''''''''J''''''u''n'''''''''''''''''''''''''''">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7AEBEC79-5923-1D6B-855A-C58FB9508F89}"/>
              </a:ext>
            </a:extLst>
          </p:cNvPr>
          <p:cNvSpPr>
            <a:spLocks noGrp="1"/>
          </p:cNvSpPr>
          <p:nvPr>
            <p:custDataLst>
              <p:tags r:id="rId24"/>
            </p:custDataLst>
          </p:nvPr>
        </p:nvSpPr>
        <p:spPr bwMode="auto">
          <a:xfrm>
            <a:off x="9321800"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6115A33-112D-442E-8D7E-84E774B5F3A6}" type="datetime'''''''''''''''''''''''''''''''Ju''''''''''''''''''l'''''''''">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BB2C9F13-22AD-8A19-1EA5-EC57EE1C30AD}"/>
              </a:ext>
            </a:extLst>
          </p:cNvPr>
          <p:cNvSpPr>
            <a:spLocks noGrp="1"/>
          </p:cNvSpPr>
          <p:nvPr>
            <p:custDataLst>
              <p:tags r:id="rId25"/>
            </p:custDataLst>
          </p:nvPr>
        </p:nvSpPr>
        <p:spPr bwMode="auto">
          <a:xfrm>
            <a:off x="9663113"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66E6983-2003-4391-A0FF-4CB6996D9CB5}" type="datetime'''''''''''A''''''''''''u''''''''''g'''''''">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A644B05-980D-B8D2-C7D2-187D6A5783B2}"/>
              </a:ext>
            </a:extLst>
          </p:cNvPr>
          <p:cNvSpPr>
            <a:spLocks noGrp="1"/>
          </p:cNvSpPr>
          <p:nvPr>
            <p:custDataLst>
              <p:tags r:id="rId26"/>
            </p:custDataLst>
          </p:nvPr>
        </p:nvSpPr>
        <p:spPr bwMode="auto">
          <a:xfrm>
            <a:off x="10004425"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E9B906B-5A6A-42AD-95F1-59C372852BD4}" type="datetime'''''''''''''''''''''''''''''''''''''''S''''''e''p'">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31" name="Text Placeholder 4">
            <a:extLst>
              <a:ext uri="{FF2B5EF4-FFF2-40B4-BE49-F238E27FC236}">
                <a16:creationId xmlns:a16="http://schemas.microsoft.com/office/drawing/2014/main" id="{AC780F14-E4F5-2538-9D5B-95C501BEBE2F}"/>
              </a:ext>
            </a:extLst>
          </p:cNvPr>
          <p:cNvSpPr>
            <a:spLocks noGrp="1"/>
          </p:cNvSpPr>
          <p:nvPr>
            <p:custDataLst>
              <p:tags r:id="rId27"/>
            </p:custDataLst>
          </p:nvPr>
        </p:nvSpPr>
        <p:spPr bwMode="auto">
          <a:xfrm>
            <a:off x="10334625"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7F2C877-DF76-4F0C-A560-A18A6D44F4DE}" type="datetime'''''''''''''O''''''''''''''''''''c''''''''''''''''t'">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32" name="Text Placeholder 4">
            <a:extLst>
              <a:ext uri="{FF2B5EF4-FFF2-40B4-BE49-F238E27FC236}">
                <a16:creationId xmlns:a16="http://schemas.microsoft.com/office/drawing/2014/main" id="{2061394C-2AE7-43E1-EA5F-3697E2AEE090}"/>
              </a:ext>
            </a:extLst>
          </p:cNvPr>
          <p:cNvSpPr>
            <a:spLocks noGrp="1"/>
          </p:cNvSpPr>
          <p:nvPr>
            <p:custDataLst>
              <p:tags r:id="rId28"/>
            </p:custDataLst>
          </p:nvPr>
        </p:nvSpPr>
        <p:spPr bwMode="auto">
          <a:xfrm>
            <a:off x="10675938" y="2360128"/>
            <a:ext cx="330200"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4179385-E17E-4F6E-A53D-2D2BBEE936DC}" type="datetime'''''''''''''''''''''''N''''''''''''''''o''v'''''''''">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33" name="Text Placeholder 4">
            <a:extLst>
              <a:ext uri="{FF2B5EF4-FFF2-40B4-BE49-F238E27FC236}">
                <a16:creationId xmlns:a16="http://schemas.microsoft.com/office/drawing/2014/main" id="{B571F235-125E-B74C-B804-ED5504C2410D}"/>
              </a:ext>
            </a:extLst>
          </p:cNvPr>
          <p:cNvSpPr>
            <a:spLocks noGrp="1"/>
          </p:cNvSpPr>
          <p:nvPr>
            <p:custDataLst>
              <p:tags r:id="rId29"/>
            </p:custDataLst>
          </p:nvPr>
        </p:nvSpPr>
        <p:spPr bwMode="auto">
          <a:xfrm>
            <a:off x="11006138" y="2360128"/>
            <a:ext cx="341313" cy="215900"/>
          </a:xfrm>
          <a:prstGeom prst="rect">
            <a:avLst/>
          </a:prstGeom>
          <a:solidFill>
            <a:srgbClr val="F2F2F2"/>
          </a:solidFill>
          <a:ln>
            <a:noFill/>
          </a:ln>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ABBD8B2-B3A8-4DB0-9048-8F0835CF500B}" type="datetime'''''''''''''''''''''D''''''''e''''''''''''''''''''c'''''''''">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cxnSp>
        <p:nvCxnSpPr>
          <p:cNvPr id="34" name="Straight Connector 33">
            <a:extLst>
              <a:ext uri="{FF2B5EF4-FFF2-40B4-BE49-F238E27FC236}">
                <a16:creationId xmlns:a16="http://schemas.microsoft.com/office/drawing/2014/main" id="{EBE81714-6340-3DC7-547B-6ED86D343534}"/>
              </a:ext>
            </a:extLst>
          </p:cNvPr>
          <p:cNvCxnSpPr/>
          <p:nvPr>
            <p:custDataLst>
              <p:tags r:id="rId30"/>
            </p:custDataLst>
          </p:nvPr>
        </p:nvCxnSpPr>
        <p:spPr bwMode="auto">
          <a:xfrm>
            <a:off x="7327900" y="2360128"/>
            <a:ext cx="40195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29B113-EAC9-1D53-1980-289EA879DCA1}"/>
              </a:ext>
            </a:extLst>
          </p:cNvPr>
          <p:cNvCxnSpPr/>
          <p:nvPr>
            <p:custDataLst>
              <p:tags r:id="rId31"/>
            </p:custDataLst>
          </p:nvPr>
        </p:nvCxnSpPr>
        <p:spPr bwMode="auto">
          <a:xfrm>
            <a:off x="2636838" y="2360128"/>
            <a:ext cx="6159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7F804C-3BF7-02EA-1E8E-69ED4688A814}"/>
              </a:ext>
            </a:extLst>
          </p:cNvPr>
          <p:cNvCxnSpPr/>
          <p:nvPr>
            <p:custDataLst>
              <p:tags r:id="rId32"/>
            </p:custDataLst>
          </p:nvPr>
        </p:nvCxnSpPr>
        <p:spPr bwMode="auto">
          <a:xfrm>
            <a:off x="3308350" y="2360128"/>
            <a:ext cx="3963988"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FF4CEF-ED18-0818-875B-ADA01B5A22AF}"/>
              </a:ext>
            </a:extLst>
          </p:cNvPr>
          <p:cNvCxnSpPr/>
          <p:nvPr>
            <p:custDataLst>
              <p:tags r:id="rId33"/>
            </p:custDataLst>
          </p:nvPr>
        </p:nvCxnSpPr>
        <p:spPr bwMode="auto">
          <a:xfrm>
            <a:off x="39576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CE92FA-DEA0-DAC9-43D7-E3EBB98B68AB}"/>
              </a:ext>
            </a:extLst>
          </p:cNvPr>
          <p:cNvCxnSpPr/>
          <p:nvPr>
            <p:custDataLst>
              <p:tags r:id="rId34"/>
            </p:custDataLst>
          </p:nvPr>
        </p:nvCxnSpPr>
        <p:spPr bwMode="auto">
          <a:xfrm>
            <a:off x="766921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241328-C75C-8D1F-78E2-0EF6B4748D6A}"/>
              </a:ext>
            </a:extLst>
          </p:cNvPr>
          <p:cNvCxnSpPr>
            <a:cxnSpLocks/>
          </p:cNvCxnSpPr>
          <p:nvPr>
            <p:custDataLst>
              <p:tags r:id="rId35"/>
            </p:custDataLst>
          </p:nvPr>
        </p:nvCxnSpPr>
        <p:spPr bwMode="auto">
          <a:xfrm flipH="1">
            <a:off x="2967037" y="2674002"/>
            <a:ext cx="1" cy="3151146"/>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FF3DB8-F5A1-144E-DD3A-958D7E81FB5C}"/>
              </a:ext>
            </a:extLst>
          </p:cNvPr>
          <p:cNvCxnSpPr/>
          <p:nvPr>
            <p:custDataLst>
              <p:tags r:id="rId36"/>
            </p:custDataLst>
          </p:nvPr>
        </p:nvCxnSpPr>
        <p:spPr bwMode="auto">
          <a:xfrm>
            <a:off x="33083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F40D74-7903-5A22-0574-568099299658}"/>
              </a:ext>
            </a:extLst>
          </p:cNvPr>
          <p:cNvCxnSpPr/>
          <p:nvPr>
            <p:custDataLst>
              <p:tags r:id="rId37"/>
            </p:custDataLst>
          </p:nvPr>
        </p:nvCxnSpPr>
        <p:spPr bwMode="auto">
          <a:xfrm>
            <a:off x="564356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EDEB4A-82F8-1973-C992-916C6A41D0E3}"/>
              </a:ext>
            </a:extLst>
          </p:cNvPr>
          <p:cNvCxnSpPr/>
          <p:nvPr>
            <p:custDataLst>
              <p:tags r:id="rId38"/>
            </p:custDataLst>
          </p:nvPr>
        </p:nvCxnSpPr>
        <p:spPr bwMode="auto">
          <a:xfrm>
            <a:off x="42989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FAC7D8-0276-D2E8-5C5D-9DE6DD0F0691}"/>
              </a:ext>
            </a:extLst>
          </p:cNvPr>
          <p:cNvCxnSpPr/>
          <p:nvPr>
            <p:custDataLst>
              <p:tags r:id="rId39"/>
            </p:custDataLst>
          </p:nvPr>
        </p:nvCxnSpPr>
        <p:spPr bwMode="auto">
          <a:xfrm>
            <a:off x="49720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157B-E6B2-DB5F-EFA6-EAEF3BA45EB8}"/>
              </a:ext>
            </a:extLst>
          </p:cNvPr>
          <p:cNvCxnSpPr/>
          <p:nvPr>
            <p:custDataLst>
              <p:tags r:id="rId40"/>
            </p:custDataLst>
          </p:nvPr>
        </p:nvCxnSpPr>
        <p:spPr bwMode="auto">
          <a:xfrm>
            <a:off x="73279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6CEDB22-5E02-C931-4BF7-62FAF6D79559}"/>
              </a:ext>
            </a:extLst>
          </p:cNvPr>
          <p:cNvCxnSpPr/>
          <p:nvPr>
            <p:custDataLst>
              <p:tags r:id="rId41"/>
            </p:custDataLst>
          </p:nvPr>
        </p:nvCxnSpPr>
        <p:spPr bwMode="auto">
          <a:xfrm>
            <a:off x="53022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EE0623-2B10-64CB-0A36-F92BC89E96C6}"/>
              </a:ext>
            </a:extLst>
          </p:cNvPr>
          <p:cNvCxnSpPr/>
          <p:nvPr>
            <p:custDataLst>
              <p:tags r:id="rId42"/>
            </p:custDataLst>
          </p:nvPr>
        </p:nvCxnSpPr>
        <p:spPr bwMode="auto">
          <a:xfrm>
            <a:off x="598487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E6E5CD-B300-F392-8B8E-1BD07310F648}"/>
              </a:ext>
            </a:extLst>
          </p:cNvPr>
          <p:cNvCxnSpPr/>
          <p:nvPr>
            <p:custDataLst>
              <p:tags r:id="rId43"/>
            </p:custDataLst>
          </p:nvPr>
        </p:nvCxnSpPr>
        <p:spPr bwMode="auto">
          <a:xfrm>
            <a:off x="631507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88A2EC-F6EB-637B-E5BB-6D17EB2C5053}"/>
              </a:ext>
            </a:extLst>
          </p:cNvPr>
          <p:cNvCxnSpPr/>
          <p:nvPr>
            <p:custDataLst>
              <p:tags r:id="rId44"/>
            </p:custDataLst>
          </p:nvPr>
        </p:nvCxnSpPr>
        <p:spPr bwMode="auto">
          <a:xfrm>
            <a:off x="665638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062E73-E71E-4848-A2A6-F18C175AD1DA}"/>
              </a:ext>
            </a:extLst>
          </p:cNvPr>
          <p:cNvCxnSpPr/>
          <p:nvPr>
            <p:custDataLst>
              <p:tags r:id="rId45"/>
            </p:custDataLst>
          </p:nvPr>
        </p:nvCxnSpPr>
        <p:spPr bwMode="auto">
          <a:xfrm>
            <a:off x="698658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8867B24-0FD5-77AB-FF45-28FB276951AC}"/>
              </a:ext>
            </a:extLst>
          </p:cNvPr>
          <p:cNvCxnSpPr/>
          <p:nvPr>
            <p:custDataLst>
              <p:tags r:id="rId46"/>
            </p:custDataLst>
          </p:nvPr>
        </p:nvCxnSpPr>
        <p:spPr bwMode="auto">
          <a:xfrm>
            <a:off x="797718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B381FF-6BFD-14CC-C55B-A311356AF0D1}"/>
              </a:ext>
            </a:extLst>
          </p:cNvPr>
          <p:cNvCxnSpPr/>
          <p:nvPr>
            <p:custDataLst>
              <p:tags r:id="rId47"/>
            </p:custDataLst>
          </p:nvPr>
        </p:nvCxnSpPr>
        <p:spPr bwMode="auto">
          <a:xfrm>
            <a:off x="83185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194C0B-884A-39B5-0DCE-FEB76C9EC894}"/>
              </a:ext>
            </a:extLst>
          </p:cNvPr>
          <p:cNvCxnSpPr/>
          <p:nvPr>
            <p:custDataLst>
              <p:tags r:id="rId48"/>
            </p:custDataLst>
          </p:nvPr>
        </p:nvCxnSpPr>
        <p:spPr bwMode="auto">
          <a:xfrm>
            <a:off x="86487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5096E9-5F93-E8AC-0085-A6878D3FA270}"/>
              </a:ext>
            </a:extLst>
          </p:cNvPr>
          <p:cNvCxnSpPr/>
          <p:nvPr>
            <p:custDataLst>
              <p:tags r:id="rId49"/>
            </p:custDataLst>
          </p:nvPr>
        </p:nvCxnSpPr>
        <p:spPr bwMode="auto">
          <a:xfrm>
            <a:off x="89916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310478-5C90-0607-5234-C5B4B867FE00}"/>
              </a:ext>
            </a:extLst>
          </p:cNvPr>
          <p:cNvCxnSpPr/>
          <p:nvPr>
            <p:custDataLst>
              <p:tags r:id="rId50"/>
            </p:custDataLst>
          </p:nvPr>
        </p:nvCxnSpPr>
        <p:spPr bwMode="auto">
          <a:xfrm>
            <a:off x="93218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737E8D-04D0-ADA8-9D4B-D1FFE30DE6FA}"/>
              </a:ext>
            </a:extLst>
          </p:cNvPr>
          <p:cNvCxnSpPr/>
          <p:nvPr>
            <p:custDataLst>
              <p:tags r:id="rId51"/>
            </p:custDataLst>
          </p:nvPr>
        </p:nvCxnSpPr>
        <p:spPr bwMode="auto">
          <a:xfrm>
            <a:off x="966311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8EEB4C-70A7-7EA3-7BE9-3E052797713F}"/>
              </a:ext>
            </a:extLst>
          </p:cNvPr>
          <p:cNvCxnSpPr/>
          <p:nvPr>
            <p:custDataLst>
              <p:tags r:id="rId52"/>
            </p:custDataLst>
          </p:nvPr>
        </p:nvCxnSpPr>
        <p:spPr bwMode="auto">
          <a:xfrm>
            <a:off x="46307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FEB9F0-03DB-C593-2B0B-25333688ABCF}"/>
              </a:ext>
            </a:extLst>
          </p:cNvPr>
          <p:cNvCxnSpPr/>
          <p:nvPr>
            <p:custDataLst>
              <p:tags r:id="rId53"/>
            </p:custDataLst>
          </p:nvPr>
        </p:nvCxnSpPr>
        <p:spPr bwMode="auto">
          <a:xfrm>
            <a:off x="1033462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C91A9-513D-BD90-0880-130ED03E643C}"/>
              </a:ext>
            </a:extLst>
          </p:cNvPr>
          <p:cNvCxnSpPr/>
          <p:nvPr>
            <p:custDataLst>
              <p:tags r:id="rId54"/>
            </p:custDataLst>
          </p:nvPr>
        </p:nvCxnSpPr>
        <p:spPr bwMode="auto">
          <a:xfrm>
            <a:off x="106759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D47D1A-B757-8F1A-EB3E-92D7512180E8}"/>
              </a:ext>
            </a:extLst>
          </p:cNvPr>
          <p:cNvCxnSpPr/>
          <p:nvPr>
            <p:custDataLst>
              <p:tags r:id="rId55"/>
            </p:custDataLst>
          </p:nvPr>
        </p:nvCxnSpPr>
        <p:spPr bwMode="auto">
          <a:xfrm>
            <a:off x="110061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6FD7F-9678-BE84-928D-54C90EB9591B}"/>
              </a:ext>
            </a:extLst>
          </p:cNvPr>
          <p:cNvCxnSpPr>
            <a:cxnSpLocks/>
          </p:cNvCxnSpPr>
          <p:nvPr>
            <p:custDataLst>
              <p:tags r:id="rId56"/>
            </p:custDataLst>
          </p:nvPr>
        </p:nvCxnSpPr>
        <p:spPr bwMode="auto">
          <a:xfrm>
            <a:off x="2636838" y="2674002"/>
            <a:ext cx="0" cy="3151146"/>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1F48F4-1118-FE69-96C7-6A375EBC5725}"/>
              </a:ext>
            </a:extLst>
          </p:cNvPr>
          <p:cNvCxnSpPr/>
          <p:nvPr>
            <p:custDataLst>
              <p:tags r:id="rId57"/>
            </p:custDataLst>
          </p:nvPr>
        </p:nvCxnSpPr>
        <p:spPr bwMode="auto">
          <a:xfrm>
            <a:off x="11347450" y="2674002"/>
            <a:ext cx="0" cy="3150000"/>
          </a:xfrm>
          <a:prstGeom prst="line">
            <a:avLst/>
          </a:prstGeom>
          <a:ln w="6350" cap="flat" cmpd="sng" algn="ctr">
            <a:solidFill>
              <a:srgbClr val="00000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A4E63C-B817-908A-524F-485404751F63}"/>
              </a:ext>
            </a:extLst>
          </p:cNvPr>
          <p:cNvCxnSpPr/>
          <p:nvPr>
            <p:custDataLst>
              <p:tags r:id="rId58"/>
            </p:custDataLst>
          </p:nvPr>
        </p:nvCxnSpPr>
        <p:spPr bwMode="auto">
          <a:xfrm>
            <a:off x="1000442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41B14F9-EA7B-8D59-FC18-1CA86F2EE712}"/>
              </a:ext>
            </a:extLst>
          </p:cNvPr>
          <p:cNvCxnSpPr/>
          <p:nvPr>
            <p:custDataLst>
              <p:tags r:id="rId59"/>
            </p:custDataLst>
          </p:nvPr>
        </p:nvCxnSpPr>
        <p:spPr bwMode="auto">
          <a:xfrm>
            <a:off x="364966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071DB30-71E1-18D0-7928-79C8B18DEF5B}"/>
              </a:ext>
            </a:extLst>
          </p:cNvPr>
          <p:cNvCxnSpPr/>
          <p:nvPr>
            <p:custDataLst>
              <p:tags r:id="rId60"/>
            </p:custDataLst>
          </p:nvPr>
        </p:nvCxnSpPr>
        <p:spPr bwMode="auto">
          <a:xfrm>
            <a:off x="1468438" y="4340876"/>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B4DB09-91F9-EE71-ED40-EA148CBD3913}"/>
              </a:ext>
            </a:extLst>
          </p:cNvPr>
          <p:cNvCxnSpPr/>
          <p:nvPr>
            <p:custDataLst>
              <p:tags r:id="rId61"/>
            </p:custDataLst>
          </p:nvPr>
        </p:nvCxnSpPr>
        <p:spPr bwMode="auto">
          <a:xfrm>
            <a:off x="1468438" y="3916220"/>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BB1D42-2383-3522-31AE-44DE7161C70A}"/>
              </a:ext>
            </a:extLst>
          </p:cNvPr>
          <p:cNvCxnSpPr/>
          <p:nvPr>
            <p:custDataLst>
              <p:tags r:id="rId62"/>
            </p:custDataLst>
          </p:nvPr>
        </p:nvCxnSpPr>
        <p:spPr bwMode="auto">
          <a:xfrm>
            <a:off x="1468438" y="3066908"/>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1127FD3-62A5-9D6F-44EE-F1646E3E6C00}"/>
              </a:ext>
            </a:extLst>
          </p:cNvPr>
          <p:cNvCxnSpPr/>
          <p:nvPr>
            <p:custDataLst>
              <p:tags r:id="rId63"/>
            </p:custDataLst>
          </p:nvPr>
        </p:nvCxnSpPr>
        <p:spPr bwMode="auto">
          <a:xfrm>
            <a:off x="1468438" y="3491564"/>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2622BA9-676B-108C-247A-8B07D931E57A}"/>
              </a:ext>
            </a:extLst>
          </p:cNvPr>
          <p:cNvCxnSpPr/>
          <p:nvPr>
            <p:custDataLst>
              <p:tags r:id="rId64"/>
            </p:custDataLst>
          </p:nvPr>
        </p:nvCxnSpPr>
        <p:spPr bwMode="auto">
          <a:xfrm>
            <a:off x="1468438" y="4765532"/>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9D879C7-1EFD-A62B-DEB8-FC4BB696362C}"/>
              </a:ext>
            </a:extLst>
          </p:cNvPr>
          <p:cNvCxnSpPr/>
          <p:nvPr>
            <p:custDataLst>
              <p:tags r:id="rId65"/>
            </p:custDataLst>
          </p:nvPr>
        </p:nvCxnSpPr>
        <p:spPr bwMode="auto">
          <a:xfrm>
            <a:off x="1468438" y="5190190"/>
            <a:ext cx="9879013"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16607AA-0651-BE79-4003-8F58A5B4B835}"/>
              </a:ext>
            </a:extLst>
          </p:cNvPr>
          <p:cNvCxnSpPr/>
          <p:nvPr>
            <p:custDataLst>
              <p:tags r:id="rId66"/>
            </p:custDataLst>
          </p:nvPr>
        </p:nvCxnSpPr>
        <p:spPr bwMode="auto">
          <a:xfrm>
            <a:off x="1468438" y="5851272"/>
            <a:ext cx="98790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26EA32-95C7-B399-49CF-D4271943BD70}"/>
              </a:ext>
            </a:extLst>
          </p:cNvPr>
          <p:cNvCxnSpPr>
            <a:cxnSpLocks/>
          </p:cNvCxnSpPr>
          <p:nvPr>
            <p:custDataLst>
              <p:tags r:id="rId67"/>
            </p:custDataLst>
          </p:nvPr>
        </p:nvCxnSpPr>
        <p:spPr bwMode="auto">
          <a:xfrm>
            <a:off x="1468438" y="2642252"/>
            <a:ext cx="9879013" cy="0"/>
          </a:xfrm>
          <a:prstGeom prst="line">
            <a:avLst/>
          </a:prstGeom>
          <a:ln w="19050" cap="flat" cmpd="sng" algn="ctr">
            <a:solidFill>
              <a:srgbClr val="00000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 Placeholder 4">
            <a:extLst>
              <a:ext uri="{FF2B5EF4-FFF2-40B4-BE49-F238E27FC236}">
                <a16:creationId xmlns:a16="http://schemas.microsoft.com/office/drawing/2014/main" id="{5206FB3F-DC72-01D0-D272-A9EBAE3B9E59}"/>
              </a:ext>
            </a:extLst>
          </p:cNvPr>
          <p:cNvSpPr>
            <a:spLocks noGrp="1"/>
          </p:cNvSpPr>
          <p:nvPr>
            <p:custDataLst>
              <p:tags r:id="rId68"/>
            </p:custDataLst>
          </p:nvPr>
        </p:nvSpPr>
        <p:spPr bwMode="auto">
          <a:xfrm>
            <a:off x="9694863" y="3581655"/>
            <a:ext cx="969963" cy="244475"/>
          </a:xfrm>
          <a:prstGeom prst="chevron">
            <a:avLst>
              <a:gd name="adj" fmla="val 18182"/>
            </a:avLst>
          </a:prstGeom>
          <a:solidFill>
            <a:schemeClr val="bg1"/>
          </a:solid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78B2806B-C259-8D66-D25E-3BC64359A8A6}"/>
              </a:ext>
            </a:extLst>
          </p:cNvPr>
          <p:cNvSpPr>
            <a:spLocks noGrp="1"/>
          </p:cNvSpPr>
          <p:nvPr>
            <p:custDataLst>
              <p:tags r:id="rId69"/>
            </p:custDataLst>
          </p:nvPr>
        </p:nvSpPr>
        <p:spPr bwMode="auto">
          <a:xfrm>
            <a:off x="7932738" y="3178582"/>
            <a:ext cx="1047750" cy="244475"/>
          </a:xfrm>
          <a:prstGeom prst="chevron">
            <a:avLst>
              <a:gd name="adj" fmla="val 18182"/>
            </a:avLst>
          </a:prstGeom>
          <a:solidFill>
            <a:schemeClr val="bg1"/>
          </a:solid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7" name="Text Placeholder 4">
            <a:extLst>
              <a:ext uri="{FF2B5EF4-FFF2-40B4-BE49-F238E27FC236}">
                <a16:creationId xmlns:a16="http://schemas.microsoft.com/office/drawing/2014/main" id="{866A43E7-E16A-D05E-59BE-A825DB4153DA}"/>
              </a:ext>
            </a:extLst>
          </p:cNvPr>
          <p:cNvSpPr>
            <a:spLocks noGrp="1"/>
          </p:cNvSpPr>
          <p:nvPr>
            <p:custDataLst>
              <p:tags r:id="rId70"/>
            </p:custDataLst>
          </p:nvPr>
        </p:nvSpPr>
        <p:spPr bwMode="auto">
          <a:xfrm>
            <a:off x="6534150" y="4430094"/>
            <a:ext cx="1036638" cy="244475"/>
          </a:xfrm>
          <a:prstGeom prst="chevron">
            <a:avLst>
              <a:gd name="adj" fmla="val 18182"/>
            </a:avLst>
          </a:prstGeom>
          <a:solidFill>
            <a:srgbClr val="F2F2F2"/>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D7623DC2-F05C-48A2-0F5F-EA1F6FF5773B}"/>
              </a:ext>
            </a:extLst>
          </p:cNvPr>
          <p:cNvSpPr>
            <a:spLocks noGrp="1"/>
          </p:cNvSpPr>
          <p:nvPr>
            <p:custDataLst>
              <p:tags r:id="rId71"/>
            </p:custDataLst>
          </p:nvPr>
        </p:nvSpPr>
        <p:spPr bwMode="auto">
          <a:xfrm>
            <a:off x="5994400" y="4006311"/>
            <a:ext cx="1036638" cy="244475"/>
          </a:xfrm>
          <a:prstGeom prst="chevron">
            <a:avLst>
              <a:gd name="adj" fmla="val 18182"/>
            </a:avLst>
          </a:prstGeom>
          <a:solidFill>
            <a:srgbClr val="F2F2F2"/>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E31D004D-4468-F321-5AE7-243FF41ABE9E}"/>
              </a:ext>
            </a:extLst>
          </p:cNvPr>
          <p:cNvSpPr>
            <a:spLocks noGrp="1"/>
          </p:cNvSpPr>
          <p:nvPr>
            <p:custDataLst>
              <p:tags r:id="rId72"/>
            </p:custDataLst>
          </p:nvPr>
        </p:nvSpPr>
        <p:spPr bwMode="auto">
          <a:xfrm>
            <a:off x="5257800" y="3581655"/>
            <a:ext cx="385763" cy="244475"/>
          </a:xfrm>
          <a:prstGeom prst="chevron">
            <a:avLst>
              <a:gd name="adj" fmla="val 18182"/>
            </a:avLst>
          </a:prstGeom>
          <a:solidFill>
            <a:schemeClr val="bg1"/>
          </a:solidFill>
          <a:ln w="9525" algn="ctr">
            <a:solidFill>
              <a:srgbClr val="000000"/>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0" name="Text Placeholder 4">
            <a:extLst>
              <a:ext uri="{FF2B5EF4-FFF2-40B4-BE49-F238E27FC236}">
                <a16:creationId xmlns:a16="http://schemas.microsoft.com/office/drawing/2014/main" id="{E11EB674-6A58-A29B-0DE0-1C81F25C064E}"/>
              </a:ext>
            </a:extLst>
          </p:cNvPr>
          <p:cNvSpPr>
            <a:spLocks noGrp="1"/>
          </p:cNvSpPr>
          <p:nvPr>
            <p:custDataLst>
              <p:tags r:id="rId73"/>
            </p:custDataLst>
          </p:nvPr>
        </p:nvSpPr>
        <p:spPr bwMode="auto">
          <a:xfrm>
            <a:off x="3924300" y="2732343"/>
            <a:ext cx="385763" cy="244475"/>
          </a:xfrm>
          <a:prstGeom prst="chevron">
            <a:avLst>
              <a:gd name="adj" fmla="val 18182"/>
            </a:avLst>
          </a:prstGeom>
          <a:solidFill>
            <a:srgbClr val="F2F2F2"/>
          </a:solidFill>
          <a:ln w="9525" algn="ctr">
            <a:solidFill>
              <a:srgbClr val="E6E6E6"/>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1" name="Text Placeholder 4">
            <a:extLst>
              <a:ext uri="{FF2B5EF4-FFF2-40B4-BE49-F238E27FC236}">
                <a16:creationId xmlns:a16="http://schemas.microsoft.com/office/drawing/2014/main" id="{4C115061-F85A-4D54-C477-BC9A84AF54F5}"/>
              </a:ext>
            </a:extLst>
          </p:cNvPr>
          <p:cNvSpPr>
            <a:spLocks noGrp="1"/>
          </p:cNvSpPr>
          <p:nvPr>
            <p:custDataLst>
              <p:tags r:id="rId74"/>
            </p:custDataLst>
          </p:nvPr>
        </p:nvSpPr>
        <p:spPr bwMode="auto">
          <a:xfrm>
            <a:off x="9001125" y="4855624"/>
            <a:ext cx="947738" cy="244475"/>
          </a:xfrm>
          <a:prstGeom prst="chevron">
            <a:avLst>
              <a:gd name="adj" fmla="val 18182"/>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2" name="Text Placeholder 4">
            <a:extLst>
              <a:ext uri="{FF2B5EF4-FFF2-40B4-BE49-F238E27FC236}">
                <a16:creationId xmlns:a16="http://schemas.microsoft.com/office/drawing/2014/main" id="{C8CEB8BB-EACB-3988-3D8D-578D46659C55}"/>
              </a:ext>
            </a:extLst>
          </p:cNvPr>
          <p:cNvSpPr>
            <a:spLocks noGrp="1"/>
          </p:cNvSpPr>
          <p:nvPr>
            <p:custDataLst>
              <p:tags r:id="rId75"/>
            </p:custDataLst>
          </p:nvPr>
        </p:nvSpPr>
        <p:spPr bwMode="auto">
          <a:xfrm>
            <a:off x="9353550" y="5302902"/>
            <a:ext cx="138747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3" name="Text Placeholder 4">
            <a:extLst>
              <a:ext uri="{FF2B5EF4-FFF2-40B4-BE49-F238E27FC236}">
                <a16:creationId xmlns:a16="http://schemas.microsoft.com/office/drawing/2014/main" id="{43C5C236-7773-D584-7F14-EFE0454229DE}"/>
              </a:ext>
            </a:extLst>
          </p:cNvPr>
          <p:cNvSpPr>
            <a:spLocks noGrp="1"/>
          </p:cNvSpPr>
          <p:nvPr>
            <p:custDataLst>
              <p:tags r:id="rId76"/>
            </p:custDataLst>
          </p:nvPr>
        </p:nvSpPr>
        <p:spPr bwMode="auto">
          <a:xfrm>
            <a:off x="7227888" y="5302902"/>
            <a:ext cx="2049463" cy="244475"/>
          </a:xfrm>
          <a:prstGeom prst="chevron">
            <a:avLst>
              <a:gd name="adj" fmla="val 18182"/>
            </a:avLst>
          </a:prstGeom>
          <a:solidFill>
            <a:schemeClr val="bg1"/>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4" name="Text Placeholder 4">
            <a:extLst>
              <a:ext uri="{FF2B5EF4-FFF2-40B4-BE49-F238E27FC236}">
                <a16:creationId xmlns:a16="http://schemas.microsoft.com/office/drawing/2014/main" id="{37F43D70-6248-21B5-DC09-EB69E6DBA7B4}"/>
              </a:ext>
            </a:extLst>
          </p:cNvPr>
          <p:cNvSpPr>
            <a:spLocks noGrp="1"/>
          </p:cNvSpPr>
          <p:nvPr>
            <p:custDataLst>
              <p:tags r:id="rId77"/>
            </p:custDataLst>
          </p:nvPr>
        </p:nvSpPr>
        <p:spPr bwMode="gray">
          <a:xfrm>
            <a:off x="8648700" y="3577851"/>
            <a:ext cx="1090613" cy="244475"/>
          </a:xfrm>
          <a:prstGeom prst="homePlate">
            <a:avLst>
              <a:gd name="adj" fmla="val 18182"/>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5" name="Text Placeholder 4">
            <a:extLst>
              <a:ext uri="{FF2B5EF4-FFF2-40B4-BE49-F238E27FC236}">
                <a16:creationId xmlns:a16="http://schemas.microsoft.com/office/drawing/2014/main" id="{2897273C-4F27-DBC0-8250-DE40B1161D5A}"/>
              </a:ext>
            </a:extLst>
          </p:cNvPr>
          <p:cNvSpPr>
            <a:spLocks noGrp="1"/>
          </p:cNvSpPr>
          <p:nvPr>
            <p:custDataLst>
              <p:tags r:id="rId78"/>
            </p:custDataLst>
          </p:nvPr>
        </p:nvSpPr>
        <p:spPr bwMode="auto">
          <a:xfrm>
            <a:off x="5345113" y="5302902"/>
            <a:ext cx="192722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6" name="Text Placeholder 4">
            <a:extLst>
              <a:ext uri="{FF2B5EF4-FFF2-40B4-BE49-F238E27FC236}">
                <a16:creationId xmlns:a16="http://schemas.microsoft.com/office/drawing/2014/main" id="{8102AB99-F93F-F7A6-0246-1D6839638B8C}"/>
              </a:ext>
            </a:extLst>
          </p:cNvPr>
          <p:cNvSpPr>
            <a:spLocks noGrp="1"/>
          </p:cNvSpPr>
          <p:nvPr>
            <p:custDataLst>
              <p:tags r:id="rId79"/>
            </p:custDataLst>
          </p:nvPr>
        </p:nvSpPr>
        <p:spPr bwMode="gray">
          <a:xfrm>
            <a:off x="6999111" y="3178146"/>
            <a:ext cx="990600" cy="244475"/>
          </a:xfrm>
          <a:prstGeom prst="homePlate">
            <a:avLst>
              <a:gd name="adj" fmla="val 18182"/>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7" name="Text Placeholder 4">
            <a:extLst>
              <a:ext uri="{FF2B5EF4-FFF2-40B4-BE49-F238E27FC236}">
                <a16:creationId xmlns:a16="http://schemas.microsoft.com/office/drawing/2014/main" id="{25674945-0C28-B5F5-9F43-3699D45F997D}"/>
              </a:ext>
            </a:extLst>
          </p:cNvPr>
          <p:cNvSpPr>
            <a:spLocks noGrp="1"/>
          </p:cNvSpPr>
          <p:nvPr>
            <p:custDataLst>
              <p:tags r:id="rId80"/>
            </p:custDataLst>
          </p:nvPr>
        </p:nvSpPr>
        <p:spPr bwMode="auto">
          <a:xfrm>
            <a:off x="4035425" y="5302902"/>
            <a:ext cx="122237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8" name="Text Placeholder 4">
            <a:extLst>
              <a:ext uri="{FF2B5EF4-FFF2-40B4-BE49-F238E27FC236}">
                <a16:creationId xmlns:a16="http://schemas.microsoft.com/office/drawing/2014/main" id="{A51BCDEC-BE34-0F81-5937-DB534E2AFC79}"/>
              </a:ext>
            </a:extLst>
          </p:cNvPr>
          <p:cNvSpPr>
            <a:spLocks noGrp="1"/>
          </p:cNvSpPr>
          <p:nvPr>
            <p:custDataLst>
              <p:tags r:id="rId81"/>
            </p:custDataLst>
          </p:nvPr>
        </p:nvSpPr>
        <p:spPr bwMode="gray">
          <a:xfrm>
            <a:off x="4960938" y="4005875"/>
            <a:ext cx="1077913"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89" name="Text Placeholder 4">
            <a:extLst>
              <a:ext uri="{FF2B5EF4-FFF2-40B4-BE49-F238E27FC236}">
                <a16:creationId xmlns:a16="http://schemas.microsoft.com/office/drawing/2014/main" id="{03DC9B18-3860-3679-20F6-427A01DEC8E0}"/>
              </a:ext>
            </a:extLst>
          </p:cNvPr>
          <p:cNvSpPr>
            <a:spLocks noGrp="1"/>
          </p:cNvSpPr>
          <p:nvPr>
            <p:custDataLst>
              <p:tags r:id="rId82"/>
            </p:custDataLst>
          </p:nvPr>
        </p:nvSpPr>
        <p:spPr bwMode="auto">
          <a:xfrm>
            <a:off x="2654301" y="2732343"/>
            <a:ext cx="1314449" cy="244475"/>
          </a:xfrm>
          <a:prstGeom prst="homePlate">
            <a:avLst>
              <a:gd name="adj" fmla="val 18182"/>
            </a:avLst>
          </a:prstGeom>
          <a:solidFill>
            <a:srgbClr val="E6E6E6"/>
          </a:solidFill>
          <a:ln w="9525" algn="ctr">
            <a:no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0" name="Text Placeholder 4">
            <a:extLst>
              <a:ext uri="{FF2B5EF4-FFF2-40B4-BE49-F238E27FC236}">
                <a16:creationId xmlns:a16="http://schemas.microsoft.com/office/drawing/2014/main" id="{6CAFF9DB-7610-EBE7-DD1B-5559C6042486}"/>
              </a:ext>
            </a:extLst>
          </p:cNvPr>
          <p:cNvSpPr>
            <a:spLocks noGrp="1"/>
          </p:cNvSpPr>
          <p:nvPr>
            <p:custDataLst>
              <p:tags r:id="rId83"/>
            </p:custDataLst>
          </p:nvPr>
        </p:nvSpPr>
        <p:spPr bwMode="gray">
          <a:xfrm>
            <a:off x="7970223" y="4856061"/>
            <a:ext cx="1068388"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1" name="Text Placeholder 4">
            <a:extLst>
              <a:ext uri="{FF2B5EF4-FFF2-40B4-BE49-F238E27FC236}">
                <a16:creationId xmlns:a16="http://schemas.microsoft.com/office/drawing/2014/main" id="{FE2A4692-6C33-7777-13EF-2ED2199122CA}"/>
              </a:ext>
            </a:extLst>
          </p:cNvPr>
          <p:cNvSpPr>
            <a:spLocks noGrp="1"/>
          </p:cNvSpPr>
          <p:nvPr>
            <p:custDataLst>
              <p:tags r:id="rId84"/>
            </p:custDataLst>
          </p:nvPr>
        </p:nvSpPr>
        <p:spPr bwMode="gray">
          <a:xfrm>
            <a:off x="5521325" y="4430968"/>
            <a:ext cx="1057275"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2" name="Text Placeholder 4">
            <a:extLst>
              <a:ext uri="{FF2B5EF4-FFF2-40B4-BE49-F238E27FC236}">
                <a16:creationId xmlns:a16="http://schemas.microsoft.com/office/drawing/2014/main" id="{E39FD1F8-8849-02A8-31FE-78195401FCD9}"/>
              </a:ext>
            </a:extLst>
          </p:cNvPr>
          <p:cNvSpPr>
            <a:spLocks noGrp="1"/>
          </p:cNvSpPr>
          <p:nvPr>
            <p:custDataLst>
              <p:tags r:id="rId85"/>
            </p:custDataLst>
          </p:nvPr>
        </p:nvSpPr>
        <p:spPr bwMode="auto">
          <a:xfrm>
            <a:off x="2971006" y="5302902"/>
            <a:ext cx="990600" cy="244475"/>
          </a:xfrm>
          <a:prstGeom prst="homePlate">
            <a:avLst>
              <a:gd name="adj" fmla="val 18182"/>
            </a:avLst>
          </a:prstGeom>
          <a:solidFill>
            <a:srgbClr val="E6E6E6"/>
          </a:solidFill>
          <a:ln w="9525" algn="ctr">
            <a:solidFill>
              <a:srgbClr val="E6E6E6"/>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3" name="Text Placeholder 4">
            <a:extLst>
              <a:ext uri="{FF2B5EF4-FFF2-40B4-BE49-F238E27FC236}">
                <a16:creationId xmlns:a16="http://schemas.microsoft.com/office/drawing/2014/main" id="{B0D1A3DF-1DFD-CB2B-4816-633BBC757F9F}"/>
              </a:ext>
            </a:extLst>
          </p:cNvPr>
          <p:cNvSpPr>
            <a:spLocks noGrp="1"/>
          </p:cNvSpPr>
          <p:nvPr>
            <p:custDataLst>
              <p:tags r:id="rId86"/>
            </p:custDataLst>
          </p:nvPr>
        </p:nvSpPr>
        <p:spPr bwMode="gray">
          <a:xfrm>
            <a:off x="3649663" y="3178146"/>
            <a:ext cx="1001713" cy="244475"/>
          </a:xfrm>
          <a:prstGeom prst="homePlate">
            <a:avLst>
              <a:gd name="adj" fmla="val 18182"/>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94" name="Text Placeholder 4">
            <a:extLst>
              <a:ext uri="{FF2B5EF4-FFF2-40B4-BE49-F238E27FC236}">
                <a16:creationId xmlns:a16="http://schemas.microsoft.com/office/drawing/2014/main" id="{5EC28897-6DFC-A425-98EC-29A2ADE713D4}"/>
              </a:ext>
            </a:extLst>
          </p:cNvPr>
          <p:cNvSpPr>
            <a:spLocks noGrp="1"/>
          </p:cNvSpPr>
          <p:nvPr>
            <p:custDataLst>
              <p:tags r:id="rId87"/>
            </p:custDataLst>
          </p:nvPr>
        </p:nvSpPr>
        <p:spPr bwMode="gray">
          <a:xfrm>
            <a:off x="4630738" y="3580903"/>
            <a:ext cx="671513" cy="244475"/>
          </a:xfrm>
          <a:prstGeom prst="homePlate">
            <a:avLst>
              <a:gd name="adj" fmla="val 18182"/>
            </a:avLst>
          </a:prstGeom>
          <a:solidFill>
            <a:schemeClr val="accent1"/>
          </a:solidFill>
          <a:ln w="9525" algn="ctr">
            <a:solidFill>
              <a:srgbClr val="000000"/>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cxnSp>
        <p:nvCxnSpPr>
          <p:cNvPr id="95" name="Straight Connector 94">
            <a:extLst>
              <a:ext uri="{FF2B5EF4-FFF2-40B4-BE49-F238E27FC236}">
                <a16:creationId xmlns:a16="http://schemas.microsoft.com/office/drawing/2014/main" id="{121E889D-759B-0244-E14E-2872FFFE33F0}"/>
              </a:ext>
            </a:extLst>
          </p:cNvPr>
          <p:cNvCxnSpPr>
            <a:cxnSpLocks/>
          </p:cNvCxnSpPr>
          <p:nvPr>
            <p:custDataLst>
              <p:tags r:id="rId88"/>
            </p:custDataLst>
          </p:nvPr>
        </p:nvCxnSpPr>
        <p:spPr bwMode="gray">
          <a:xfrm>
            <a:off x="4651375" y="3300819"/>
            <a:ext cx="23352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3EEC55-8081-F3F4-FBBB-7A39C3EE2703}"/>
              </a:ext>
            </a:extLst>
          </p:cNvPr>
          <p:cNvCxnSpPr>
            <a:cxnSpLocks/>
          </p:cNvCxnSpPr>
          <p:nvPr>
            <p:custDataLst>
              <p:tags r:id="rId89"/>
            </p:custDataLst>
          </p:nvPr>
        </p:nvCxnSpPr>
        <p:spPr bwMode="gray">
          <a:xfrm flipV="1">
            <a:off x="5643563" y="3703892"/>
            <a:ext cx="3005137" cy="1"/>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40DD66E-1132-09F7-F11A-80B074211ABD}"/>
              </a:ext>
            </a:extLst>
          </p:cNvPr>
          <p:cNvCxnSpPr>
            <a:cxnSpLocks/>
          </p:cNvCxnSpPr>
          <p:nvPr>
            <p:custDataLst>
              <p:tags r:id="rId90"/>
            </p:custDataLst>
          </p:nvPr>
        </p:nvCxnSpPr>
        <p:spPr bwMode="gray">
          <a:xfrm>
            <a:off x="2967038" y="4977861"/>
            <a:ext cx="501015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630E6-FF8B-89DA-E300-72BD4DC37BED}"/>
              </a:ext>
            </a:extLst>
          </p:cNvPr>
          <p:cNvCxnSpPr>
            <a:cxnSpLocks/>
          </p:cNvCxnSpPr>
          <p:nvPr>
            <p:custDataLst>
              <p:tags r:id="rId91"/>
            </p:custDataLst>
          </p:nvPr>
        </p:nvCxnSpPr>
        <p:spPr bwMode="gray">
          <a:xfrm>
            <a:off x="2967038" y="3703892"/>
            <a:ext cx="16637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42DEA17-90CF-A7C8-1D27-295863BE3C62}"/>
              </a:ext>
            </a:extLst>
          </p:cNvPr>
          <p:cNvCxnSpPr>
            <a:cxnSpLocks/>
          </p:cNvCxnSpPr>
          <p:nvPr>
            <p:custDataLst>
              <p:tags r:id="rId92"/>
            </p:custDataLst>
          </p:nvPr>
        </p:nvCxnSpPr>
        <p:spPr bwMode="gray">
          <a:xfrm>
            <a:off x="2967038" y="4128548"/>
            <a:ext cx="19939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D6457A-6E2C-7E50-FADE-A77CB253BFB8}"/>
              </a:ext>
            </a:extLst>
          </p:cNvPr>
          <p:cNvCxnSpPr>
            <a:cxnSpLocks/>
          </p:cNvCxnSpPr>
          <p:nvPr>
            <p:custDataLst>
              <p:tags r:id="rId93"/>
            </p:custDataLst>
          </p:nvPr>
        </p:nvCxnSpPr>
        <p:spPr bwMode="gray">
          <a:xfrm>
            <a:off x="2967037" y="4552331"/>
            <a:ext cx="2554288"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1FFF005-0F0B-E88A-14FC-C9B4545186C1}"/>
              </a:ext>
            </a:extLst>
          </p:cNvPr>
          <p:cNvCxnSpPr>
            <a:cxnSpLocks/>
          </p:cNvCxnSpPr>
          <p:nvPr>
            <p:custDataLst>
              <p:tags r:id="rId94"/>
            </p:custDataLst>
          </p:nvPr>
        </p:nvCxnSpPr>
        <p:spPr bwMode="gray">
          <a:xfrm>
            <a:off x="2967038" y="3300819"/>
            <a:ext cx="682625"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Isosceles Triangle 53">
            <a:extLst>
              <a:ext uri="{FF2B5EF4-FFF2-40B4-BE49-F238E27FC236}">
                <a16:creationId xmlns:a16="http://schemas.microsoft.com/office/drawing/2014/main" id="{5C18EDD2-22DC-CF9B-7B99-761B86E1A7A9}"/>
              </a:ext>
            </a:extLst>
          </p:cNvPr>
          <p:cNvSpPr/>
          <p:nvPr>
            <p:custDataLst>
              <p:tags r:id="rId95"/>
            </p:custDataLst>
          </p:nvPr>
        </p:nvSpPr>
        <p:spPr bwMode="gray">
          <a:xfrm>
            <a:off x="9225884"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05" name="Isosceles Triangle 51">
            <a:extLst>
              <a:ext uri="{FF2B5EF4-FFF2-40B4-BE49-F238E27FC236}">
                <a16:creationId xmlns:a16="http://schemas.microsoft.com/office/drawing/2014/main" id="{E4AF4F59-6510-689E-28F3-754D922EE1EC}"/>
              </a:ext>
            </a:extLst>
          </p:cNvPr>
          <p:cNvSpPr/>
          <p:nvPr>
            <p:custDataLst>
              <p:tags r:id="rId96"/>
            </p:custDataLst>
          </p:nvPr>
        </p:nvSpPr>
        <p:spPr bwMode="gray">
          <a:xfrm>
            <a:off x="5215413"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06" name="Isosceles Triangle 50">
            <a:extLst>
              <a:ext uri="{FF2B5EF4-FFF2-40B4-BE49-F238E27FC236}">
                <a16:creationId xmlns:a16="http://schemas.microsoft.com/office/drawing/2014/main" id="{004480E0-6C2D-0AC5-C7AB-3931A28DDED1}"/>
              </a:ext>
            </a:extLst>
          </p:cNvPr>
          <p:cNvSpPr/>
          <p:nvPr>
            <p:custDataLst>
              <p:tags r:id="rId97"/>
            </p:custDataLst>
          </p:nvPr>
        </p:nvSpPr>
        <p:spPr bwMode="gray">
          <a:xfrm>
            <a:off x="3898619"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09" name="Text Placeholder 2">
            <a:extLst>
              <a:ext uri="{FF2B5EF4-FFF2-40B4-BE49-F238E27FC236}">
                <a16:creationId xmlns:a16="http://schemas.microsoft.com/office/drawing/2014/main" id="{EF5B1B8F-2810-21E5-00CC-3C8168BD76A9}"/>
              </a:ext>
            </a:extLst>
          </p:cNvPr>
          <p:cNvSpPr>
            <a:spLocks noGrp="1"/>
          </p:cNvSpPr>
          <p:nvPr>
            <p:custDataLst>
              <p:tags r:id="rId98"/>
            </p:custDataLst>
          </p:nvPr>
        </p:nvSpPr>
        <p:spPr bwMode="auto">
          <a:xfrm>
            <a:off x="4766567" y="5628253"/>
            <a:ext cx="1024693" cy="122238"/>
          </a:xfrm>
          <a:prstGeom prst="rect">
            <a:avLst/>
          </a:prstGeom>
          <a:solidFill>
            <a:schemeClr val="bg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mn-lt"/>
            </a:endParaRPr>
          </a:p>
        </p:txBody>
      </p:sp>
      <p:sp>
        <p:nvSpPr>
          <p:cNvPr id="110" name="Text Placeholder 4">
            <a:extLst>
              <a:ext uri="{FF2B5EF4-FFF2-40B4-BE49-F238E27FC236}">
                <a16:creationId xmlns:a16="http://schemas.microsoft.com/office/drawing/2014/main" id="{761E96AF-B449-BEDF-6B39-9EFBE061004E}"/>
              </a:ext>
            </a:extLst>
          </p:cNvPr>
          <p:cNvSpPr>
            <a:spLocks noGrp="1"/>
          </p:cNvSpPr>
          <p:nvPr>
            <p:custDataLst>
              <p:tags r:id="rId99"/>
            </p:custDataLst>
          </p:nvPr>
        </p:nvSpPr>
        <p:spPr bwMode="auto">
          <a:xfrm>
            <a:off x="1468438" y="4052348"/>
            <a:ext cx="171450"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1" name="Text Placeholder 2">
            <a:extLst>
              <a:ext uri="{FF2B5EF4-FFF2-40B4-BE49-F238E27FC236}">
                <a16:creationId xmlns:a16="http://schemas.microsoft.com/office/drawing/2014/main" id="{9829CD5E-D84C-D395-F860-639A2693DBBB}"/>
              </a:ext>
            </a:extLst>
          </p:cNvPr>
          <p:cNvSpPr>
            <a:spLocks noGrp="1"/>
          </p:cNvSpPr>
          <p:nvPr>
            <p:custDataLst>
              <p:tags r:id="rId100"/>
            </p:custDataLst>
          </p:nvPr>
        </p:nvSpPr>
        <p:spPr bwMode="auto">
          <a:xfrm>
            <a:off x="8771865" y="5628253"/>
            <a:ext cx="1035039" cy="122238"/>
          </a:xfrm>
          <a:prstGeom prst="rect">
            <a:avLst/>
          </a:prstGeom>
          <a:solidFill>
            <a:schemeClr val="bg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lt"/>
            </a:endParaRPr>
          </a:p>
        </p:txBody>
      </p:sp>
      <p:sp>
        <p:nvSpPr>
          <p:cNvPr id="112" name="Text Placeholder 4">
            <a:extLst>
              <a:ext uri="{FF2B5EF4-FFF2-40B4-BE49-F238E27FC236}">
                <a16:creationId xmlns:a16="http://schemas.microsoft.com/office/drawing/2014/main" id="{6D6DB23B-754F-BD1B-094F-B948F481F0A8}"/>
              </a:ext>
            </a:extLst>
          </p:cNvPr>
          <p:cNvSpPr>
            <a:spLocks noGrp="1"/>
          </p:cNvSpPr>
          <p:nvPr>
            <p:custDataLst>
              <p:tags r:id="rId101"/>
            </p:custDataLst>
          </p:nvPr>
        </p:nvSpPr>
        <p:spPr bwMode="auto">
          <a:xfrm>
            <a:off x="1468438" y="3203036"/>
            <a:ext cx="333375"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3" name="Text Placeholder 4">
            <a:extLst>
              <a:ext uri="{FF2B5EF4-FFF2-40B4-BE49-F238E27FC236}">
                <a16:creationId xmlns:a16="http://schemas.microsoft.com/office/drawing/2014/main" id="{F3D976C1-19A1-4553-0F4F-8442D6C1B120}"/>
              </a:ext>
            </a:extLst>
          </p:cNvPr>
          <p:cNvSpPr>
            <a:spLocks noGrp="1"/>
          </p:cNvSpPr>
          <p:nvPr>
            <p:custDataLst>
              <p:tags r:id="rId102"/>
            </p:custDataLst>
          </p:nvPr>
        </p:nvSpPr>
        <p:spPr bwMode="auto">
          <a:xfrm>
            <a:off x="1468438" y="4825461"/>
            <a:ext cx="387350" cy="304800"/>
          </a:xfrm>
          <a:prstGeom prst="rect">
            <a:avLst/>
          </a:prstGeom>
          <a:solidFill>
            <a:srgbClr val="F2F2F2"/>
          </a:solidFill>
          <a:ln>
            <a:noFill/>
          </a:ln>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4" name="Text Placeholder 4">
            <a:extLst>
              <a:ext uri="{FF2B5EF4-FFF2-40B4-BE49-F238E27FC236}">
                <a16:creationId xmlns:a16="http://schemas.microsoft.com/office/drawing/2014/main" id="{16170BDA-AD62-584F-B2BE-6AC90EF1F73E}"/>
              </a:ext>
            </a:extLst>
          </p:cNvPr>
          <p:cNvSpPr>
            <a:spLocks noGrp="1"/>
          </p:cNvSpPr>
          <p:nvPr>
            <p:custDataLst>
              <p:tags r:id="rId103"/>
            </p:custDataLst>
          </p:nvPr>
        </p:nvSpPr>
        <p:spPr bwMode="auto">
          <a:xfrm>
            <a:off x="1468438" y="2778380"/>
            <a:ext cx="1117600"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5" name="Text Placeholder 4">
            <a:extLst>
              <a:ext uri="{FF2B5EF4-FFF2-40B4-BE49-F238E27FC236}">
                <a16:creationId xmlns:a16="http://schemas.microsoft.com/office/drawing/2014/main" id="{C9F84789-DB7D-8B06-4442-CF662AB0D079}"/>
              </a:ext>
            </a:extLst>
          </p:cNvPr>
          <p:cNvSpPr>
            <a:spLocks noGrp="1"/>
          </p:cNvSpPr>
          <p:nvPr>
            <p:custDataLst>
              <p:tags r:id="rId104"/>
            </p:custDataLst>
          </p:nvPr>
        </p:nvSpPr>
        <p:spPr bwMode="auto">
          <a:xfrm>
            <a:off x="1468438" y="2391878"/>
            <a:ext cx="430213" cy="152400"/>
          </a:xfrm>
          <a:prstGeom prst="rect">
            <a:avLst/>
          </a:prstGeom>
          <a:solidFill>
            <a:srgbClr val="F2F2F2"/>
          </a:solidFill>
          <a:ln>
            <a:noFill/>
          </a:ln>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3428B67-A41A-488D-B982-39A73CBBA816}" type="datetime'A''''''''''''ct''''''''ivi''''''''''''ty'''''''''''">
              <a:rPr kumimoji="0" lang="en-US" altLang="en-US" sz="1000" b="0"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117" name="Text Placeholder 4">
            <a:extLst>
              <a:ext uri="{FF2B5EF4-FFF2-40B4-BE49-F238E27FC236}">
                <a16:creationId xmlns:a16="http://schemas.microsoft.com/office/drawing/2014/main" id="{BACED1F0-F353-C61D-CAA4-6BD1608ED899}"/>
              </a:ext>
            </a:extLst>
          </p:cNvPr>
          <p:cNvSpPr>
            <a:spLocks noGrp="1"/>
          </p:cNvSpPr>
          <p:nvPr>
            <p:custDataLst>
              <p:tags r:id="rId105"/>
            </p:custDataLst>
          </p:nvPr>
        </p:nvSpPr>
        <p:spPr bwMode="auto">
          <a:xfrm>
            <a:off x="1468438" y="3627692"/>
            <a:ext cx="450850"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19" name="Text Placeholder 2">
            <a:extLst>
              <a:ext uri="{FF2B5EF4-FFF2-40B4-BE49-F238E27FC236}">
                <a16:creationId xmlns:a16="http://schemas.microsoft.com/office/drawing/2014/main" id="{C30CC58F-2264-80FE-BFFB-20B8E2DF480B}"/>
              </a:ext>
            </a:extLst>
          </p:cNvPr>
          <p:cNvSpPr>
            <a:spLocks noGrp="1"/>
          </p:cNvSpPr>
          <p:nvPr>
            <p:custDataLst>
              <p:tags r:id="rId106"/>
            </p:custDataLst>
          </p:nvPr>
        </p:nvSpPr>
        <p:spPr bwMode="auto">
          <a:xfrm>
            <a:off x="3433186" y="5628253"/>
            <a:ext cx="1057867" cy="106363"/>
          </a:xfrm>
          <a:prstGeom prst="rect">
            <a:avLst/>
          </a:prstGeom>
          <a:solidFill>
            <a:schemeClr val="bg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lt"/>
            </a:endParaRPr>
          </a:p>
        </p:txBody>
      </p:sp>
      <p:sp>
        <p:nvSpPr>
          <p:cNvPr id="120" name="Text Placeholder 4">
            <a:extLst>
              <a:ext uri="{FF2B5EF4-FFF2-40B4-BE49-F238E27FC236}">
                <a16:creationId xmlns:a16="http://schemas.microsoft.com/office/drawing/2014/main" id="{56A2AE65-0115-88CB-43B2-941AD7E03E08}"/>
              </a:ext>
            </a:extLst>
          </p:cNvPr>
          <p:cNvSpPr>
            <a:spLocks noGrp="1"/>
          </p:cNvSpPr>
          <p:nvPr>
            <p:custDataLst>
              <p:tags r:id="rId107"/>
            </p:custDataLst>
          </p:nvPr>
        </p:nvSpPr>
        <p:spPr bwMode="auto">
          <a:xfrm>
            <a:off x="1468438" y="4477004"/>
            <a:ext cx="527050"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21" name="Text Placeholder 4">
            <a:extLst>
              <a:ext uri="{FF2B5EF4-FFF2-40B4-BE49-F238E27FC236}">
                <a16:creationId xmlns:a16="http://schemas.microsoft.com/office/drawing/2014/main" id="{E9BA0CA1-0353-8632-9F12-EB1B4553ABAC}"/>
              </a:ext>
            </a:extLst>
          </p:cNvPr>
          <p:cNvSpPr>
            <a:spLocks noGrp="1"/>
          </p:cNvSpPr>
          <p:nvPr>
            <p:custDataLst>
              <p:tags r:id="rId108"/>
            </p:custDataLst>
          </p:nvPr>
        </p:nvSpPr>
        <p:spPr bwMode="auto">
          <a:xfrm>
            <a:off x="1468438" y="5444531"/>
            <a:ext cx="417513" cy="152400"/>
          </a:xfrm>
          <a:prstGeom prst="rect">
            <a:avLst/>
          </a:prstGeom>
          <a:solidFill>
            <a:srgbClr val="F2F2F2"/>
          </a:solidFill>
          <a:ln>
            <a:noFill/>
          </a:ln>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136" name="TextBox 135">
            <a:extLst>
              <a:ext uri="{FF2B5EF4-FFF2-40B4-BE49-F238E27FC236}">
                <a16:creationId xmlns:a16="http://schemas.microsoft.com/office/drawing/2014/main" id="{81491A37-523F-E913-595A-822734CC36A4}"/>
              </a:ext>
            </a:extLst>
          </p:cNvPr>
          <p:cNvSpPr txBox="1"/>
          <p:nvPr/>
        </p:nvSpPr>
        <p:spPr>
          <a:xfrm>
            <a:off x="2822992" y="2793025"/>
            <a:ext cx="9770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37" name="TextBox 136">
            <a:extLst>
              <a:ext uri="{FF2B5EF4-FFF2-40B4-BE49-F238E27FC236}">
                <a16:creationId xmlns:a16="http://schemas.microsoft.com/office/drawing/2014/main" id="{CEAE312A-F5E6-0A05-0F4B-6D20728827CA}"/>
              </a:ext>
            </a:extLst>
          </p:cNvPr>
          <p:cNvSpPr txBox="1"/>
          <p:nvPr/>
        </p:nvSpPr>
        <p:spPr>
          <a:xfrm>
            <a:off x="3842931" y="3238828"/>
            <a:ext cx="615177"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8" name="TextBox 137">
            <a:extLst>
              <a:ext uri="{FF2B5EF4-FFF2-40B4-BE49-F238E27FC236}">
                <a16:creationId xmlns:a16="http://schemas.microsoft.com/office/drawing/2014/main" id="{3EFCBE11-EF5B-DFC8-5395-D21EEE3B7529}"/>
              </a:ext>
            </a:extLst>
          </p:cNvPr>
          <p:cNvSpPr txBox="1"/>
          <p:nvPr/>
        </p:nvSpPr>
        <p:spPr>
          <a:xfrm>
            <a:off x="4708337" y="3641585"/>
            <a:ext cx="51631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9" name="TextBox 138">
            <a:extLst>
              <a:ext uri="{FF2B5EF4-FFF2-40B4-BE49-F238E27FC236}">
                <a16:creationId xmlns:a16="http://schemas.microsoft.com/office/drawing/2014/main" id="{66D783DE-AF80-2499-1244-F1DDF48FC41B}"/>
              </a:ext>
            </a:extLst>
          </p:cNvPr>
          <p:cNvSpPr txBox="1"/>
          <p:nvPr/>
        </p:nvSpPr>
        <p:spPr>
          <a:xfrm>
            <a:off x="5033270" y="4066557"/>
            <a:ext cx="93324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0" name="TextBox 139">
            <a:extLst>
              <a:ext uri="{FF2B5EF4-FFF2-40B4-BE49-F238E27FC236}">
                <a16:creationId xmlns:a16="http://schemas.microsoft.com/office/drawing/2014/main" id="{D27AB459-71E1-B154-3BAB-056F5DBEB615}"/>
              </a:ext>
            </a:extLst>
          </p:cNvPr>
          <p:cNvSpPr txBox="1"/>
          <p:nvPr/>
        </p:nvSpPr>
        <p:spPr>
          <a:xfrm>
            <a:off x="7020542" y="3238828"/>
            <a:ext cx="94773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1" name="TextBox 140">
            <a:extLst>
              <a:ext uri="{FF2B5EF4-FFF2-40B4-BE49-F238E27FC236}">
                <a16:creationId xmlns:a16="http://schemas.microsoft.com/office/drawing/2014/main" id="{B4CB4A00-9C9F-C743-C184-80A2AEA3F73E}"/>
              </a:ext>
            </a:extLst>
          </p:cNvPr>
          <p:cNvSpPr txBox="1"/>
          <p:nvPr/>
        </p:nvSpPr>
        <p:spPr>
          <a:xfrm>
            <a:off x="8732857" y="3638533"/>
            <a:ext cx="922298"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2" name="TextBox 141">
            <a:extLst>
              <a:ext uri="{FF2B5EF4-FFF2-40B4-BE49-F238E27FC236}">
                <a16:creationId xmlns:a16="http://schemas.microsoft.com/office/drawing/2014/main" id="{AA9A1600-47B9-8C33-B6B8-D7A95754D168}"/>
              </a:ext>
            </a:extLst>
          </p:cNvPr>
          <p:cNvSpPr txBox="1"/>
          <p:nvPr/>
        </p:nvSpPr>
        <p:spPr>
          <a:xfrm>
            <a:off x="5580735" y="4491650"/>
            <a:ext cx="93845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3" name="TextBox 142">
            <a:extLst>
              <a:ext uri="{FF2B5EF4-FFF2-40B4-BE49-F238E27FC236}">
                <a16:creationId xmlns:a16="http://schemas.microsoft.com/office/drawing/2014/main" id="{BB59B9B3-939D-B82C-EA17-63A84B8C9B3C}"/>
              </a:ext>
            </a:extLst>
          </p:cNvPr>
          <p:cNvSpPr txBox="1"/>
          <p:nvPr/>
        </p:nvSpPr>
        <p:spPr>
          <a:xfrm>
            <a:off x="8025984" y="4916743"/>
            <a:ext cx="9568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9" name="TextBox 148">
            <a:extLst>
              <a:ext uri="{FF2B5EF4-FFF2-40B4-BE49-F238E27FC236}">
                <a16:creationId xmlns:a16="http://schemas.microsoft.com/office/drawing/2014/main" id="{AF9E6E71-51CF-F1AD-7C09-450AAF5F2EE9}"/>
              </a:ext>
            </a:extLst>
          </p:cNvPr>
          <p:cNvSpPr txBox="1"/>
          <p:nvPr/>
        </p:nvSpPr>
        <p:spPr>
          <a:xfrm>
            <a:off x="3028550" y="3238828"/>
            <a:ext cx="559600" cy="123111"/>
          </a:xfrm>
          <a:prstGeom prst="rect">
            <a:avLst/>
          </a:prstGeom>
          <a:noFill/>
          <a:ln>
            <a:solidFill>
              <a:srgbClr val="E6E6E6"/>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[Step]</a:t>
            </a:r>
          </a:p>
        </p:txBody>
      </p:sp>
      <p:sp>
        <p:nvSpPr>
          <p:cNvPr id="150" name="TextBox 149">
            <a:extLst>
              <a:ext uri="{FF2B5EF4-FFF2-40B4-BE49-F238E27FC236}">
                <a16:creationId xmlns:a16="http://schemas.microsoft.com/office/drawing/2014/main" id="{9E7B35B8-B40E-2BDA-8272-1F65C95C0C92}"/>
              </a:ext>
            </a:extLst>
          </p:cNvPr>
          <p:cNvSpPr txBox="1"/>
          <p:nvPr/>
        </p:nvSpPr>
        <p:spPr>
          <a:xfrm>
            <a:off x="3279162" y="3642337"/>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53" name="TextBox 152">
            <a:extLst>
              <a:ext uri="{FF2B5EF4-FFF2-40B4-BE49-F238E27FC236}">
                <a16:creationId xmlns:a16="http://schemas.microsoft.com/office/drawing/2014/main" id="{18E3B97D-5D77-56A8-C66B-F1178C495D13}"/>
              </a:ext>
            </a:extLst>
          </p:cNvPr>
          <p:cNvSpPr txBox="1"/>
          <p:nvPr/>
        </p:nvSpPr>
        <p:spPr>
          <a:xfrm>
            <a:off x="4883312" y="4916306"/>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54" name="TextBox 153">
            <a:extLst>
              <a:ext uri="{FF2B5EF4-FFF2-40B4-BE49-F238E27FC236}">
                <a16:creationId xmlns:a16="http://schemas.microsoft.com/office/drawing/2014/main" id="{4581374C-06E8-A1E4-7E96-9C96845B7C69}"/>
              </a:ext>
            </a:extLst>
          </p:cNvPr>
          <p:cNvSpPr txBox="1"/>
          <p:nvPr/>
        </p:nvSpPr>
        <p:spPr>
          <a:xfrm>
            <a:off x="2995613" y="5363592"/>
            <a:ext cx="941387" cy="123111"/>
          </a:xfrm>
          <a:prstGeom prst="rect">
            <a:avLst/>
          </a:prstGeom>
          <a:solidFill>
            <a:srgbClr val="E6E6E6"/>
          </a:solid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55" name="TextBox 154">
            <a:extLst>
              <a:ext uri="{FF2B5EF4-FFF2-40B4-BE49-F238E27FC236}">
                <a16:creationId xmlns:a16="http://schemas.microsoft.com/office/drawing/2014/main" id="{BE1D3026-6973-0783-F70D-1A6E743E1509}"/>
              </a:ext>
            </a:extLst>
          </p:cNvPr>
          <p:cNvSpPr txBox="1"/>
          <p:nvPr/>
        </p:nvSpPr>
        <p:spPr>
          <a:xfrm>
            <a:off x="4184975" y="5363592"/>
            <a:ext cx="923275" cy="123111"/>
          </a:xfrm>
          <a:prstGeom prst="rect">
            <a:avLst/>
          </a:prstGeom>
          <a:no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56" name="TextBox 155">
            <a:extLst>
              <a:ext uri="{FF2B5EF4-FFF2-40B4-BE49-F238E27FC236}">
                <a16:creationId xmlns:a16="http://schemas.microsoft.com/office/drawing/2014/main" id="{9C47BD8A-CC75-4E6A-404E-0B31C89102AE}"/>
              </a:ext>
            </a:extLst>
          </p:cNvPr>
          <p:cNvSpPr txBox="1"/>
          <p:nvPr/>
        </p:nvSpPr>
        <p:spPr>
          <a:xfrm>
            <a:off x="5555688" y="5363592"/>
            <a:ext cx="1506074" cy="123094"/>
          </a:xfrm>
          <a:prstGeom prst="rect">
            <a:avLst/>
          </a:prstGeom>
          <a:no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57" name="TextBox 156">
            <a:extLst>
              <a:ext uri="{FF2B5EF4-FFF2-40B4-BE49-F238E27FC236}">
                <a16:creationId xmlns:a16="http://schemas.microsoft.com/office/drawing/2014/main" id="{AEA90C2B-BA9E-967C-F475-53754E601561}"/>
              </a:ext>
            </a:extLst>
          </p:cNvPr>
          <p:cNvSpPr txBox="1"/>
          <p:nvPr/>
        </p:nvSpPr>
        <p:spPr>
          <a:xfrm>
            <a:off x="9459979" y="5356511"/>
            <a:ext cx="1174616" cy="123111"/>
          </a:xfrm>
          <a:prstGeom prst="rect">
            <a:avLst/>
          </a:prstGeom>
          <a:no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58" name="Rectangle 157">
            <a:extLst>
              <a:ext uri="{FF2B5EF4-FFF2-40B4-BE49-F238E27FC236}">
                <a16:creationId xmlns:a16="http://schemas.microsoft.com/office/drawing/2014/main" id="{504CB394-1458-391A-0D1C-826CB367178D}"/>
              </a:ext>
            </a:extLst>
          </p:cNvPr>
          <p:cNvSpPr/>
          <p:nvPr/>
        </p:nvSpPr>
        <p:spPr>
          <a:xfrm>
            <a:off x="647700" y="2642252"/>
            <a:ext cx="769938" cy="123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[Initiative 1]</a:t>
            </a:r>
          </a:p>
        </p:txBody>
      </p:sp>
      <p:sp>
        <p:nvSpPr>
          <p:cNvPr id="159" name="Rectangle 158">
            <a:extLst>
              <a:ext uri="{FF2B5EF4-FFF2-40B4-BE49-F238E27FC236}">
                <a16:creationId xmlns:a16="http://schemas.microsoft.com/office/drawing/2014/main" id="{CAA41FBB-95B4-7C6E-2562-47E683B47006}"/>
              </a:ext>
            </a:extLst>
          </p:cNvPr>
          <p:cNvSpPr/>
          <p:nvPr/>
        </p:nvSpPr>
        <p:spPr>
          <a:xfrm>
            <a:off x="647700" y="5220983"/>
            <a:ext cx="769938" cy="630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[Initiative 3]</a:t>
            </a:r>
          </a:p>
        </p:txBody>
      </p:sp>
      <p:sp>
        <p:nvSpPr>
          <p:cNvPr id="171" name="RectangleLegend1">
            <a:extLst>
              <a:ext uri="{FF2B5EF4-FFF2-40B4-BE49-F238E27FC236}">
                <a16:creationId xmlns:a16="http://schemas.microsoft.com/office/drawing/2014/main" id="{414DE102-DB16-6BAD-7A28-55724D04833B}"/>
              </a:ext>
            </a:extLst>
          </p:cNvPr>
          <p:cNvSpPr/>
          <p:nvPr/>
        </p:nvSpPr>
        <p:spPr>
          <a:xfrm>
            <a:off x="6680037" y="1705353"/>
            <a:ext cx="172700" cy="17303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72" name="Legend1">
            <a:extLst>
              <a:ext uri="{FF2B5EF4-FFF2-40B4-BE49-F238E27FC236}">
                <a16:creationId xmlns:a16="http://schemas.microsoft.com/office/drawing/2014/main" id="{A1618C24-B66F-3CD0-DB67-1F342540EF8B}"/>
              </a:ext>
            </a:extLst>
          </p:cNvPr>
          <p:cNvSpPr txBox="1"/>
          <p:nvPr/>
        </p:nvSpPr>
        <p:spPr>
          <a:xfrm>
            <a:off x="6883448"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dirty="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69" name="RectangleLegend2">
            <a:extLst>
              <a:ext uri="{FF2B5EF4-FFF2-40B4-BE49-F238E27FC236}">
                <a16:creationId xmlns:a16="http://schemas.microsoft.com/office/drawing/2014/main" id="{5AF155DB-E561-3271-F173-3546AFB683A5}"/>
              </a:ext>
            </a:extLst>
          </p:cNvPr>
          <p:cNvSpPr/>
          <p:nvPr/>
        </p:nvSpPr>
        <p:spPr>
          <a:xfrm>
            <a:off x="7731979" y="1705353"/>
            <a:ext cx="172700" cy="17303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70" name="Legend2">
            <a:extLst>
              <a:ext uri="{FF2B5EF4-FFF2-40B4-BE49-F238E27FC236}">
                <a16:creationId xmlns:a16="http://schemas.microsoft.com/office/drawing/2014/main" id="{34321756-7498-3C21-C00B-5A58B5506390}"/>
              </a:ext>
            </a:extLst>
          </p:cNvPr>
          <p:cNvSpPr txBox="1"/>
          <p:nvPr/>
        </p:nvSpPr>
        <p:spPr>
          <a:xfrm>
            <a:off x="7930767"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67" name="RectangleLegend1">
            <a:extLst>
              <a:ext uri="{FF2B5EF4-FFF2-40B4-BE49-F238E27FC236}">
                <a16:creationId xmlns:a16="http://schemas.microsoft.com/office/drawing/2014/main" id="{54116DC4-273F-CD17-D8FC-5CFB297DEFFE}"/>
              </a:ext>
            </a:extLst>
          </p:cNvPr>
          <p:cNvSpPr/>
          <p:nvPr/>
        </p:nvSpPr>
        <p:spPr>
          <a:xfrm>
            <a:off x="5628095" y="1705353"/>
            <a:ext cx="172700" cy="17303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68" name="Legend1">
            <a:extLst>
              <a:ext uri="{FF2B5EF4-FFF2-40B4-BE49-F238E27FC236}">
                <a16:creationId xmlns:a16="http://schemas.microsoft.com/office/drawing/2014/main" id="{8603EE30-E34C-8893-D26F-8E99A0342BB3}"/>
              </a:ext>
            </a:extLst>
          </p:cNvPr>
          <p:cNvSpPr txBox="1"/>
          <p:nvPr/>
        </p:nvSpPr>
        <p:spPr>
          <a:xfrm>
            <a:off x="5836129"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dirty="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65" name="RectangleLegend2">
            <a:extLst>
              <a:ext uri="{FF2B5EF4-FFF2-40B4-BE49-F238E27FC236}">
                <a16:creationId xmlns:a16="http://schemas.microsoft.com/office/drawing/2014/main" id="{027B974A-4CC2-ACA9-F4F3-7D85629A9378}"/>
              </a:ext>
            </a:extLst>
          </p:cNvPr>
          <p:cNvSpPr/>
          <p:nvPr/>
        </p:nvSpPr>
        <p:spPr>
          <a:xfrm>
            <a:off x="8783921" y="1705353"/>
            <a:ext cx="172700" cy="173038"/>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66" name="Legend2">
            <a:extLst>
              <a:ext uri="{FF2B5EF4-FFF2-40B4-BE49-F238E27FC236}">
                <a16:creationId xmlns:a16="http://schemas.microsoft.com/office/drawing/2014/main" id="{63C4844D-7101-CD76-3312-C1C71B785CF0}"/>
              </a:ext>
            </a:extLst>
          </p:cNvPr>
          <p:cNvSpPr txBox="1"/>
          <p:nvPr/>
        </p:nvSpPr>
        <p:spPr>
          <a:xfrm>
            <a:off x="8978086"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74" name="Isosceles Triangle 224">
            <a:extLst>
              <a:ext uri="{FF2B5EF4-FFF2-40B4-BE49-F238E27FC236}">
                <a16:creationId xmlns:a16="http://schemas.microsoft.com/office/drawing/2014/main" id="{FA4FB948-AA3F-5C61-FA0A-7819619E92F1}"/>
              </a:ext>
            </a:extLst>
          </p:cNvPr>
          <p:cNvSpPr/>
          <p:nvPr/>
        </p:nvSpPr>
        <p:spPr>
          <a:xfrm>
            <a:off x="9835864" y="1697416"/>
            <a:ext cx="220081" cy="188913"/>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800" b="0" i="0" u="none" strike="noStrike" kern="120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175" name="TextBox 174">
            <a:extLst>
              <a:ext uri="{FF2B5EF4-FFF2-40B4-BE49-F238E27FC236}">
                <a16:creationId xmlns:a16="http://schemas.microsoft.com/office/drawing/2014/main" id="{70587F60-FD3C-CA90-5A6F-476C04FFC350}"/>
              </a:ext>
            </a:extLst>
          </p:cNvPr>
          <p:cNvSpPr txBox="1">
            <a:spLocks/>
          </p:cNvSpPr>
          <p:nvPr/>
        </p:nvSpPr>
        <p:spPr>
          <a:xfrm>
            <a:off x="10091285" y="1714928"/>
            <a:ext cx="1245534" cy="153888"/>
          </a:xfrm>
          <a:prstGeom prst="rect">
            <a:avLst/>
          </a:prstGeom>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[Milestone/stage gate]</a:t>
            </a:r>
          </a:p>
        </p:txBody>
      </p:sp>
      <p:sp>
        <p:nvSpPr>
          <p:cNvPr id="180" name="TextBox 179">
            <a:extLst>
              <a:ext uri="{FF2B5EF4-FFF2-40B4-BE49-F238E27FC236}">
                <a16:creationId xmlns:a16="http://schemas.microsoft.com/office/drawing/2014/main" id="{38B173C1-3069-26A5-EC96-CD76CBFA9599}"/>
              </a:ext>
            </a:extLst>
          </p:cNvPr>
          <p:cNvSpPr txBox="1"/>
          <p:nvPr/>
        </p:nvSpPr>
        <p:spPr>
          <a:xfrm>
            <a:off x="3655380" y="4491213"/>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83" name="TextBox 182">
            <a:extLst>
              <a:ext uri="{FF2B5EF4-FFF2-40B4-BE49-F238E27FC236}">
                <a16:creationId xmlns:a16="http://schemas.microsoft.com/office/drawing/2014/main" id="{89A4673C-A1DE-AF8D-2BE6-F99BCC4B76B1}"/>
              </a:ext>
            </a:extLst>
          </p:cNvPr>
          <p:cNvSpPr txBox="1"/>
          <p:nvPr/>
        </p:nvSpPr>
        <p:spPr>
          <a:xfrm>
            <a:off x="3537311" y="4066993"/>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84" name="TextBox 183">
            <a:extLst>
              <a:ext uri="{FF2B5EF4-FFF2-40B4-BE49-F238E27FC236}">
                <a16:creationId xmlns:a16="http://schemas.microsoft.com/office/drawing/2014/main" id="{3C667261-7BE0-008E-5288-D5428DFE4316}"/>
              </a:ext>
            </a:extLst>
          </p:cNvPr>
          <p:cNvSpPr txBox="1">
            <a:spLocks/>
          </p:cNvSpPr>
          <p:nvPr/>
        </p:nvSpPr>
        <p:spPr>
          <a:xfrm>
            <a:off x="467805" y="1699539"/>
            <a:ext cx="1849945"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Preliminary roadmap:</a:t>
            </a:r>
          </a:p>
        </p:txBody>
      </p:sp>
      <p:sp>
        <p:nvSpPr>
          <p:cNvPr id="72" name="Rectangle 71">
            <a:extLst>
              <a:ext uri="{FF2B5EF4-FFF2-40B4-BE49-F238E27FC236}">
                <a16:creationId xmlns:a16="http://schemas.microsoft.com/office/drawing/2014/main" id="{9F40493D-4247-D794-0078-44B9F2BA5525}"/>
              </a:ext>
            </a:extLst>
          </p:cNvPr>
          <p:cNvSpPr/>
          <p:nvPr/>
        </p:nvSpPr>
        <p:spPr>
          <a:xfrm>
            <a:off x="647700" y="3931618"/>
            <a:ext cx="769938" cy="1234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[Initiative 2]</a:t>
            </a:r>
          </a:p>
        </p:txBody>
      </p:sp>
      <p:sp>
        <p:nvSpPr>
          <p:cNvPr id="2" name="Google Shape;507;p14">
            <a:extLst>
              <a:ext uri="{FF2B5EF4-FFF2-40B4-BE49-F238E27FC236}">
                <a16:creationId xmlns:a16="http://schemas.microsoft.com/office/drawing/2014/main" id="{C62071A9-7F2D-776B-F537-B091E9483EE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B7F990F7-F6D2-576B-672A-B62D4EB439A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4579105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85898-D3CF-307E-1FFB-1C69B3FE89E6}"/>
              </a:ext>
            </a:extLst>
          </p:cNvPr>
          <p:cNvSpPr>
            <a:spLocks noGrp="1"/>
          </p:cNvSpPr>
          <p:nvPr>
            <p:ph type="title"/>
          </p:nvPr>
        </p:nvSpPr>
        <p:spPr/>
        <p:txBody>
          <a:bodyPr/>
          <a:lstStyle/>
          <a:p>
            <a:r>
              <a:rPr lang="en-IN" dirty="0">
                <a:solidFill>
                  <a:schemeClr val="accent2"/>
                </a:solidFill>
              </a:rPr>
              <a:t>III. </a:t>
            </a:r>
            <a:r>
              <a:rPr lang="en-IN" dirty="0"/>
              <a:t>Capabilities of the core roles at [insert departments]</a:t>
            </a:r>
            <a:endParaRPr lang="en-US" dirty="0"/>
          </a:p>
        </p:txBody>
      </p:sp>
      <p:sp>
        <p:nvSpPr>
          <p:cNvPr id="19" name="Text Placeholder 18">
            <a:extLst>
              <a:ext uri="{FF2B5EF4-FFF2-40B4-BE49-F238E27FC236}">
                <a16:creationId xmlns:a16="http://schemas.microsoft.com/office/drawing/2014/main" id="{C29F0566-F033-94C3-D484-7F756471D269}"/>
              </a:ext>
            </a:extLst>
          </p:cNvPr>
          <p:cNvSpPr>
            <a:spLocks noGrp="1"/>
          </p:cNvSpPr>
          <p:nvPr>
            <p:ph type="body" sz="quarter" idx="17"/>
          </p:nvPr>
        </p:nvSpPr>
        <p:spPr/>
        <p:txBody>
          <a:bodyPr/>
          <a:lstStyle/>
          <a:p>
            <a:endParaRPr lang="en-US"/>
          </a:p>
        </p:txBody>
      </p:sp>
      <p:cxnSp>
        <p:nvCxnSpPr>
          <p:cNvPr id="4" name="Connector: Elbow 115">
            <a:extLst>
              <a:ext uri="{FF2B5EF4-FFF2-40B4-BE49-F238E27FC236}">
                <a16:creationId xmlns:a16="http://schemas.microsoft.com/office/drawing/2014/main" id="{6B04002B-D402-2A64-169B-942CB6DC3357}"/>
              </a:ext>
            </a:extLst>
          </p:cNvPr>
          <p:cNvCxnSpPr>
            <a:cxnSpLocks/>
          </p:cNvCxnSpPr>
          <p:nvPr/>
        </p:nvCxnSpPr>
        <p:spPr>
          <a:xfrm rot="5400000">
            <a:off x="3975713" y="539750"/>
            <a:ext cx="497367" cy="3743211"/>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or: Elbow 116">
            <a:extLst>
              <a:ext uri="{FF2B5EF4-FFF2-40B4-BE49-F238E27FC236}">
                <a16:creationId xmlns:a16="http://schemas.microsoft.com/office/drawing/2014/main" id="{A1B29BA7-6C05-8923-8C0D-DB1EFD6D060C}"/>
              </a:ext>
            </a:extLst>
          </p:cNvPr>
          <p:cNvCxnSpPr>
            <a:cxnSpLocks/>
            <a:endCxn id="18" idx="0"/>
          </p:cNvCxnSpPr>
          <p:nvPr/>
        </p:nvCxnSpPr>
        <p:spPr>
          <a:xfrm>
            <a:off x="6096001" y="2162672"/>
            <a:ext cx="0" cy="497367"/>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EDF14D9-9CFB-8D3E-CF30-9C9AE644D07B}"/>
              </a:ext>
            </a:extLst>
          </p:cNvPr>
          <p:cNvGrpSpPr/>
          <p:nvPr/>
        </p:nvGrpSpPr>
        <p:grpSpPr>
          <a:xfrm>
            <a:off x="5900476" y="1771623"/>
            <a:ext cx="391049" cy="391049"/>
            <a:chOff x="2772138" y="2480783"/>
            <a:chExt cx="372164" cy="372164"/>
          </a:xfrm>
          <a:solidFill>
            <a:schemeClr val="accent1"/>
          </a:solidFill>
        </p:grpSpPr>
        <p:sp>
          <p:nvSpPr>
            <p:cNvPr id="7" name="Oval 6">
              <a:extLst>
                <a:ext uri="{FF2B5EF4-FFF2-40B4-BE49-F238E27FC236}">
                  <a16:creationId xmlns:a16="http://schemas.microsoft.com/office/drawing/2014/main" id="{5402CAFA-FAE0-626C-2186-3D20E5212117}"/>
                </a:ext>
              </a:extLst>
            </p:cNvPr>
            <p:cNvSpPr/>
            <p:nvPr/>
          </p:nvSpPr>
          <p:spPr>
            <a:xfrm>
              <a:off x="2772138" y="2480783"/>
              <a:ext cx="372164" cy="372164"/>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8" name="CustomIcon">
              <a:extLst>
                <a:ext uri="{FF2B5EF4-FFF2-40B4-BE49-F238E27FC236}">
                  <a16:creationId xmlns:a16="http://schemas.microsoft.com/office/drawing/2014/main" id="{D099B3D9-53DB-D99D-F2A4-BB0041138BED}"/>
                </a:ext>
              </a:extLst>
            </p:cNvPr>
            <p:cNvPicPr>
              <a:picLocks noChangeAspect="1"/>
            </p:cNvPicPr>
            <p:nvPr>
              <p:custDataLst>
                <p:tags r:id="rId1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838304" y="2546949"/>
              <a:ext cx="239830" cy="239830"/>
            </a:xfrm>
            <a:prstGeom prst="rect">
              <a:avLst/>
            </a:prstGeom>
          </p:spPr>
        </p:pic>
      </p:grpSp>
      <p:grpSp>
        <p:nvGrpSpPr>
          <p:cNvPr id="10" name="Group 9">
            <a:extLst>
              <a:ext uri="{FF2B5EF4-FFF2-40B4-BE49-F238E27FC236}">
                <a16:creationId xmlns:a16="http://schemas.microsoft.com/office/drawing/2014/main" id="{EF3BDDD8-BFE4-A6EB-8EEE-6E1C4904014D}"/>
              </a:ext>
            </a:extLst>
          </p:cNvPr>
          <p:cNvGrpSpPr/>
          <p:nvPr/>
        </p:nvGrpSpPr>
        <p:grpSpPr>
          <a:xfrm>
            <a:off x="2157264" y="2660039"/>
            <a:ext cx="391051" cy="391049"/>
            <a:chOff x="3487173" y="3335027"/>
            <a:chExt cx="372164" cy="372164"/>
          </a:xfrm>
          <a:solidFill>
            <a:schemeClr val="accent1"/>
          </a:solidFill>
        </p:grpSpPr>
        <p:sp>
          <p:nvSpPr>
            <p:cNvPr id="11" name="Oval 10">
              <a:extLst>
                <a:ext uri="{FF2B5EF4-FFF2-40B4-BE49-F238E27FC236}">
                  <a16:creationId xmlns:a16="http://schemas.microsoft.com/office/drawing/2014/main" id="{5C5B5E66-43B0-322C-C7EE-AC3944EC6133}"/>
                </a:ext>
              </a:extLst>
            </p:cNvPr>
            <p:cNvSpPr/>
            <p:nvPr/>
          </p:nvSpPr>
          <p:spPr>
            <a:xfrm>
              <a:off x="3487173" y="3335027"/>
              <a:ext cx="372164" cy="372164"/>
            </a:xfrm>
            <a:prstGeom prst="ellipse">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2" name="CustomIcon">
              <a:extLst>
                <a:ext uri="{FF2B5EF4-FFF2-40B4-BE49-F238E27FC236}">
                  <a16:creationId xmlns:a16="http://schemas.microsoft.com/office/drawing/2014/main" id="{267D8D1E-AD99-CB79-668C-6625B6893016}"/>
                </a:ext>
              </a:extLst>
            </p:cNvPr>
            <p:cNvPicPr>
              <a:picLocks noChangeAspect="1"/>
            </p:cNvPicPr>
            <p:nvPr>
              <p:custDataLst>
                <p:tags r:id="rId13"/>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53340" y="3401193"/>
              <a:ext cx="239830" cy="239830"/>
            </a:xfrm>
            <a:prstGeom prst="rect">
              <a:avLst/>
            </a:prstGeom>
          </p:spPr>
        </p:pic>
      </p:grpSp>
      <p:grpSp>
        <p:nvGrpSpPr>
          <p:cNvPr id="13" name="Group 12">
            <a:extLst>
              <a:ext uri="{FF2B5EF4-FFF2-40B4-BE49-F238E27FC236}">
                <a16:creationId xmlns:a16="http://schemas.microsoft.com/office/drawing/2014/main" id="{C62435A6-267C-1847-EA1A-8A8F1FE7172F}"/>
              </a:ext>
            </a:extLst>
          </p:cNvPr>
          <p:cNvGrpSpPr/>
          <p:nvPr/>
        </p:nvGrpSpPr>
        <p:grpSpPr>
          <a:xfrm>
            <a:off x="2157264" y="4761668"/>
            <a:ext cx="391051" cy="391049"/>
            <a:chOff x="3487173" y="3335027"/>
            <a:chExt cx="372164" cy="372164"/>
          </a:xfrm>
          <a:solidFill>
            <a:srgbClr val="051C2C"/>
          </a:solidFill>
        </p:grpSpPr>
        <p:sp>
          <p:nvSpPr>
            <p:cNvPr id="14" name="Oval 13">
              <a:extLst>
                <a:ext uri="{FF2B5EF4-FFF2-40B4-BE49-F238E27FC236}">
                  <a16:creationId xmlns:a16="http://schemas.microsoft.com/office/drawing/2014/main" id="{1F1322CE-434F-53BB-C54A-2F229C75ED18}"/>
                </a:ext>
              </a:extLst>
            </p:cNvPr>
            <p:cNvSpPr/>
            <p:nvPr/>
          </p:nvSpPr>
          <p:spPr>
            <a:xfrm>
              <a:off x="3487173" y="3335027"/>
              <a:ext cx="372164" cy="372164"/>
            </a:xfrm>
            <a:prstGeom prst="ellipse">
              <a:avLst/>
            </a:prstGeom>
            <a:grp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5" name="CustomIcon">
              <a:extLst>
                <a:ext uri="{FF2B5EF4-FFF2-40B4-BE49-F238E27FC236}">
                  <a16:creationId xmlns:a16="http://schemas.microsoft.com/office/drawing/2014/main" id="{923A184A-F62B-F848-AB0B-7B3F69948D00}"/>
                </a:ext>
              </a:extLst>
            </p:cNvPr>
            <p:cNvPicPr>
              <a:picLocks noChangeAspect="1"/>
            </p:cNvPicPr>
            <p:nvPr>
              <p:custDataLst>
                <p:tags r:id="rId12"/>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553340" y="3401193"/>
              <a:ext cx="239830" cy="239830"/>
            </a:xfrm>
            <a:prstGeom prst="rect">
              <a:avLst/>
            </a:prstGeom>
          </p:spPr>
        </p:pic>
      </p:grpSp>
      <p:sp>
        <p:nvSpPr>
          <p:cNvPr id="16" name="Rectangle 15">
            <a:extLst>
              <a:ext uri="{FF2B5EF4-FFF2-40B4-BE49-F238E27FC236}">
                <a16:creationId xmlns:a16="http://schemas.microsoft.com/office/drawing/2014/main" id="{AC37EA7B-8D8C-E378-DF62-874067341EA5}"/>
              </a:ext>
            </a:extLst>
          </p:cNvPr>
          <p:cNvSpPr/>
          <p:nvPr/>
        </p:nvSpPr>
        <p:spPr>
          <a:xfrm>
            <a:off x="2604101"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18" name="Oval 17">
            <a:extLst>
              <a:ext uri="{FF2B5EF4-FFF2-40B4-BE49-F238E27FC236}">
                <a16:creationId xmlns:a16="http://schemas.microsoft.com/office/drawing/2014/main" id="{A0E24DF7-4F69-1624-DA7C-146FD717BB57}"/>
              </a:ext>
            </a:extLst>
          </p:cNvPr>
          <p:cNvSpPr>
            <a:spLocks/>
          </p:cNvSpPr>
          <p:nvPr/>
        </p:nvSpPr>
        <p:spPr>
          <a:xfrm>
            <a:off x="5900476" y="2660039"/>
            <a:ext cx="391049" cy="391049"/>
          </a:xfrm>
          <a:prstGeom prst="ellipse">
            <a:avLst/>
          </a:prstGeom>
          <a:solidFill>
            <a:srgbClr val="051C2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0" name="Rectangle 19">
            <a:extLst>
              <a:ext uri="{FF2B5EF4-FFF2-40B4-BE49-F238E27FC236}">
                <a16:creationId xmlns:a16="http://schemas.microsoft.com/office/drawing/2014/main" id="{91869FC5-63E0-2BA8-3132-993E7CEBD5DA}"/>
              </a:ext>
            </a:extLst>
          </p:cNvPr>
          <p:cNvSpPr/>
          <p:nvPr/>
        </p:nvSpPr>
        <p:spPr>
          <a:xfrm>
            <a:off x="6350064"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2" name="Oval 21">
            <a:extLst>
              <a:ext uri="{FF2B5EF4-FFF2-40B4-BE49-F238E27FC236}">
                <a16:creationId xmlns:a16="http://schemas.microsoft.com/office/drawing/2014/main" id="{89B501E3-8398-E737-8C4B-8D5A0F7A5D49}"/>
              </a:ext>
            </a:extLst>
          </p:cNvPr>
          <p:cNvSpPr/>
          <p:nvPr/>
        </p:nvSpPr>
        <p:spPr bwMode="gray">
          <a:xfrm>
            <a:off x="9643686" y="2660039"/>
            <a:ext cx="391049" cy="391049"/>
          </a:xfrm>
          <a:prstGeom prst="ellipse">
            <a:avLst/>
          </a:prstGeom>
          <a:solidFill>
            <a:srgbClr val="051C2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4" name="Rectangle 23">
            <a:extLst>
              <a:ext uri="{FF2B5EF4-FFF2-40B4-BE49-F238E27FC236}">
                <a16:creationId xmlns:a16="http://schemas.microsoft.com/office/drawing/2014/main" id="{D20D2395-8B68-31A6-B96D-5F9804819D0E}"/>
              </a:ext>
            </a:extLst>
          </p:cNvPr>
          <p:cNvSpPr/>
          <p:nvPr/>
        </p:nvSpPr>
        <p:spPr>
          <a:xfrm>
            <a:off x="10089802"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grpSp>
        <p:nvGrpSpPr>
          <p:cNvPr id="25" name="Group 24">
            <a:extLst>
              <a:ext uri="{FF2B5EF4-FFF2-40B4-BE49-F238E27FC236}">
                <a16:creationId xmlns:a16="http://schemas.microsoft.com/office/drawing/2014/main" id="{AB152CB9-90D9-AFA7-205E-4BB1A59430F0}"/>
              </a:ext>
            </a:extLst>
          </p:cNvPr>
          <p:cNvGrpSpPr>
            <a:grpSpLocks/>
          </p:cNvGrpSpPr>
          <p:nvPr/>
        </p:nvGrpSpPr>
        <p:grpSpPr>
          <a:xfrm>
            <a:off x="5900476" y="4764637"/>
            <a:ext cx="391049" cy="391049"/>
            <a:chOff x="3261095" y="2973737"/>
            <a:chExt cx="442182" cy="442182"/>
          </a:xfrm>
          <a:solidFill>
            <a:schemeClr val="accent1"/>
          </a:solidFill>
        </p:grpSpPr>
        <p:sp>
          <p:nvSpPr>
            <p:cNvPr id="26" name="Oval 25">
              <a:extLst>
                <a:ext uri="{FF2B5EF4-FFF2-40B4-BE49-F238E27FC236}">
                  <a16:creationId xmlns:a16="http://schemas.microsoft.com/office/drawing/2014/main" id="{0B15AEF0-B532-9BC1-71EB-0876263ABDE5}"/>
                </a:ext>
              </a:extLst>
            </p:cNvPr>
            <p:cNvSpPr/>
            <p:nvPr/>
          </p:nvSpPr>
          <p:spPr>
            <a:xfrm>
              <a:off x="3261095" y="2973737"/>
              <a:ext cx="442182" cy="442182"/>
            </a:xfrm>
            <a:prstGeom prst="ellipse">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7" name="CustomIcon">
              <a:extLst>
                <a:ext uri="{FF2B5EF4-FFF2-40B4-BE49-F238E27FC236}">
                  <a16:creationId xmlns:a16="http://schemas.microsoft.com/office/drawing/2014/main" id="{76763229-E80C-AE77-B78A-D87526B2FA09}"/>
                </a:ext>
              </a:extLst>
            </p:cNvPr>
            <p:cNvPicPr>
              <a:picLocks noChangeAspect="1"/>
            </p:cNvPicPr>
            <p:nvPr>
              <p:custDataLst>
                <p:tags r:id="rId11"/>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342948" y="3055591"/>
              <a:ext cx="276811" cy="276810"/>
            </a:xfrm>
            <a:prstGeom prst="rect">
              <a:avLst/>
            </a:prstGeom>
          </p:spPr>
        </p:pic>
      </p:grpSp>
      <p:sp>
        <p:nvSpPr>
          <p:cNvPr id="28" name="Rectangle 27">
            <a:extLst>
              <a:ext uri="{FF2B5EF4-FFF2-40B4-BE49-F238E27FC236}">
                <a16:creationId xmlns:a16="http://schemas.microsoft.com/office/drawing/2014/main" id="{9770D00B-6630-A856-668B-9DAE0CF6A049}"/>
              </a:ext>
            </a:extLst>
          </p:cNvPr>
          <p:cNvSpPr/>
          <p:nvPr/>
        </p:nvSpPr>
        <p:spPr>
          <a:xfrm>
            <a:off x="6350064" y="4837051"/>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9" name="Rectangle 28">
            <a:extLst>
              <a:ext uri="{FF2B5EF4-FFF2-40B4-BE49-F238E27FC236}">
                <a16:creationId xmlns:a16="http://schemas.microsoft.com/office/drawing/2014/main" id="{D936F65A-24C2-339B-92B8-B5A6622CAA08}"/>
              </a:ext>
            </a:extLst>
          </p:cNvPr>
          <p:cNvSpPr/>
          <p:nvPr/>
        </p:nvSpPr>
        <p:spPr>
          <a:xfrm>
            <a:off x="2604101" y="4837051"/>
            <a:ext cx="248786"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30" name="Connector: Elbow 125">
            <a:extLst>
              <a:ext uri="{FF2B5EF4-FFF2-40B4-BE49-F238E27FC236}">
                <a16:creationId xmlns:a16="http://schemas.microsoft.com/office/drawing/2014/main" id="{F5A4CDB2-3089-D359-0B10-0F341114E5F2}"/>
              </a:ext>
            </a:extLst>
          </p:cNvPr>
          <p:cNvCxnSpPr>
            <a:cxnSpLocks/>
            <a:endCxn id="22" idx="0"/>
          </p:cNvCxnSpPr>
          <p:nvPr/>
        </p:nvCxnSpPr>
        <p:spPr>
          <a:xfrm rot="16200000" flipH="1">
            <a:off x="7718923" y="539750"/>
            <a:ext cx="497367" cy="374321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E9EA42-9FAF-1FE1-171D-1F08EC632767}"/>
              </a:ext>
            </a:extLst>
          </p:cNvPr>
          <p:cNvSpPr txBox="1">
            <a:spLocks/>
          </p:cNvSpPr>
          <p:nvPr>
            <p:custDataLst>
              <p:tags r:id="rId1"/>
            </p:custDataLst>
          </p:nvPr>
        </p:nvSpPr>
        <p:spPr>
          <a:xfrm>
            <a:off x="2736915" y="1504660"/>
            <a:ext cx="3054489" cy="282020"/>
          </a:xfrm>
          <a:prstGeom prst="rect">
            <a:avLst/>
          </a:prstGeom>
          <a:solidFill>
            <a:schemeClr val="accent1"/>
          </a:solidFill>
          <a:ln w="9525">
            <a:noFill/>
            <a:miter lim="800000"/>
            <a:headEnd/>
            <a:tailEnd/>
          </a:ln>
          <a:effectLst/>
        </p:spPr>
        <p:txBody>
          <a:bodyPr vert="horz" wrap="square" lIns="73152" tIns="73152" rIns="73152" bIns="73152" numCol="1" anchor="t"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2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Head of [insert]</a:t>
            </a:r>
          </a:p>
        </p:txBody>
      </p:sp>
      <p:sp>
        <p:nvSpPr>
          <p:cNvPr id="32" name="TextBox 31">
            <a:extLst>
              <a:ext uri="{FF2B5EF4-FFF2-40B4-BE49-F238E27FC236}">
                <a16:creationId xmlns:a16="http://schemas.microsoft.com/office/drawing/2014/main" id="{26648C03-DA03-A2B6-D1C5-A9CCD6ADCC0B}"/>
              </a:ext>
            </a:extLst>
          </p:cNvPr>
          <p:cNvSpPr txBox="1">
            <a:spLocks/>
          </p:cNvSpPr>
          <p:nvPr>
            <p:custDataLst>
              <p:tags r:id="rId2"/>
            </p:custDataLst>
          </p:nvPr>
        </p:nvSpPr>
        <p:spPr>
          <a:xfrm>
            <a:off x="648000" y="5211601"/>
            <a:ext cx="3409579" cy="320040"/>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A5A0359-D5AF-8348-17A9-C32A6605315D}"/>
              </a:ext>
            </a:extLst>
          </p:cNvPr>
          <p:cNvSpPr txBox="1">
            <a:spLocks/>
          </p:cNvSpPr>
          <p:nvPr>
            <p:custDataLst>
              <p:tags r:id="rId3"/>
            </p:custDataLst>
          </p:nvPr>
        </p:nvSpPr>
        <p:spPr>
          <a:xfrm>
            <a:off x="4391211" y="5211602"/>
            <a:ext cx="3409579" cy="320601"/>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D226E322-ED14-4C88-BD96-67E67A043F50}"/>
              </a:ext>
            </a:extLst>
          </p:cNvPr>
          <p:cNvSpPr txBox="1">
            <a:spLocks/>
          </p:cNvSpPr>
          <p:nvPr>
            <p:custDataLst>
              <p:tags r:id="rId4"/>
            </p:custDataLst>
          </p:nvPr>
        </p:nvSpPr>
        <p:spPr>
          <a:xfrm>
            <a:off x="4391211" y="3092602"/>
            <a:ext cx="3409579" cy="32004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B027B4A4-3093-5688-73A9-59937F1FC2DC}"/>
              </a:ext>
            </a:extLst>
          </p:cNvPr>
          <p:cNvSpPr txBox="1">
            <a:spLocks/>
          </p:cNvSpPr>
          <p:nvPr>
            <p:custDataLst>
              <p:tags r:id="rId5"/>
            </p:custDataLst>
          </p:nvPr>
        </p:nvSpPr>
        <p:spPr>
          <a:xfrm>
            <a:off x="648000" y="3092602"/>
            <a:ext cx="3409579" cy="320040"/>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6" name="TextBox 35">
            <a:extLst>
              <a:ext uri="{FF2B5EF4-FFF2-40B4-BE49-F238E27FC236}">
                <a16:creationId xmlns:a16="http://schemas.microsoft.com/office/drawing/2014/main" id="{DA6F35C8-0EAE-0DD8-D14E-1125130D5CF6}"/>
              </a:ext>
            </a:extLst>
          </p:cNvPr>
          <p:cNvSpPr txBox="1">
            <a:spLocks/>
          </p:cNvSpPr>
          <p:nvPr>
            <p:custDataLst>
              <p:tags r:id="rId6"/>
            </p:custDataLst>
          </p:nvPr>
        </p:nvSpPr>
        <p:spPr>
          <a:xfrm>
            <a:off x="8134421" y="3104574"/>
            <a:ext cx="3409579" cy="32004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8" name="Rectangle 37">
            <a:extLst>
              <a:ext uri="{FF2B5EF4-FFF2-40B4-BE49-F238E27FC236}">
                <a16:creationId xmlns:a16="http://schemas.microsoft.com/office/drawing/2014/main" id="{61578DBF-86DC-673C-6277-87AEAA83947C}"/>
              </a:ext>
            </a:extLst>
          </p:cNvPr>
          <p:cNvSpPr/>
          <p:nvPr/>
        </p:nvSpPr>
        <p:spPr>
          <a:xfrm>
            <a:off x="2736915" y="1786680"/>
            <a:ext cx="3054490" cy="53436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39" name="Rectangle 38">
            <a:extLst>
              <a:ext uri="{FF2B5EF4-FFF2-40B4-BE49-F238E27FC236}">
                <a16:creationId xmlns:a16="http://schemas.microsoft.com/office/drawing/2014/main" id="{0C270F98-D265-4023-DD12-B6BDD18D8D0F}"/>
              </a:ext>
            </a:extLst>
          </p:cNvPr>
          <p:cNvSpPr>
            <a:spLocks/>
          </p:cNvSpPr>
          <p:nvPr/>
        </p:nvSpPr>
        <p:spPr>
          <a:xfrm>
            <a:off x="8134421" y="3423001"/>
            <a:ext cx="3409579" cy="9960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0" name="Rectangle 39">
            <a:extLst>
              <a:ext uri="{FF2B5EF4-FFF2-40B4-BE49-F238E27FC236}">
                <a16:creationId xmlns:a16="http://schemas.microsoft.com/office/drawing/2014/main" id="{8AA7D8A4-05AB-DAED-7859-D403B9935543}"/>
              </a:ext>
            </a:extLst>
          </p:cNvPr>
          <p:cNvSpPr>
            <a:spLocks/>
          </p:cNvSpPr>
          <p:nvPr/>
        </p:nvSpPr>
        <p:spPr>
          <a:xfrm>
            <a:off x="4395075" y="3423002"/>
            <a:ext cx="3409579" cy="9960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1" name="Rectangle 40">
            <a:extLst>
              <a:ext uri="{FF2B5EF4-FFF2-40B4-BE49-F238E27FC236}">
                <a16:creationId xmlns:a16="http://schemas.microsoft.com/office/drawing/2014/main" id="{10B321A5-7601-2FD6-CF0E-0C7FB96D1ADE}"/>
              </a:ext>
            </a:extLst>
          </p:cNvPr>
          <p:cNvSpPr>
            <a:spLocks/>
          </p:cNvSpPr>
          <p:nvPr/>
        </p:nvSpPr>
        <p:spPr>
          <a:xfrm>
            <a:off x="655729" y="3423001"/>
            <a:ext cx="3409579" cy="9960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2" name="Rectangle 41">
            <a:extLst>
              <a:ext uri="{FF2B5EF4-FFF2-40B4-BE49-F238E27FC236}">
                <a16:creationId xmlns:a16="http://schemas.microsoft.com/office/drawing/2014/main" id="{D981DBCD-FA9B-F264-ECDA-BD94F73F38BA}"/>
              </a:ext>
            </a:extLst>
          </p:cNvPr>
          <p:cNvSpPr>
            <a:spLocks/>
          </p:cNvSpPr>
          <p:nvPr/>
        </p:nvSpPr>
        <p:spPr>
          <a:xfrm>
            <a:off x="4387497" y="5526930"/>
            <a:ext cx="3409579" cy="85493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3" name="Rectangle 42">
            <a:extLst>
              <a:ext uri="{FF2B5EF4-FFF2-40B4-BE49-F238E27FC236}">
                <a16:creationId xmlns:a16="http://schemas.microsoft.com/office/drawing/2014/main" id="{15A99385-A75C-0246-C238-827E2D3F613E}"/>
              </a:ext>
            </a:extLst>
          </p:cNvPr>
          <p:cNvSpPr>
            <a:spLocks/>
          </p:cNvSpPr>
          <p:nvPr/>
        </p:nvSpPr>
        <p:spPr>
          <a:xfrm>
            <a:off x="655728" y="5521888"/>
            <a:ext cx="3409579" cy="84895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cxnSp>
        <p:nvCxnSpPr>
          <p:cNvPr id="44" name="LineBasicDefault 29">
            <a:extLst>
              <a:ext uri="{FF2B5EF4-FFF2-40B4-BE49-F238E27FC236}">
                <a16:creationId xmlns:a16="http://schemas.microsoft.com/office/drawing/2014/main" id="{B0A74B96-CC01-41D7-9C6C-88DA7459AD7A}"/>
              </a:ext>
            </a:extLst>
          </p:cNvPr>
          <p:cNvCxnSpPr>
            <a:cxnSpLocks/>
          </p:cNvCxnSpPr>
          <p:nvPr>
            <p:custDataLst>
              <p:tags r:id="rId7"/>
            </p:custDataLst>
          </p:nvPr>
        </p:nvCxnSpPr>
        <p:spPr>
          <a:xfrm>
            <a:off x="648000" y="4585770"/>
            <a:ext cx="10896000" cy="0"/>
          </a:xfrm>
          <a:prstGeom prst="straightConnector1">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Connector: Elbow 59">
            <a:extLst>
              <a:ext uri="{FF2B5EF4-FFF2-40B4-BE49-F238E27FC236}">
                <a16:creationId xmlns:a16="http://schemas.microsoft.com/office/drawing/2014/main" id="{3AABFD08-ADE9-74FE-F6E3-537D87DF4CB1}"/>
              </a:ext>
            </a:extLst>
          </p:cNvPr>
          <p:cNvCxnSpPr>
            <a:cxnSpLocks/>
            <a:endCxn id="48" idx="1"/>
          </p:cNvCxnSpPr>
          <p:nvPr/>
        </p:nvCxnSpPr>
        <p:spPr>
          <a:xfrm flipV="1">
            <a:off x="6291525" y="1967147"/>
            <a:ext cx="3970890" cy="1"/>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606CE71-76C4-FA91-D63C-5E8FC7C33DC2}"/>
              </a:ext>
            </a:extLst>
          </p:cNvPr>
          <p:cNvSpPr txBox="1">
            <a:spLocks/>
          </p:cNvSpPr>
          <p:nvPr>
            <p:custDataLst>
              <p:tags r:id="rId8"/>
            </p:custDataLst>
          </p:nvPr>
        </p:nvSpPr>
        <p:spPr>
          <a:xfrm>
            <a:off x="10262415" y="1751703"/>
            <a:ext cx="1281585" cy="430887"/>
          </a:xfrm>
          <a:prstGeom prst="rect">
            <a:avLst/>
          </a:prstGeom>
          <a:solidFill>
            <a:schemeClr val="bg1">
              <a:lumMod val="95000"/>
            </a:schemeClr>
          </a:solidFill>
          <a:ln w="9525">
            <a:noFill/>
            <a:miter lim="800000"/>
            <a:headEnd/>
            <a:tailEnd/>
          </a:ln>
          <a:effectLst/>
        </p:spPr>
        <p:txBody>
          <a:bodyPr vert="horz" wrap="square" lIns="73152" tIns="73152" rIns="73152" bIns="73152" numCol="1" anchor="t"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Further support roles (next page)</a:t>
            </a:r>
          </a:p>
        </p:txBody>
      </p:sp>
      <p:grpSp>
        <p:nvGrpSpPr>
          <p:cNvPr id="49" name="Group 48">
            <a:extLst>
              <a:ext uri="{FF2B5EF4-FFF2-40B4-BE49-F238E27FC236}">
                <a16:creationId xmlns:a16="http://schemas.microsoft.com/office/drawing/2014/main" id="{FAE23625-362B-F15A-FBEE-D5D4CE44EB1B}"/>
              </a:ext>
            </a:extLst>
          </p:cNvPr>
          <p:cNvGrpSpPr/>
          <p:nvPr/>
        </p:nvGrpSpPr>
        <p:grpSpPr>
          <a:xfrm>
            <a:off x="10860438" y="1306338"/>
            <a:ext cx="780699" cy="153888"/>
            <a:chOff x="11039819" y="1391612"/>
            <a:chExt cx="780699" cy="153888"/>
          </a:xfrm>
        </p:grpSpPr>
        <p:sp>
          <p:nvSpPr>
            <p:cNvPr id="50" name="Rectangle 49">
              <a:extLst>
                <a:ext uri="{FF2B5EF4-FFF2-40B4-BE49-F238E27FC236}">
                  <a16:creationId xmlns:a16="http://schemas.microsoft.com/office/drawing/2014/main" id="{9A918190-5908-CDE5-CF59-AAB8A550B9A8}"/>
                </a:ext>
              </a:extLst>
            </p:cNvPr>
            <p:cNvSpPr/>
            <p:nvPr/>
          </p:nvSpPr>
          <p:spPr>
            <a:xfrm>
              <a:off x="11039819" y="140168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51" name="TextBox 50">
              <a:extLst>
                <a:ext uri="{FF2B5EF4-FFF2-40B4-BE49-F238E27FC236}">
                  <a16:creationId xmlns:a16="http://schemas.microsoft.com/office/drawing/2014/main" id="{20492492-15CD-3862-8885-A37626010FE1}"/>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sp>
        <p:nvSpPr>
          <p:cNvPr id="53" name="TextBox 52">
            <a:extLst>
              <a:ext uri="{FF2B5EF4-FFF2-40B4-BE49-F238E27FC236}">
                <a16:creationId xmlns:a16="http://schemas.microsoft.com/office/drawing/2014/main" id="{8250F889-F8D7-355C-FA00-9CBDECE1FC72}"/>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sym typeface="Arial"/>
              </a:rPr>
              <a:t>~xx FTEs</a:t>
            </a:r>
          </a:p>
        </p:txBody>
      </p:sp>
      <p:pic>
        <p:nvPicPr>
          <p:cNvPr id="60" name="CustomIcon">
            <a:extLst>
              <a:ext uri="{FF2B5EF4-FFF2-40B4-BE49-F238E27FC236}">
                <a16:creationId xmlns:a16="http://schemas.microsoft.com/office/drawing/2014/main" id="{DB951943-979E-79D4-CF17-B86358CFA847}"/>
              </a:ext>
            </a:extLst>
          </p:cNvPr>
          <p:cNvPicPr>
            <a:picLocks noChangeAspect="1"/>
          </p:cNvPicPr>
          <p:nvPr>
            <p:custDataLst>
              <p:tags r:id="rId9"/>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87999" y="2747563"/>
            <a:ext cx="216002" cy="216000"/>
          </a:xfrm>
          <a:prstGeom prst="rect">
            <a:avLst/>
          </a:prstGeom>
        </p:spPr>
      </p:pic>
      <p:sp>
        <p:nvSpPr>
          <p:cNvPr id="9" name="Rectangle 8">
            <a:extLst>
              <a:ext uri="{FF2B5EF4-FFF2-40B4-BE49-F238E27FC236}">
                <a16:creationId xmlns:a16="http://schemas.microsoft.com/office/drawing/2014/main" id="{36B62160-5741-3A08-2FF4-1B25EDA99C2D}"/>
              </a:ext>
            </a:extLst>
          </p:cNvPr>
          <p:cNvSpPr/>
          <p:nvPr/>
        </p:nvSpPr>
        <p:spPr>
          <a:xfrm>
            <a:off x="6350064" y="1844037"/>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pic>
        <p:nvPicPr>
          <p:cNvPr id="66" name="CustomIcon">
            <a:extLst>
              <a:ext uri="{FF2B5EF4-FFF2-40B4-BE49-F238E27FC236}">
                <a16:creationId xmlns:a16="http://schemas.microsoft.com/office/drawing/2014/main" id="{584DEC25-12A2-51DC-E346-7842EF257434}"/>
              </a:ext>
            </a:extLst>
          </p:cNvPr>
          <p:cNvPicPr>
            <a:picLocks noChangeAspect="1"/>
          </p:cNvPicPr>
          <p:nvPr>
            <p:custDataLst>
              <p:tags r:id="rId10"/>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731209" y="2747563"/>
            <a:ext cx="216002" cy="216000"/>
          </a:xfrm>
          <a:prstGeom prst="rect">
            <a:avLst/>
          </a:prstGeom>
        </p:spPr>
      </p:pic>
      <p:sp>
        <p:nvSpPr>
          <p:cNvPr id="17" name="Google Shape;746;p20">
            <a:extLst>
              <a:ext uri="{FF2B5EF4-FFF2-40B4-BE49-F238E27FC236}">
                <a16:creationId xmlns:a16="http://schemas.microsoft.com/office/drawing/2014/main" id="{2DA0C6B5-2952-8477-AB47-D17321F261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9479910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34B7F2-FDCC-7D22-C49E-F6DF4D48C4CB}"/>
              </a:ext>
            </a:extLst>
          </p:cNvPr>
          <p:cNvSpPr>
            <a:spLocks noGrp="1"/>
          </p:cNvSpPr>
          <p:nvPr>
            <p:ph type="title"/>
          </p:nvPr>
        </p:nvSpPr>
        <p:spPr/>
        <p:txBody>
          <a:bodyPr/>
          <a:lstStyle/>
          <a:p>
            <a:r>
              <a:rPr lang="en-IN" dirty="0">
                <a:solidFill>
                  <a:schemeClr val="accent2"/>
                </a:solidFill>
              </a:rPr>
              <a:t>III. </a:t>
            </a:r>
            <a:r>
              <a:rPr lang="en-IN" dirty="0"/>
              <a:t>Responsibilities of the support and optional roles</a:t>
            </a:r>
            <a:endParaRPr lang="en-US" dirty="0"/>
          </a:p>
        </p:txBody>
      </p:sp>
      <p:sp>
        <p:nvSpPr>
          <p:cNvPr id="11" name="Text Placeholder 10">
            <a:extLst>
              <a:ext uri="{FF2B5EF4-FFF2-40B4-BE49-F238E27FC236}">
                <a16:creationId xmlns:a16="http://schemas.microsoft.com/office/drawing/2014/main" id="{4C03839E-3179-98F2-FAA1-3D0DE5A6C658}"/>
              </a:ext>
            </a:extLst>
          </p:cNvPr>
          <p:cNvSpPr>
            <a:spLocks noGrp="1"/>
          </p:cNvSpPr>
          <p:nvPr>
            <p:ph type="body" sz="quarter" idx="17"/>
          </p:nvPr>
        </p:nvSpPr>
        <p:spPr/>
        <p:txBody>
          <a:bodyPr/>
          <a:lstStyle/>
          <a:p>
            <a:endParaRPr lang="en-US"/>
          </a:p>
        </p:txBody>
      </p:sp>
      <p:sp>
        <p:nvSpPr>
          <p:cNvPr id="4" name="Rectangle 3">
            <a:extLst>
              <a:ext uri="{FF2B5EF4-FFF2-40B4-BE49-F238E27FC236}">
                <a16:creationId xmlns:a16="http://schemas.microsoft.com/office/drawing/2014/main" id="{BBAFFF54-25A3-1E3E-7747-D0EB2BB54A89}"/>
              </a:ext>
            </a:extLst>
          </p:cNvPr>
          <p:cNvSpPr>
            <a:spLocks/>
          </p:cNvSpPr>
          <p:nvPr/>
        </p:nvSpPr>
        <p:spPr>
          <a:xfrm>
            <a:off x="648000" y="1306338"/>
            <a:ext cx="2627315" cy="506281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DD1A01FE-54A2-CEC3-AC86-305AC02E095D}"/>
              </a:ext>
            </a:extLst>
          </p:cNvPr>
          <p:cNvSpPr txBox="1">
            <a:spLocks/>
          </p:cNvSpPr>
          <p:nvPr/>
        </p:nvSpPr>
        <p:spPr>
          <a:xfrm>
            <a:off x="648000"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Shared resource pool </a:t>
            </a:r>
            <a:br>
              <a:rPr lang="en-US" sz="1200" kern="1200" dirty="0">
                <a:ea typeface="+mn-ea"/>
                <a:cs typeface="Arial" panose="020B0604020202020204" pitchFamily="34" charset="0"/>
              </a:rPr>
            </a:b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a:t>
            </a:r>
            <a:r>
              <a:rPr lang="en-US" sz="1200" kern="1200" dirty="0">
                <a:ea typeface="+mn-ea"/>
                <a:cs typeface="Arial" panose="020B0604020202020204" pitchFamily="34" charset="0"/>
              </a:rPr>
              <a:t>xx</a:t>
            </a: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 FTEs</a:t>
            </a:r>
          </a:p>
        </p:txBody>
      </p:sp>
      <p:sp>
        <p:nvSpPr>
          <p:cNvPr id="6" name="TextBox 5">
            <a:extLst>
              <a:ext uri="{FF2B5EF4-FFF2-40B4-BE49-F238E27FC236}">
                <a16:creationId xmlns:a16="http://schemas.microsoft.com/office/drawing/2014/main" id="{86EDD979-27E5-1258-5153-07C9E1077941}"/>
              </a:ext>
            </a:extLst>
          </p:cNvPr>
          <p:cNvSpPr txBox="1">
            <a:spLocks/>
          </p:cNvSpPr>
          <p:nvPr/>
        </p:nvSpPr>
        <p:spPr>
          <a:xfrm>
            <a:off x="648000" y="1849263"/>
            <a:ext cx="2462445" cy="184666"/>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effectLst/>
                <a:uLnTx/>
                <a:uFillTx/>
                <a:latin typeface="Arial"/>
                <a:ea typeface="+mn-ea"/>
                <a:cs typeface="Arial" panose="020B0604020202020204" pitchFamily="34" charset="0"/>
                <a:sym typeface="Arial"/>
              </a:rPr>
              <a:t>Required</a:t>
            </a:r>
          </a:p>
        </p:txBody>
      </p:sp>
      <p:sp>
        <p:nvSpPr>
          <p:cNvPr id="7" name="Rectangle 6">
            <a:extLst>
              <a:ext uri="{FF2B5EF4-FFF2-40B4-BE49-F238E27FC236}">
                <a16:creationId xmlns:a16="http://schemas.microsoft.com/office/drawing/2014/main" id="{A50FC3FB-B12F-0989-549A-072C87F55271}"/>
              </a:ext>
            </a:extLst>
          </p:cNvPr>
          <p:cNvSpPr>
            <a:spLocks/>
          </p:cNvSpPr>
          <p:nvPr/>
        </p:nvSpPr>
        <p:spPr>
          <a:xfrm>
            <a:off x="6192742" y="1306338"/>
            <a:ext cx="2627315" cy="506281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8" name="TextBox 7">
            <a:extLst>
              <a:ext uri="{FF2B5EF4-FFF2-40B4-BE49-F238E27FC236}">
                <a16:creationId xmlns:a16="http://schemas.microsoft.com/office/drawing/2014/main" id="{85A2424D-75AE-F522-D01E-30178573BC42}"/>
              </a:ext>
            </a:extLst>
          </p:cNvPr>
          <p:cNvSpPr txBox="1">
            <a:spLocks/>
          </p:cNvSpPr>
          <p:nvPr/>
        </p:nvSpPr>
        <p:spPr>
          <a:xfrm>
            <a:off x="9048678"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9" name="Oval 8">
            <a:extLst>
              <a:ext uri="{FF2B5EF4-FFF2-40B4-BE49-F238E27FC236}">
                <a16:creationId xmlns:a16="http://schemas.microsoft.com/office/drawing/2014/main" id="{3E87F829-C6E9-9F9B-E1EE-FC3FFECE049B}"/>
              </a:ext>
            </a:extLst>
          </p:cNvPr>
          <p:cNvSpPr/>
          <p:nvPr/>
        </p:nvSpPr>
        <p:spPr bwMode="gray">
          <a:xfrm>
            <a:off x="6348484" y="2091918"/>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0" name="TextBox 9">
            <a:extLst>
              <a:ext uri="{FF2B5EF4-FFF2-40B4-BE49-F238E27FC236}">
                <a16:creationId xmlns:a16="http://schemas.microsoft.com/office/drawing/2014/main" id="{2DC3C672-E0ED-4110-99E9-D037CFF242F5}"/>
              </a:ext>
            </a:extLst>
          </p:cNvPr>
          <p:cNvSpPr txBox="1">
            <a:spLocks/>
          </p:cNvSpPr>
          <p:nvPr>
            <p:custDataLst>
              <p:tags r:id="rId1"/>
            </p:custDataLst>
          </p:nvPr>
        </p:nvSpPr>
        <p:spPr>
          <a:xfrm>
            <a:off x="7111923" y="2126261"/>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12" name="Rectangle 11">
            <a:extLst>
              <a:ext uri="{FF2B5EF4-FFF2-40B4-BE49-F238E27FC236}">
                <a16:creationId xmlns:a16="http://schemas.microsoft.com/office/drawing/2014/main" id="{B6EB2462-7303-2708-8EA9-DCD61B889C19}"/>
              </a:ext>
            </a:extLst>
          </p:cNvPr>
          <p:cNvSpPr>
            <a:spLocks/>
          </p:cNvSpPr>
          <p:nvPr/>
        </p:nvSpPr>
        <p:spPr>
          <a:xfrm>
            <a:off x="6673977" y="2095484"/>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3" name="TextBox 12">
            <a:extLst>
              <a:ext uri="{FF2B5EF4-FFF2-40B4-BE49-F238E27FC236}">
                <a16:creationId xmlns:a16="http://schemas.microsoft.com/office/drawing/2014/main" id="{5A465FC4-3C87-26DD-B6DB-CBBAD8D69AE5}"/>
              </a:ext>
            </a:extLst>
          </p:cNvPr>
          <p:cNvSpPr txBox="1">
            <a:spLocks/>
          </p:cNvSpPr>
          <p:nvPr/>
        </p:nvSpPr>
        <p:spPr>
          <a:xfrm>
            <a:off x="9048678" y="2890514"/>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14" name="TextBox 13">
            <a:extLst>
              <a:ext uri="{FF2B5EF4-FFF2-40B4-BE49-F238E27FC236}">
                <a16:creationId xmlns:a16="http://schemas.microsoft.com/office/drawing/2014/main" id="{87B3BFAB-6D8C-ED20-D72F-9A7EAA421BDC}"/>
              </a:ext>
            </a:extLst>
          </p:cNvPr>
          <p:cNvSpPr txBox="1">
            <a:spLocks/>
          </p:cNvSpPr>
          <p:nvPr>
            <p:custDataLst>
              <p:tags r:id="rId2"/>
            </p:custDataLst>
          </p:nvPr>
        </p:nvSpPr>
        <p:spPr>
          <a:xfrm>
            <a:off x="7111923" y="2890514"/>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15" name="Oval 14">
            <a:extLst>
              <a:ext uri="{FF2B5EF4-FFF2-40B4-BE49-F238E27FC236}">
                <a16:creationId xmlns:a16="http://schemas.microsoft.com/office/drawing/2014/main" id="{BDDFA457-A5C4-0915-7B35-478C1A5A2680}"/>
              </a:ext>
            </a:extLst>
          </p:cNvPr>
          <p:cNvSpPr/>
          <p:nvPr/>
        </p:nvSpPr>
        <p:spPr bwMode="gray">
          <a:xfrm>
            <a:off x="6348484" y="2856171"/>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7" name="Rectangle 16">
            <a:extLst>
              <a:ext uri="{FF2B5EF4-FFF2-40B4-BE49-F238E27FC236}">
                <a16:creationId xmlns:a16="http://schemas.microsoft.com/office/drawing/2014/main" id="{231F3F1F-5933-187D-AEBF-3E45BCD336E1}"/>
              </a:ext>
            </a:extLst>
          </p:cNvPr>
          <p:cNvSpPr>
            <a:spLocks/>
          </p:cNvSpPr>
          <p:nvPr/>
        </p:nvSpPr>
        <p:spPr>
          <a:xfrm>
            <a:off x="6673977" y="2859737"/>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8" name="TextBox 17">
            <a:extLst>
              <a:ext uri="{FF2B5EF4-FFF2-40B4-BE49-F238E27FC236}">
                <a16:creationId xmlns:a16="http://schemas.microsoft.com/office/drawing/2014/main" id="{2BF46157-13BF-76DD-56CE-5F64592E63CA}"/>
              </a:ext>
            </a:extLst>
          </p:cNvPr>
          <p:cNvSpPr txBox="1">
            <a:spLocks/>
          </p:cNvSpPr>
          <p:nvPr/>
        </p:nvSpPr>
        <p:spPr>
          <a:xfrm>
            <a:off x="9048678" y="383943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19" name="TextBox 18">
            <a:extLst>
              <a:ext uri="{FF2B5EF4-FFF2-40B4-BE49-F238E27FC236}">
                <a16:creationId xmlns:a16="http://schemas.microsoft.com/office/drawing/2014/main" id="{22C6FC9F-B6ED-79FC-8D85-629B90EEED31}"/>
              </a:ext>
            </a:extLst>
          </p:cNvPr>
          <p:cNvSpPr txBox="1">
            <a:spLocks/>
          </p:cNvSpPr>
          <p:nvPr>
            <p:custDataLst>
              <p:tags r:id="rId3"/>
            </p:custDataLst>
          </p:nvPr>
        </p:nvSpPr>
        <p:spPr>
          <a:xfrm>
            <a:off x="7111923" y="383943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20" name="Oval 19">
            <a:extLst>
              <a:ext uri="{FF2B5EF4-FFF2-40B4-BE49-F238E27FC236}">
                <a16:creationId xmlns:a16="http://schemas.microsoft.com/office/drawing/2014/main" id="{73499175-37A7-1855-3197-9AEC2FD3B93F}"/>
              </a:ext>
            </a:extLst>
          </p:cNvPr>
          <p:cNvSpPr/>
          <p:nvPr/>
        </p:nvSpPr>
        <p:spPr bwMode="gray">
          <a:xfrm>
            <a:off x="6348484" y="3805090"/>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2" name="Rectangle 21">
            <a:extLst>
              <a:ext uri="{FF2B5EF4-FFF2-40B4-BE49-F238E27FC236}">
                <a16:creationId xmlns:a16="http://schemas.microsoft.com/office/drawing/2014/main" id="{26E301CF-0E49-4FCE-B769-2C3B99A85033}"/>
              </a:ext>
            </a:extLst>
          </p:cNvPr>
          <p:cNvSpPr>
            <a:spLocks/>
          </p:cNvSpPr>
          <p:nvPr/>
        </p:nvSpPr>
        <p:spPr>
          <a:xfrm>
            <a:off x="6673977" y="3808656"/>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3" name="TextBox 22">
            <a:extLst>
              <a:ext uri="{FF2B5EF4-FFF2-40B4-BE49-F238E27FC236}">
                <a16:creationId xmlns:a16="http://schemas.microsoft.com/office/drawing/2014/main" id="{8DC36D33-DB8B-C66F-FEC0-C28470EA70E0}"/>
              </a:ext>
            </a:extLst>
          </p:cNvPr>
          <p:cNvSpPr txBox="1">
            <a:spLocks/>
          </p:cNvSpPr>
          <p:nvPr/>
        </p:nvSpPr>
        <p:spPr>
          <a:xfrm>
            <a:off x="9048678" y="460368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24" name="TextBox 23">
            <a:extLst>
              <a:ext uri="{FF2B5EF4-FFF2-40B4-BE49-F238E27FC236}">
                <a16:creationId xmlns:a16="http://schemas.microsoft.com/office/drawing/2014/main" id="{0211D1BD-7130-28EE-3657-622AB692CAE1}"/>
              </a:ext>
            </a:extLst>
          </p:cNvPr>
          <p:cNvSpPr txBox="1">
            <a:spLocks/>
          </p:cNvSpPr>
          <p:nvPr>
            <p:custDataLst>
              <p:tags r:id="rId4"/>
            </p:custDataLst>
          </p:nvPr>
        </p:nvSpPr>
        <p:spPr>
          <a:xfrm>
            <a:off x="7111923" y="4603686"/>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25" name="Oval 24">
            <a:extLst>
              <a:ext uri="{FF2B5EF4-FFF2-40B4-BE49-F238E27FC236}">
                <a16:creationId xmlns:a16="http://schemas.microsoft.com/office/drawing/2014/main" id="{FF49315F-502A-802A-7A96-E2A9850E71FD}"/>
              </a:ext>
            </a:extLst>
          </p:cNvPr>
          <p:cNvSpPr/>
          <p:nvPr/>
        </p:nvSpPr>
        <p:spPr bwMode="gray">
          <a:xfrm>
            <a:off x="6348484" y="456934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B68CC4F4-02B3-C064-C3CD-8B1C59C3279D}"/>
              </a:ext>
            </a:extLst>
          </p:cNvPr>
          <p:cNvSpPr>
            <a:spLocks/>
          </p:cNvSpPr>
          <p:nvPr/>
        </p:nvSpPr>
        <p:spPr>
          <a:xfrm>
            <a:off x="6673977" y="4572909"/>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9" name="TextBox 28">
            <a:extLst>
              <a:ext uri="{FF2B5EF4-FFF2-40B4-BE49-F238E27FC236}">
                <a16:creationId xmlns:a16="http://schemas.microsoft.com/office/drawing/2014/main" id="{D15D763A-DCA0-7F90-46FD-90246BADD8CF}"/>
              </a:ext>
            </a:extLst>
          </p:cNvPr>
          <p:cNvSpPr txBox="1">
            <a:spLocks/>
          </p:cNvSpPr>
          <p:nvPr/>
        </p:nvSpPr>
        <p:spPr>
          <a:xfrm>
            <a:off x="9048678" y="5518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30" name="TextBox 29">
            <a:extLst>
              <a:ext uri="{FF2B5EF4-FFF2-40B4-BE49-F238E27FC236}">
                <a16:creationId xmlns:a16="http://schemas.microsoft.com/office/drawing/2014/main" id="{5213E060-B1FD-D91F-80F0-95D3F949EC66}"/>
              </a:ext>
            </a:extLst>
          </p:cNvPr>
          <p:cNvSpPr txBox="1">
            <a:spLocks/>
          </p:cNvSpPr>
          <p:nvPr>
            <p:custDataLst>
              <p:tags r:id="rId5"/>
            </p:custDataLst>
          </p:nvPr>
        </p:nvSpPr>
        <p:spPr>
          <a:xfrm>
            <a:off x="7111923" y="551826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31" name="Oval 30">
            <a:extLst>
              <a:ext uri="{FF2B5EF4-FFF2-40B4-BE49-F238E27FC236}">
                <a16:creationId xmlns:a16="http://schemas.microsoft.com/office/drawing/2014/main" id="{2D3E6387-1967-055C-C6E7-508F193E076F}"/>
              </a:ext>
            </a:extLst>
          </p:cNvPr>
          <p:cNvSpPr/>
          <p:nvPr/>
        </p:nvSpPr>
        <p:spPr bwMode="gray">
          <a:xfrm>
            <a:off x="6348484" y="5483920"/>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3" name="Rectangle 32">
            <a:extLst>
              <a:ext uri="{FF2B5EF4-FFF2-40B4-BE49-F238E27FC236}">
                <a16:creationId xmlns:a16="http://schemas.microsoft.com/office/drawing/2014/main" id="{34430C45-3836-1450-7F22-F348E1A3101C}"/>
              </a:ext>
            </a:extLst>
          </p:cNvPr>
          <p:cNvSpPr>
            <a:spLocks/>
          </p:cNvSpPr>
          <p:nvPr/>
        </p:nvSpPr>
        <p:spPr>
          <a:xfrm>
            <a:off x="6673977" y="5487486"/>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4" name="TextBox 33">
            <a:extLst>
              <a:ext uri="{FF2B5EF4-FFF2-40B4-BE49-F238E27FC236}">
                <a16:creationId xmlns:a16="http://schemas.microsoft.com/office/drawing/2014/main" id="{CA2D4520-4C2C-C2AA-48B6-D87B7DC09F8D}"/>
              </a:ext>
            </a:extLst>
          </p:cNvPr>
          <p:cNvSpPr txBox="1">
            <a:spLocks/>
          </p:cNvSpPr>
          <p:nvPr/>
        </p:nvSpPr>
        <p:spPr>
          <a:xfrm>
            <a:off x="6192742" y="1849263"/>
            <a:ext cx="1948654"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effectLst/>
                <a:uLnTx/>
                <a:uFillTx/>
                <a:latin typeface="Arial"/>
                <a:ea typeface="+mn-ea"/>
                <a:cs typeface="Arial" panose="020B0604020202020204" pitchFamily="34" charset="0"/>
                <a:sym typeface="Arial"/>
              </a:rPr>
              <a:t>Optional</a:t>
            </a:r>
          </a:p>
        </p:txBody>
      </p:sp>
      <p:sp>
        <p:nvSpPr>
          <p:cNvPr id="35" name="Rectangle 34">
            <a:extLst>
              <a:ext uri="{FF2B5EF4-FFF2-40B4-BE49-F238E27FC236}">
                <a16:creationId xmlns:a16="http://schemas.microsoft.com/office/drawing/2014/main" id="{AB36D585-08C8-2BC7-5F39-14238253F9A7}"/>
              </a:ext>
            </a:extLst>
          </p:cNvPr>
          <p:cNvSpPr>
            <a:spLocks/>
          </p:cNvSpPr>
          <p:nvPr/>
        </p:nvSpPr>
        <p:spPr>
          <a:xfrm>
            <a:off x="1079207" y="5132939"/>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6" name="Oval 35">
            <a:extLst>
              <a:ext uri="{FF2B5EF4-FFF2-40B4-BE49-F238E27FC236}">
                <a16:creationId xmlns:a16="http://schemas.microsoft.com/office/drawing/2014/main" id="{FB0E3FCB-E6B4-1BA1-250D-898E129379C4}"/>
              </a:ext>
            </a:extLst>
          </p:cNvPr>
          <p:cNvSpPr/>
          <p:nvPr/>
        </p:nvSpPr>
        <p:spPr bwMode="gray">
          <a:xfrm>
            <a:off x="743326" y="512937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AF870719-096A-1A1D-2832-0C3C8D3CA619}"/>
              </a:ext>
            </a:extLst>
          </p:cNvPr>
          <p:cNvSpPr txBox="1">
            <a:spLocks/>
          </p:cNvSpPr>
          <p:nvPr>
            <p:custDataLst>
              <p:tags r:id="rId6"/>
            </p:custDataLst>
          </p:nvPr>
        </p:nvSpPr>
        <p:spPr>
          <a:xfrm>
            <a:off x="1506765" y="5163716"/>
            <a:ext cx="1721797"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39" name="TextBox 38">
            <a:extLst>
              <a:ext uri="{FF2B5EF4-FFF2-40B4-BE49-F238E27FC236}">
                <a16:creationId xmlns:a16="http://schemas.microsoft.com/office/drawing/2014/main" id="{BE6E583C-40C5-36C6-4D27-4F63ADF76D51}"/>
              </a:ext>
            </a:extLst>
          </p:cNvPr>
          <p:cNvSpPr txBox="1">
            <a:spLocks/>
          </p:cNvSpPr>
          <p:nvPr/>
        </p:nvSpPr>
        <p:spPr>
          <a:xfrm>
            <a:off x="3447440" y="507138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40" name="Oval 39">
            <a:extLst>
              <a:ext uri="{FF2B5EF4-FFF2-40B4-BE49-F238E27FC236}">
                <a16:creationId xmlns:a16="http://schemas.microsoft.com/office/drawing/2014/main" id="{191BBDCF-1555-893C-5EDB-1FD2AA2F50A7}"/>
              </a:ext>
            </a:extLst>
          </p:cNvPr>
          <p:cNvSpPr/>
          <p:nvPr/>
        </p:nvSpPr>
        <p:spPr bwMode="gray">
          <a:xfrm>
            <a:off x="743326" y="2091918"/>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41" name="TextBox 40">
            <a:extLst>
              <a:ext uri="{FF2B5EF4-FFF2-40B4-BE49-F238E27FC236}">
                <a16:creationId xmlns:a16="http://schemas.microsoft.com/office/drawing/2014/main" id="{B900B2C1-6A47-F4DA-82FA-1148761932E8}"/>
              </a:ext>
            </a:extLst>
          </p:cNvPr>
          <p:cNvSpPr txBox="1">
            <a:spLocks/>
          </p:cNvSpPr>
          <p:nvPr>
            <p:custDataLst>
              <p:tags r:id="rId7"/>
            </p:custDataLst>
          </p:nvPr>
        </p:nvSpPr>
        <p:spPr>
          <a:xfrm>
            <a:off x="1529557" y="2126261"/>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43" name="Rectangle 42">
            <a:extLst>
              <a:ext uri="{FF2B5EF4-FFF2-40B4-BE49-F238E27FC236}">
                <a16:creationId xmlns:a16="http://schemas.microsoft.com/office/drawing/2014/main" id="{1744F43C-07EA-22D7-211D-F149BF8EDF24}"/>
              </a:ext>
            </a:extLst>
          </p:cNvPr>
          <p:cNvSpPr>
            <a:spLocks/>
          </p:cNvSpPr>
          <p:nvPr/>
        </p:nvSpPr>
        <p:spPr>
          <a:xfrm>
            <a:off x="1079207" y="2095484"/>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4" name="TextBox 43">
            <a:extLst>
              <a:ext uri="{FF2B5EF4-FFF2-40B4-BE49-F238E27FC236}">
                <a16:creationId xmlns:a16="http://schemas.microsoft.com/office/drawing/2014/main" id="{4FF91EE0-39FD-D4FC-5A97-C106FF91FBB8}"/>
              </a:ext>
            </a:extLst>
          </p:cNvPr>
          <p:cNvSpPr txBox="1">
            <a:spLocks/>
          </p:cNvSpPr>
          <p:nvPr/>
        </p:nvSpPr>
        <p:spPr>
          <a:xfrm>
            <a:off x="3447440"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45" name="TextBox 44">
            <a:extLst>
              <a:ext uri="{FF2B5EF4-FFF2-40B4-BE49-F238E27FC236}">
                <a16:creationId xmlns:a16="http://schemas.microsoft.com/office/drawing/2014/main" id="{47A3A648-F50A-36F8-21A5-B239C31E60B3}"/>
              </a:ext>
            </a:extLst>
          </p:cNvPr>
          <p:cNvSpPr txBox="1">
            <a:spLocks/>
          </p:cNvSpPr>
          <p:nvPr>
            <p:custDataLst>
              <p:tags r:id="rId8"/>
            </p:custDataLst>
          </p:nvPr>
        </p:nvSpPr>
        <p:spPr>
          <a:xfrm>
            <a:off x="1497022" y="3398956"/>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46" name="Rectangle 45">
            <a:extLst>
              <a:ext uri="{FF2B5EF4-FFF2-40B4-BE49-F238E27FC236}">
                <a16:creationId xmlns:a16="http://schemas.microsoft.com/office/drawing/2014/main" id="{EDD580E4-ABF5-8CC3-E7A4-3567C37EF247}"/>
              </a:ext>
            </a:extLst>
          </p:cNvPr>
          <p:cNvSpPr>
            <a:spLocks/>
          </p:cNvSpPr>
          <p:nvPr/>
        </p:nvSpPr>
        <p:spPr>
          <a:xfrm>
            <a:off x="1079207" y="3368179"/>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7" name="Oval 46">
            <a:extLst>
              <a:ext uri="{FF2B5EF4-FFF2-40B4-BE49-F238E27FC236}">
                <a16:creationId xmlns:a16="http://schemas.microsoft.com/office/drawing/2014/main" id="{2E362240-5779-C844-6852-5D1D9FF89C5C}"/>
              </a:ext>
            </a:extLst>
          </p:cNvPr>
          <p:cNvSpPr/>
          <p:nvPr/>
        </p:nvSpPr>
        <p:spPr>
          <a:xfrm>
            <a:off x="743326" y="336461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49" name="TextBox 48">
            <a:extLst>
              <a:ext uri="{FF2B5EF4-FFF2-40B4-BE49-F238E27FC236}">
                <a16:creationId xmlns:a16="http://schemas.microsoft.com/office/drawing/2014/main" id="{B1E61E7E-CF72-58DB-6B8A-A452F940D2BE}"/>
              </a:ext>
            </a:extLst>
          </p:cNvPr>
          <p:cNvSpPr txBox="1">
            <a:spLocks/>
          </p:cNvSpPr>
          <p:nvPr/>
        </p:nvSpPr>
        <p:spPr>
          <a:xfrm>
            <a:off x="3447440" y="330270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50" name="TextBox 49">
            <a:extLst>
              <a:ext uri="{FF2B5EF4-FFF2-40B4-BE49-F238E27FC236}">
                <a16:creationId xmlns:a16="http://schemas.microsoft.com/office/drawing/2014/main" id="{DEEC3295-AEB5-C2C6-0C0D-1234EE87D1EC}"/>
              </a:ext>
            </a:extLst>
          </p:cNvPr>
          <p:cNvSpPr txBox="1">
            <a:spLocks/>
          </p:cNvSpPr>
          <p:nvPr>
            <p:custDataLst>
              <p:tags r:id="rId9"/>
            </p:custDataLst>
          </p:nvPr>
        </p:nvSpPr>
        <p:spPr>
          <a:xfrm>
            <a:off x="1506765" y="4167809"/>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effectLst/>
                <a:uLnTx/>
                <a:uFillTx/>
                <a:latin typeface="Arial"/>
                <a:ea typeface="+mn-ea"/>
                <a:cs typeface="Arial"/>
                <a:sym typeface="Arial"/>
              </a:rPr>
              <a:t>[Insert role]</a:t>
            </a:r>
          </a:p>
        </p:txBody>
      </p:sp>
      <p:sp>
        <p:nvSpPr>
          <p:cNvPr id="51" name="Oval 50">
            <a:extLst>
              <a:ext uri="{FF2B5EF4-FFF2-40B4-BE49-F238E27FC236}">
                <a16:creationId xmlns:a16="http://schemas.microsoft.com/office/drawing/2014/main" id="{8CC81051-2DA9-8AD1-4C85-83905DEC1DB8}"/>
              </a:ext>
            </a:extLst>
          </p:cNvPr>
          <p:cNvSpPr/>
          <p:nvPr/>
        </p:nvSpPr>
        <p:spPr bwMode="gray">
          <a:xfrm>
            <a:off x="743326" y="4133466"/>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53" name="Rectangle 52">
            <a:extLst>
              <a:ext uri="{FF2B5EF4-FFF2-40B4-BE49-F238E27FC236}">
                <a16:creationId xmlns:a16="http://schemas.microsoft.com/office/drawing/2014/main" id="{B9413584-BDD5-2FF6-B7DF-8A9B417F77D8}"/>
              </a:ext>
            </a:extLst>
          </p:cNvPr>
          <p:cNvSpPr>
            <a:spLocks/>
          </p:cNvSpPr>
          <p:nvPr/>
        </p:nvSpPr>
        <p:spPr>
          <a:xfrm>
            <a:off x="1079207" y="4137032"/>
            <a:ext cx="365805"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54" name="TextBox 53">
            <a:extLst>
              <a:ext uri="{FF2B5EF4-FFF2-40B4-BE49-F238E27FC236}">
                <a16:creationId xmlns:a16="http://schemas.microsoft.com/office/drawing/2014/main" id="{ABA133A5-9411-AD90-124E-580EA2F23CB6}"/>
              </a:ext>
            </a:extLst>
          </p:cNvPr>
          <p:cNvSpPr txBox="1">
            <a:spLocks/>
          </p:cNvSpPr>
          <p:nvPr/>
        </p:nvSpPr>
        <p:spPr>
          <a:xfrm>
            <a:off x="3447440" y="407547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effectLst/>
                <a:uLnTx/>
                <a:uFillTx/>
                <a:latin typeface="Arial"/>
                <a:ea typeface="+mn-ea"/>
                <a:cs typeface="Arial" panose="020B0604020202020204" pitchFamily="34" charset="0"/>
                <a:sym typeface="Arial"/>
              </a:rPr>
              <a:t>[Insert description]</a:t>
            </a:r>
          </a:p>
        </p:txBody>
      </p:sp>
      <p:sp>
        <p:nvSpPr>
          <p:cNvPr id="55" name="TextBox 54">
            <a:extLst>
              <a:ext uri="{FF2B5EF4-FFF2-40B4-BE49-F238E27FC236}">
                <a16:creationId xmlns:a16="http://schemas.microsoft.com/office/drawing/2014/main" id="{B47C253A-DFD1-8A8F-DF6B-C41008CB17AE}"/>
              </a:ext>
            </a:extLst>
          </p:cNvPr>
          <p:cNvSpPr txBox="1">
            <a:spLocks/>
          </p:cNvSpPr>
          <p:nvPr/>
        </p:nvSpPr>
        <p:spPr>
          <a:xfrm>
            <a:off x="3447440"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effectLst/>
                <a:uLnTx/>
                <a:uFillTx/>
                <a:latin typeface="Arial"/>
                <a:ea typeface="+mn-ea"/>
                <a:cs typeface="Arial" panose="020B0604020202020204" pitchFamily="34" charset="0"/>
                <a:sym typeface="Arial"/>
              </a:rPr>
              <a:t>Responsibilities</a:t>
            </a:r>
          </a:p>
        </p:txBody>
      </p:sp>
      <p:sp>
        <p:nvSpPr>
          <p:cNvPr id="56" name="TextBox 55">
            <a:extLst>
              <a:ext uri="{FF2B5EF4-FFF2-40B4-BE49-F238E27FC236}">
                <a16:creationId xmlns:a16="http://schemas.microsoft.com/office/drawing/2014/main" id="{D2CC662F-19F3-6B19-746E-93F5DB2821D7}"/>
              </a:ext>
            </a:extLst>
          </p:cNvPr>
          <p:cNvSpPr txBox="1">
            <a:spLocks/>
          </p:cNvSpPr>
          <p:nvPr/>
        </p:nvSpPr>
        <p:spPr>
          <a:xfrm>
            <a:off x="9048678"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effectLst/>
                <a:uLnTx/>
                <a:uFillTx/>
                <a:latin typeface="Arial"/>
                <a:ea typeface="+mn-ea"/>
                <a:cs typeface="Arial" panose="020B0604020202020204" pitchFamily="34" charset="0"/>
                <a:sym typeface="Arial"/>
              </a:rPr>
              <a:t>Responsibilities</a:t>
            </a:r>
          </a:p>
        </p:txBody>
      </p:sp>
      <p:cxnSp>
        <p:nvCxnSpPr>
          <p:cNvPr id="57" name="LineBasicDefault 17">
            <a:extLst>
              <a:ext uri="{FF2B5EF4-FFF2-40B4-BE49-F238E27FC236}">
                <a16:creationId xmlns:a16="http://schemas.microsoft.com/office/drawing/2014/main" id="{504715C3-BF8C-8E2E-493A-AD7FAB4A16B0}"/>
              </a:ext>
            </a:extLst>
          </p:cNvPr>
          <p:cNvCxnSpPr>
            <a:cxnSpLocks/>
          </p:cNvCxnSpPr>
          <p:nvPr>
            <p:custDataLst>
              <p:tags r:id="rId10"/>
            </p:custDataLst>
          </p:nvPr>
        </p:nvCxnSpPr>
        <p:spPr>
          <a:xfrm>
            <a:off x="743326" y="3158977"/>
            <a:ext cx="519943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eBasicDefault 17">
            <a:extLst>
              <a:ext uri="{FF2B5EF4-FFF2-40B4-BE49-F238E27FC236}">
                <a16:creationId xmlns:a16="http://schemas.microsoft.com/office/drawing/2014/main" id="{27D70578-4370-94DB-C708-F03E40667DCF}"/>
              </a:ext>
            </a:extLst>
          </p:cNvPr>
          <p:cNvCxnSpPr>
            <a:cxnSpLocks/>
          </p:cNvCxnSpPr>
          <p:nvPr>
            <p:custDataLst>
              <p:tags r:id="rId11"/>
            </p:custDataLst>
          </p:nvPr>
        </p:nvCxnSpPr>
        <p:spPr>
          <a:xfrm>
            <a:off x="743326" y="3966090"/>
            <a:ext cx="519943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LineBasicDefault 17">
            <a:extLst>
              <a:ext uri="{FF2B5EF4-FFF2-40B4-BE49-F238E27FC236}">
                <a16:creationId xmlns:a16="http://schemas.microsoft.com/office/drawing/2014/main" id="{8C2968C9-F935-2C1F-4497-B02F36A9538B}"/>
              </a:ext>
            </a:extLst>
          </p:cNvPr>
          <p:cNvCxnSpPr>
            <a:cxnSpLocks/>
          </p:cNvCxnSpPr>
          <p:nvPr>
            <p:custDataLst>
              <p:tags r:id="rId12"/>
            </p:custDataLst>
          </p:nvPr>
        </p:nvCxnSpPr>
        <p:spPr>
          <a:xfrm>
            <a:off x="743326" y="4961998"/>
            <a:ext cx="519943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LineBasicDefault 17">
            <a:extLst>
              <a:ext uri="{FF2B5EF4-FFF2-40B4-BE49-F238E27FC236}">
                <a16:creationId xmlns:a16="http://schemas.microsoft.com/office/drawing/2014/main" id="{FF4BF329-8D34-DEEB-FA35-537CC0EFD97C}"/>
              </a:ext>
            </a:extLst>
          </p:cNvPr>
          <p:cNvCxnSpPr>
            <a:cxnSpLocks/>
          </p:cNvCxnSpPr>
          <p:nvPr>
            <p:custDataLst>
              <p:tags r:id="rId13"/>
            </p:custDataLst>
          </p:nvPr>
        </p:nvCxnSpPr>
        <p:spPr>
          <a:xfrm>
            <a:off x="6348484" y="2787451"/>
            <a:ext cx="519551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LineBasicDefault 17">
            <a:extLst>
              <a:ext uri="{FF2B5EF4-FFF2-40B4-BE49-F238E27FC236}">
                <a16:creationId xmlns:a16="http://schemas.microsoft.com/office/drawing/2014/main" id="{218E8DEE-62FE-BCD7-4153-34E0D80A7687}"/>
              </a:ext>
            </a:extLst>
          </p:cNvPr>
          <p:cNvCxnSpPr>
            <a:cxnSpLocks/>
          </p:cNvCxnSpPr>
          <p:nvPr>
            <p:custDataLst>
              <p:tags r:id="rId14"/>
            </p:custDataLst>
          </p:nvPr>
        </p:nvCxnSpPr>
        <p:spPr>
          <a:xfrm>
            <a:off x="6348484" y="3736370"/>
            <a:ext cx="519551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LineBasicDefault 17">
            <a:extLst>
              <a:ext uri="{FF2B5EF4-FFF2-40B4-BE49-F238E27FC236}">
                <a16:creationId xmlns:a16="http://schemas.microsoft.com/office/drawing/2014/main" id="{6695DC65-49DF-361C-602D-BE07EC3DC31D}"/>
              </a:ext>
            </a:extLst>
          </p:cNvPr>
          <p:cNvCxnSpPr>
            <a:cxnSpLocks/>
          </p:cNvCxnSpPr>
          <p:nvPr>
            <p:custDataLst>
              <p:tags r:id="rId15"/>
            </p:custDataLst>
          </p:nvPr>
        </p:nvCxnSpPr>
        <p:spPr>
          <a:xfrm>
            <a:off x="6348484" y="4500623"/>
            <a:ext cx="519551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LineBasicDefault 17">
            <a:extLst>
              <a:ext uri="{FF2B5EF4-FFF2-40B4-BE49-F238E27FC236}">
                <a16:creationId xmlns:a16="http://schemas.microsoft.com/office/drawing/2014/main" id="{633AB53B-C90E-D4CE-C6A5-0CD5E7E6CB49}"/>
              </a:ext>
            </a:extLst>
          </p:cNvPr>
          <p:cNvCxnSpPr>
            <a:cxnSpLocks/>
          </p:cNvCxnSpPr>
          <p:nvPr>
            <p:custDataLst>
              <p:tags r:id="rId16"/>
            </p:custDataLst>
          </p:nvPr>
        </p:nvCxnSpPr>
        <p:spPr>
          <a:xfrm>
            <a:off x="6348484" y="5449542"/>
            <a:ext cx="5195516" cy="0"/>
          </a:xfrm>
          <a:prstGeom prst="straightConnector1">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8CF816-1C17-0616-78FB-ABF8AE6DDAC8}"/>
              </a:ext>
            </a:extLst>
          </p:cNvPr>
          <p:cNvSpPr txBox="1">
            <a:spLocks/>
          </p:cNvSpPr>
          <p:nvPr/>
        </p:nvSpPr>
        <p:spPr>
          <a:xfrm>
            <a:off x="6192742"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Shared resource pool </a:t>
            </a:r>
            <a:endParaRPr lang="en-US" sz="1200" kern="1200" dirty="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effectLst/>
                <a:uLnTx/>
                <a:uFillTx/>
                <a:latin typeface="Arial"/>
                <a:ea typeface="+mn-ea"/>
                <a:cs typeface="Arial" panose="020B0604020202020204" pitchFamily="34" charset="0"/>
                <a:sym typeface="Arial"/>
              </a:rPr>
              <a:t>~xx FTEs</a:t>
            </a:r>
          </a:p>
        </p:txBody>
      </p:sp>
      <p:grpSp>
        <p:nvGrpSpPr>
          <p:cNvPr id="68" name="Group 67">
            <a:extLst>
              <a:ext uri="{FF2B5EF4-FFF2-40B4-BE49-F238E27FC236}">
                <a16:creationId xmlns:a16="http://schemas.microsoft.com/office/drawing/2014/main" id="{33CC1AD5-4EB2-4C80-C081-BAC590C8070C}"/>
              </a:ext>
            </a:extLst>
          </p:cNvPr>
          <p:cNvGrpSpPr/>
          <p:nvPr/>
        </p:nvGrpSpPr>
        <p:grpSpPr>
          <a:xfrm>
            <a:off x="10860438" y="1306338"/>
            <a:ext cx="780699" cy="153888"/>
            <a:chOff x="11039819" y="1391612"/>
            <a:chExt cx="780699" cy="153888"/>
          </a:xfrm>
        </p:grpSpPr>
        <p:sp>
          <p:nvSpPr>
            <p:cNvPr id="66" name="Rectangle 65">
              <a:extLst>
                <a:ext uri="{FF2B5EF4-FFF2-40B4-BE49-F238E27FC236}">
                  <a16:creationId xmlns:a16="http://schemas.microsoft.com/office/drawing/2014/main" id="{B1105E6F-1B06-4382-F872-8B5CDC345A7A}"/>
                </a:ext>
              </a:extLst>
            </p:cNvPr>
            <p:cNvSpPr/>
            <p:nvPr/>
          </p:nvSpPr>
          <p:spPr>
            <a:xfrm>
              <a:off x="11039819" y="140168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67" name="TextBox 66">
              <a:extLst>
                <a:ext uri="{FF2B5EF4-FFF2-40B4-BE49-F238E27FC236}">
                  <a16:creationId xmlns:a16="http://schemas.microsoft.com/office/drawing/2014/main" id="{22DA40D3-4052-8EEF-373F-673F1D56548D}"/>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pic>
        <p:nvPicPr>
          <p:cNvPr id="69" name="Picture 68">
            <a:extLst>
              <a:ext uri="{FF2B5EF4-FFF2-40B4-BE49-F238E27FC236}">
                <a16:creationId xmlns:a16="http://schemas.microsoft.com/office/drawing/2014/main" id="{83653684-6A37-9598-4C55-B4312865E972}"/>
              </a:ext>
            </a:extLst>
          </p:cNvPr>
          <p:cNvPicPr>
            <a:picLocks noChangeAspect="1"/>
          </p:cNvPicPr>
          <p:nvPr/>
        </p:nvPicPr>
        <p:blipFill>
          <a:blip r:embed="rId21"/>
          <a:stretch>
            <a:fillRect/>
          </a:stretch>
        </p:blipFill>
        <p:spPr>
          <a:xfrm>
            <a:off x="6403160" y="2146594"/>
            <a:ext cx="144000" cy="144000"/>
          </a:xfrm>
          <a:prstGeom prst="rect">
            <a:avLst/>
          </a:prstGeom>
        </p:spPr>
      </p:pic>
      <p:pic>
        <p:nvPicPr>
          <p:cNvPr id="70" name="Picture 69">
            <a:extLst>
              <a:ext uri="{FF2B5EF4-FFF2-40B4-BE49-F238E27FC236}">
                <a16:creationId xmlns:a16="http://schemas.microsoft.com/office/drawing/2014/main" id="{C3305464-D8FC-F0EC-B910-59294AB39858}"/>
              </a:ext>
            </a:extLst>
          </p:cNvPr>
          <p:cNvPicPr>
            <a:picLocks noChangeAspect="1"/>
          </p:cNvPicPr>
          <p:nvPr/>
        </p:nvPicPr>
        <p:blipFill>
          <a:blip r:embed="rId22"/>
          <a:stretch>
            <a:fillRect/>
          </a:stretch>
        </p:blipFill>
        <p:spPr>
          <a:xfrm>
            <a:off x="6403160" y="3859766"/>
            <a:ext cx="144000" cy="144000"/>
          </a:xfrm>
          <a:prstGeom prst="rect">
            <a:avLst/>
          </a:prstGeom>
        </p:spPr>
      </p:pic>
      <p:pic>
        <p:nvPicPr>
          <p:cNvPr id="71" name="Picture 70">
            <a:extLst>
              <a:ext uri="{FF2B5EF4-FFF2-40B4-BE49-F238E27FC236}">
                <a16:creationId xmlns:a16="http://schemas.microsoft.com/office/drawing/2014/main" id="{48357F76-3659-8987-434C-8AB2A8DC22D9}"/>
              </a:ext>
            </a:extLst>
          </p:cNvPr>
          <p:cNvPicPr>
            <a:picLocks noChangeAspect="1"/>
          </p:cNvPicPr>
          <p:nvPr/>
        </p:nvPicPr>
        <p:blipFill>
          <a:blip r:embed="rId23"/>
          <a:stretch>
            <a:fillRect/>
          </a:stretch>
        </p:blipFill>
        <p:spPr>
          <a:xfrm>
            <a:off x="6403160" y="4624019"/>
            <a:ext cx="144000" cy="144000"/>
          </a:xfrm>
          <a:prstGeom prst="rect">
            <a:avLst/>
          </a:prstGeom>
        </p:spPr>
      </p:pic>
      <p:pic>
        <p:nvPicPr>
          <p:cNvPr id="72" name="Picture 71">
            <a:extLst>
              <a:ext uri="{FF2B5EF4-FFF2-40B4-BE49-F238E27FC236}">
                <a16:creationId xmlns:a16="http://schemas.microsoft.com/office/drawing/2014/main" id="{8EA2A584-80F9-A971-7938-695AB2D7285B}"/>
              </a:ext>
            </a:extLst>
          </p:cNvPr>
          <p:cNvPicPr>
            <a:picLocks noChangeAspect="1"/>
          </p:cNvPicPr>
          <p:nvPr/>
        </p:nvPicPr>
        <p:blipFill>
          <a:blip r:embed="rId24"/>
          <a:stretch>
            <a:fillRect/>
          </a:stretch>
        </p:blipFill>
        <p:spPr>
          <a:xfrm>
            <a:off x="6403160" y="5538596"/>
            <a:ext cx="144000" cy="144000"/>
          </a:xfrm>
          <a:prstGeom prst="rect">
            <a:avLst/>
          </a:prstGeom>
        </p:spPr>
      </p:pic>
      <p:pic>
        <p:nvPicPr>
          <p:cNvPr id="73" name="Picture 72">
            <a:extLst>
              <a:ext uri="{FF2B5EF4-FFF2-40B4-BE49-F238E27FC236}">
                <a16:creationId xmlns:a16="http://schemas.microsoft.com/office/drawing/2014/main" id="{EEB3C283-60E8-4966-A81A-626F20351E9F}"/>
              </a:ext>
            </a:extLst>
          </p:cNvPr>
          <p:cNvPicPr>
            <a:picLocks noChangeAspect="1"/>
          </p:cNvPicPr>
          <p:nvPr/>
        </p:nvPicPr>
        <p:blipFill>
          <a:blip r:embed="rId25"/>
          <a:stretch>
            <a:fillRect/>
          </a:stretch>
        </p:blipFill>
        <p:spPr>
          <a:xfrm>
            <a:off x="6403160" y="2910847"/>
            <a:ext cx="144000" cy="144000"/>
          </a:xfrm>
          <a:prstGeom prst="rect">
            <a:avLst/>
          </a:prstGeom>
        </p:spPr>
      </p:pic>
      <p:pic>
        <p:nvPicPr>
          <p:cNvPr id="74" name="CustomIcon">
            <a:extLst>
              <a:ext uri="{FF2B5EF4-FFF2-40B4-BE49-F238E27FC236}">
                <a16:creationId xmlns:a16="http://schemas.microsoft.com/office/drawing/2014/main" id="{FD98A586-0C75-9BE1-E3FC-1EC3B696A037}"/>
              </a:ext>
            </a:extLst>
          </p:cNvPr>
          <p:cNvPicPr>
            <a:picLocks/>
          </p:cNvPicPr>
          <p:nvPr>
            <p:custDataLst>
              <p:tags r:id="rId17"/>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90224" y="5176271"/>
            <a:ext cx="159557" cy="159556"/>
          </a:xfrm>
          <a:prstGeom prst="rect">
            <a:avLst/>
          </a:prstGeom>
        </p:spPr>
      </p:pic>
      <p:pic>
        <p:nvPicPr>
          <p:cNvPr id="75" name="CustomIcon">
            <a:extLst>
              <a:ext uri="{FF2B5EF4-FFF2-40B4-BE49-F238E27FC236}">
                <a16:creationId xmlns:a16="http://schemas.microsoft.com/office/drawing/2014/main" id="{14F25F9C-CDF4-CDC3-84DC-E447527EF968}"/>
              </a:ext>
            </a:extLst>
          </p:cNvPr>
          <p:cNvPicPr>
            <a:picLocks noChangeAspect="1"/>
          </p:cNvPicPr>
          <p:nvPr>
            <p:custDataLst>
              <p:tags r:id="rId18"/>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90802" y="2139394"/>
            <a:ext cx="158400" cy="158400"/>
          </a:xfrm>
          <a:prstGeom prst="rect">
            <a:avLst/>
          </a:prstGeom>
        </p:spPr>
      </p:pic>
      <p:pic>
        <p:nvPicPr>
          <p:cNvPr id="76" name="Picture 75">
            <a:extLst>
              <a:ext uri="{FF2B5EF4-FFF2-40B4-BE49-F238E27FC236}">
                <a16:creationId xmlns:a16="http://schemas.microsoft.com/office/drawing/2014/main" id="{9A00F663-5598-847D-30EF-9F5E2F496E1B}"/>
              </a:ext>
            </a:extLst>
          </p:cNvPr>
          <p:cNvPicPr>
            <a:picLocks noChangeAspect="1"/>
          </p:cNvPicPr>
          <p:nvPr/>
        </p:nvPicPr>
        <p:blipFill>
          <a:blip r:embed="rId21"/>
          <a:stretch>
            <a:fillRect/>
          </a:stretch>
        </p:blipFill>
        <p:spPr>
          <a:xfrm>
            <a:off x="798002" y="4188142"/>
            <a:ext cx="144000" cy="144000"/>
          </a:xfrm>
          <a:prstGeom prst="rect">
            <a:avLst/>
          </a:prstGeom>
        </p:spPr>
      </p:pic>
      <p:pic>
        <p:nvPicPr>
          <p:cNvPr id="77" name="Picture 76">
            <a:extLst>
              <a:ext uri="{FF2B5EF4-FFF2-40B4-BE49-F238E27FC236}">
                <a16:creationId xmlns:a16="http://schemas.microsoft.com/office/drawing/2014/main" id="{84596DE3-F16F-69F8-A92B-A287E262F295}"/>
              </a:ext>
            </a:extLst>
          </p:cNvPr>
          <p:cNvPicPr>
            <a:picLocks noChangeAspect="1"/>
          </p:cNvPicPr>
          <p:nvPr/>
        </p:nvPicPr>
        <p:blipFill>
          <a:blip r:embed="rId23"/>
          <a:stretch>
            <a:fillRect/>
          </a:stretch>
        </p:blipFill>
        <p:spPr>
          <a:xfrm>
            <a:off x="798002" y="3419289"/>
            <a:ext cx="144000" cy="144000"/>
          </a:xfrm>
          <a:prstGeom prst="rect">
            <a:avLst/>
          </a:prstGeom>
        </p:spPr>
      </p:pic>
    </p:spTree>
    <p:extLst>
      <p:ext uri="{BB962C8B-B14F-4D97-AF65-F5344CB8AC3E}">
        <p14:creationId xmlns:p14="http://schemas.microsoft.com/office/powerpoint/2010/main" val="3966101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9BBCD9-DE7F-E3A9-EBBF-2F5309552218}"/>
              </a:ext>
            </a:extLst>
          </p:cNvPr>
          <p:cNvSpPr>
            <a:spLocks noGrp="1"/>
          </p:cNvSpPr>
          <p:nvPr>
            <p:ph type="title"/>
          </p:nvPr>
        </p:nvSpPr>
        <p:spPr/>
        <p:txBody>
          <a:bodyPr/>
          <a:lstStyle/>
          <a:p>
            <a:r>
              <a:rPr lang="en-IN" dirty="0">
                <a:solidFill>
                  <a:schemeClr val="accent2"/>
                </a:solidFill>
              </a:rPr>
              <a:t>IV. </a:t>
            </a:r>
            <a:r>
              <a:rPr lang="en-IN" dirty="0"/>
              <a:t>Possible organizational structure across [project/business x]</a:t>
            </a:r>
            <a:endParaRPr lang="en-US" dirty="0"/>
          </a:p>
        </p:txBody>
      </p:sp>
      <p:sp>
        <p:nvSpPr>
          <p:cNvPr id="5" name="Text Placeholder 4">
            <a:extLst>
              <a:ext uri="{FF2B5EF4-FFF2-40B4-BE49-F238E27FC236}">
                <a16:creationId xmlns:a16="http://schemas.microsoft.com/office/drawing/2014/main" id="{7778AE71-ED59-E220-9A97-DFFE2C499EEA}"/>
              </a:ext>
            </a:extLst>
          </p:cNvPr>
          <p:cNvSpPr>
            <a:spLocks noGrp="1"/>
          </p:cNvSpPr>
          <p:nvPr>
            <p:ph type="body" sz="quarter" idx="17"/>
          </p:nvPr>
        </p:nvSpPr>
        <p:spPr/>
        <p:txBody>
          <a:bodyPr/>
          <a:lstStyle/>
          <a:p>
            <a:endParaRPr lang="en-US"/>
          </a:p>
        </p:txBody>
      </p:sp>
      <p:cxnSp>
        <p:nvCxnSpPr>
          <p:cNvPr id="4" name="Connector: Elbow 121">
            <a:extLst>
              <a:ext uri="{FF2B5EF4-FFF2-40B4-BE49-F238E27FC236}">
                <a16:creationId xmlns:a16="http://schemas.microsoft.com/office/drawing/2014/main" id="{86AD6E2D-AB20-F963-0C5E-37C2037D316B}"/>
              </a:ext>
            </a:extLst>
          </p:cNvPr>
          <p:cNvCxnSpPr>
            <a:cxnSpLocks/>
            <a:stCxn id="33" idx="3"/>
          </p:cNvCxnSpPr>
          <p:nvPr/>
        </p:nvCxnSpPr>
        <p:spPr>
          <a:xfrm flipV="1">
            <a:off x="7594410" y="2359963"/>
            <a:ext cx="1247279" cy="1374937"/>
          </a:xfrm>
          <a:prstGeom prst="bentConnector2">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96F0CF6-AA77-C1EA-9833-DDBA2474A4C4}"/>
              </a:ext>
            </a:extLst>
          </p:cNvPr>
          <p:cNvSpPr/>
          <p:nvPr/>
        </p:nvSpPr>
        <p:spPr>
          <a:xfrm>
            <a:off x="7745226" y="134734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7" name="TextBox 6">
            <a:extLst>
              <a:ext uri="{FF2B5EF4-FFF2-40B4-BE49-F238E27FC236}">
                <a16:creationId xmlns:a16="http://schemas.microsoft.com/office/drawing/2014/main" id="{0A6E1A8B-28B3-66A8-76D1-0B86E9EEC4BB}"/>
              </a:ext>
            </a:extLst>
          </p:cNvPr>
          <p:cNvSpPr txBox="1">
            <a:spLocks/>
          </p:cNvSpPr>
          <p:nvPr/>
        </p:nvSpPr>
        <p:spPr>
          <a:xfrm>
            <a:off x="7972888" y="133727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cxnSp>
        <p:nvCxnSpPr>
          <p:cNvPr id="8" name="Connector: Elbow 115">
            <a:extLst>
              <a:ext uri="{FF2B5EF4-FFF2-40B4-BE49-F238E27FC236}">
                <a16:creationId xmlns:a16="http://schemas.microsoft.com/office/drawing/2014/main" id="{72808065-5844-FFAA-3CF5-2C368771C1E4}"/>
              </a:ext>
            </a:extLst>
          </p:cNvPr>
          <p:cNvCxnSpPr>
            <a:cxnSpLocks/>
          </p:cNvCxnSpPr>
          <p:nvPr/>
        </p:nvCxnSpPr>
        <p:spPr>
          <a:xfrm rot="5400000">
            <a:off x="2879731" y="1336194"/>
            <a:ext cx="985636" cy="2299799"/>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or: Elbow 116">
            <a:extLst>
              <a:ext uri="{FF2B5EF4-FFF2-40B4-BE49-F238E27FC236}">
                <a16:creationId xmlns:a16="http://schemas.microsoft.com/office/drawing/2014/main" id="{9A8543E1-EEBF-2FA9-01F4-274E9218526E}"/>
              </a:ext>
            </a:extLst>
          </p:cNvPr>
          <p:cNvCxnSpPr>
            <a:cxnSpLocks/>
            <a:endCxn id="15" idx="0"/>
          </p:cNvCxnSpPr>
          <p:nvPr/>
        </p:nvCxnSpPr>
        <p:spPr>
          <a:xfrm rot="16200000" flipH="1">
            <a:off x="5160862" y="1354860"/>
            <a:ext cx="985636" cy="2262465"/>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F43CA1-BA2A-0724-2B7A-F8558523638F}"/>
              </a:ext>
            </a:extLst>
          </p:cNvPr>
          <p:cNvSpPr txBox="1">
            <a:spLocks/>
          </p:cNvSpPr>
          <p:nvPr>
            <p:custDataLst>
              <p:tags r:id="rId1"/>
            </p:custDataLst>
          </p:nvPr>
        </p:nvSpPr>
        <p:spPr>
          <a:xfrm>
            <a:off x="3512112" y="1358212"/>
            <a:ext cx="1982691"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Head of [insert]</a:t>
            </a:r>
          </a:p>
        </p:txBody>
      </p:sp>
      <p:grpSp>
        <p:nvGrpSpPr>
          <p:cNvPr id="11" name="Group 10">
            <a:extLst>
              <a:ext uri="{FF2B5EF4-FFF2-40B4-BE49-F238E27FC236}">
                <a16:creationId xmlns:a16="http://schemas.microsoft.com/office/drawing/2014/main" id="{F1028EFB-084C-84DF-E989-9E0EA6BD3FA7}"/>
              </a:ext>
            </a:extLst>
          </p:cNvPr>
          <p:cNvGrpSpPr/>
          <p:nvPr/>
        </p:nvGrpSpPr>
        <p:grpSpPr>
          <a:xfrm>
            <a:off x="4326923" y="1602226"/>
            <a:ext cx="391049" cy="391049"/>
            <a:chOff x="2772138" y="2480783"/>
            <a:chExt cx="372164" cy="372164"/>
          </a:xfrm>
          <a:solidFill>
            <a:srgbClr val="051C2C"/>
          </a:solidFill>
        </p:grpSpPr>
        <p:sp>
          <p:nvSpPr>
            <p:cNvPr id="12" name="Oval 11">
              <a:extLst>
                <a:ext uri="{FF2B5EF4-FFF2-40B4-BE49-F238E27FC236}">
                  <a16:creationId xmlns:a16="http://schemas.microsoft.com/office/drawing/2014/main" id="{4A644360-EFF2-2B56-C6C3-EA9ADD26D86E}"/>
                </a:ext>
              </a:extLst>
            </p:cNvPr>
            <p:cNvSpPr/>
            <p:nvPr/>
          </p:nvSpPr>
          <p:spPr>
            <a:xfrm>
              <a:off x="2772138" y="2480783"/>
              <a:ext cx="372164" cy="372164"/>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3" name="CustomIcon">
              <a:extLst>
                <a:ext uri="{FF2B5EF4-FFF2-40B4-BE49-F238E27FC236}">
                  <a16:creationId xmlns:a16="http://schemas.microsoft.com/office/drawing/2014/main" id="{A71BF539-A5A1-3E59-0866-E7D000225F77}"/>
                </a:ext>
              </a:extLst>
            </p:cNvPr>
            <p:cNvPicPr>
              <a:picLocks noChangeAspect="1"/>
            </p:cNvPicPr>
            <p:nvPr>
              <p:custDataLst>
                <p:tags r:id="rId23"/>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838304" y="2546949"/>
              <a:ext cx="239830" cy="239830"/>
            </a:xfrm>
            <a:prstGeom prst="rect">
              <a:avLst/>
            </a:prstGeom>
          </p:spPr>
        </p:pic>
      </p:grpSp>
      <p:sp>
        <p:nvSpPr>
          <p:cNvPr id="15" name="Oval 14">
            <a:extLst>
              <a:ext uri="{FF2B5EF4-FFF2-40B4-BE49-F238E27FC236}">
                <a16:creationId xmlns:a16="http://schemas.microsoft.com/office/drawing/2014/main" id="{FBA80F4D-CAC2-AC6D-58D8-35275D21ECB1}"/>
              </a:ext>
            </a:extLst>
          </p:cNvPr>
          <p:cNvSpPr>
            <a:spLocks/>
          </p:cNvSpPr>
          <p:nvPr/>
        </p:nvSpPr>
        <p:spPr>
          <a:xfrm>
            <a:off x="6589388" y="2978911"/>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8" name="Oval 17">
            <a:extLst>
              <a:ext uri="{FF2B5EF4-FFF2-40B4-BE49-F238E27FC236}">
                <a16:creationId xmlns:a16="http://schemas.microsoft.com/office/drawing/2014/main" id="{12E3AF55-EC4B-97AD-BF9F-9961CDAAC27C}"/>
              </a:ext>
            </a:extLst>
          </p:cNvPr>
          <p:cNvSpPr/>
          <p:nvPr/>
        </p:nvSpPr>
        <p:spPr>
          <a:xfrm>
            <a:off x="2027123" y="2978911"/>
            <a:ext cx="391051" cy="391049"/>
          </a:xfrm>
          <a:prstGeom prst="ellipse">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9" name="CustomIcon">
            <a:extLst>
              <a:ext uri="{FF2B5EF4-FFF2-40B4-BE49-F238E27FC236}">
                <a16:creationId xmlns:a16="http://schemas.microsoft.com/office/drawing/2014/main" id="{48075EA5-7AF8-389D-BB4C-4AC640599A77}"/>
              </a:ext>
            </a:extLst>
          </p:cNvPr>
          <p:cNvPicPr>
            <a:picLocks noChangeAspect="1"/>
          </p:cNvPicPr>
          <p:nvPr>
            <p:custDataLst>
              <p:tags r:id="rId2"/>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096648" y="3048435"/>
            <a:ext cx="252001" cy="252000"/>
          </a:xfrm>
          <a:prstGeom prst="rect">
            <a:avLst/>
          </a:prstGeom>
        </p:spPr>
      </p:pic>
      <p:sp>
        <p:nvSpPr>
          <p:cNvPr id="20" name="Rectangle 19">
            <a:extLst>
              <a:ext uri="{FF2B5EF4-FFF2-40B4-BE49-F238E27FC236}">
                <a16:creationId xmlns:a16="http://schemas.microsoft.com/office/drawing/2014/main" id="{B414C4E2-A465-44A4-EC34-8D73B730936D}"/>
              </a:ext>
            </a:extLst>
          </p:cNvPr>
          <p:cNvSpPr/>
          <p:nvPr/>
        </p:nvSpPr>
        <p:spPr>
          <a:xfrm>
            <a:off x="567559" y="4983777"/>
            <a:ext cx="8044647" cy="1280637"/>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 name="Oval 21">
            <a:extLst>
              <a:ext uri="{FF2B5EF4-FFF2-40B4-BE49-F238E27FC236}">
                <a16:creationId xmlns:a16="http://schemas.microsoft.com/office/drawing/2014/main" id="{EABA6030-A6B1-04B2-E096-30A8DC8FB8F5}"/>
              </a:ext>
            </a:extLst>
          </p:cNvPr>
          <p:cNvSpPr/>
          <p:nvPr/>
        </p:nvSpPr>
        <p:spPr>
          <a:xfrm>
            <a:off x="2017241" y="5156067"/>
            <a:ext cx="391051"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3" name="CustomIcon">
            <a:extLst>
              <a:ext uri="{FF2B5EF4-FFF2-40B4-BE49-F238E27FC236}">
                <a16:creationId xmlns:a16="http://schemas.microsoft.com/office/drawing/2014/main" id="{2EFEC320-A0F4-3496-DCE7-256F47286316}"/>
              </a:ext>
            </a:extLst>
          </p:cNvPr>
          <p:cNvPicPr>
            <a:picLocks noChangeAspect="1"/>
          </p:cNvPicPr>
          <p:nvPr>
            <p:custDataLst>
              <p:tags r:id="rId3"/>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086766" y="5225591"/>
            <a:ext cx="252001" cy="252000"/>
          </a:xfrm>
          <a:prstGeom prst="rect">
            <a:avLst/>
          </a:prstGeom>
        </p:spPr>
      </p:pic>
      <p:sp>
        <p:nvSpPr>
          <p:cNvPr id="24" name="TextBox 23">
            <a:extLst>
              <a:ext uri="{FF2B5EF4-FFF2-40B4-BE49-F238E27FC236}">
                <a16:creationId xmlns:a16="http://schemas.microsoft.com/office/drawing/2014/main" id="{4AF7DB6F-EDC8-F289-0A86-048F52216E4C}"/>
              </a:ext>
            </a:extLst>
          </p:cNvPr>
          <p:cNvSpPr txBox="1">
            <a:spLocks/>
          </p:cNvSpPr>
          <p:nvPr>
            <p:custDataLst>
              <p:tags r:id="rId4"/>
            </p:custDataLst>
          </p:nvPr>
        </p:nvSpPr>
        <p:spPr>
          <a:xfrm>
            <a:off x="1670116" y="5622824"/>
            <a:ext cx="1105063"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25" name="TextBox 24">
            <a:extLst>
              <a:ext uri="{FF2B5EF4-FFF2-40B4-BE49-F238E27FC236}">
                <a16:creationId xmlns:a16="http://schemas.microsoft.com/office/drawing/2014/main" id="{49412640-1452-CB8E-CD07-F0DB6E5762E1}"/>
              </a:ext>
            </a:extLst>
          </p:cNvPr>
          <p:cNvSpPr txBox="1">
            <a:spLocks/>
          </p:cNvSpPr>
          <p:nvPr>
            <p:custDataLst>
              <p:tags r:id="rId5"/>
            </p:custDataLst>
          </p:nvPr>
        </p:nvSpPr>
        <p:spPr>
          <a:xfrm>
            <a:off x="5021991" y="5622824"/>
            <a:ext cx="769442" cy="1846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27" name="Oval 26">
            <a:extLst>
              <a:ext uri="{FF2B5EF4-FFF2-40B4-BE49-F238E27FC236}">
                <a16:creationId xmlns:a16="http://schemas.microsoft.com/office/drawing/2014/main" id="{A8AF342F-D270-BDB5-1FAE-0B9A098C8EC8}"/>
              </a:ext>
            </a:extLst>
          </p:cNvPr>
          <p:cNvSpPr/>
          <p:nvPr/>
        </p:nvSpPr>
        <p:spPr>
          <a:xfrm>
            <a:off x="5225955" y="5156067"/>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cxnSp>
        <p:nvCxnSpPr>
          <p:cNvPr id="29" name="Straight Connector 28">
            <a:extLst>
              <a:ext uri="{FF2B5EF4-FFF2-40B4-BE49-F238E27FC236}">
                <a16:creationId xmlns:a16="http://schemas.microsoft.com/office/drawing/2014/main" id="{76B0DE9D-4E8E-3E9A-35B1-98B9D00654AF}"/>
              </a:ext>
            </a:extLst>
          </p:cNvPr>
          <p:cNvCxnSpPr>
            <a:cxnSpLocks/>
            <a:endCxn id="22" idx="0"/>
          </p:cNvCxnSpPr>
          <p:nvPr/>
        </p:nvCxnSpPr>
        <p:spPr>
          <a:xfrm flipH="1">
            <a:off x="2212767" y="3369960"/>
            <a:ext cx="9882" cy="1786107"/>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79AC98-57E9-4F82-D182-AA1489E78BBE}"/>
              </a:ext>
            </a:extLst>
          </p:cNvPr>
          <p:cNvCxnSpPr>
            <a:cxnSpLocks/>
            <a:stCxn id="15" idx="4"/>
          </p:cNvCxnSpPr>
          <p:nvPr/>
        </p:nvCxnSpPr>
        <p:spPr>
          <a:xfrm>
            <a:off x="6784913" y="3369960"/>
            <a:ext cx="0" cy="14665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7A9E49-E297-AEE2-5627-CCC1346E576F}"/>
              </a:ext>
            </a:extLst>
          </p:cNvPr>
          <p:cNvCxnSpPr>
            <a:cxnSpLocks/>
            <a:endCxn id="41" idx="0"/>
          </p:cNvCxnSpPr>
          <p:nvPr/>
        </p:nvCxnSpPr>
        <p:spPr>
          <a:xfrm>
            <a:off x="4522448" y="1993275"/>
            <a:ext cx="0" cy="98563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838C7E-8D81-5AB7-3C85-EB16094142CD}"/>
              </a:ext>
            </a:extLst>
          </p:cNvPr>
          <p:cNvSpPr txBox="1">
            <a:spLocks/>
          </p:cNvSpPr>
          <p:nvPr>
            <p:custDataLst>
              <p:tags r:id="rId6"/>
            </p:custDataLst>
          </p:nvPr>
        </p:nvSpPr>
        <p:spPr>
          <a:xfrm>
            <a:off x="3780924" y="3398998"/>
            <a:ext cx="1615846" cy="69966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2B20A31-903C-8874-48DE-8F6AF31020ED}"/>
              </a:ext>
            </a:extLst>
          </p:cNvPr>
          <p:cNvSpPr txBox="1">
            <a:spLocks/>
          </p:cNvSpPr>
          <p:nvPr>
            <p:custDataLst>
              <p:tags r:id="rId7"/>
            </p:custDataLst>
          </p:nvPr>
        </p:nvSpPr>
        <p:spPr>
          <a:xfrm>
            <a:off x="5958799" y="3385070"/>
            <a:ext cx="1635611" cy="699660"/>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049A0615-0F29-8FC0-3C59-B9E7AA6CB595}"/>
              </a:ext>
            </a:extLst>
          </p:cNvPr>
          <p:cNvSpPr txBox="1">
            <a:spLocks/>
          </p:cNvSpPr>
          <p:nvPr>
            <p:custDataLst>
              <p:tags r:id="rId8"/>
            </p:custDataLst>
          </p:nvPr>
        </p:nvSpPr>
        <p:spPr>
          <a:xfrm>
            <a:off x="1441832" y="3398999"/>
            <a:ext cx="1637639" cy="69966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C0A8261A-984C-888A-F14F-430A5CC1ADA2}"/>
              </a:ext>
            </a:extLst>
          </p:cNvPr>
          <p:cNvSpPr txBox="1">
            <a:spLocks/>
          </p:cNvSpPr>
          <p:nvPr/>
        </p:nvSpPr>
        <p:spPr>
          <a:xfrm>
            <a:off x="706772" y="5337318"/>
            <a:ext cx="1105062"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team</a:t>
            </a:r>
            <a:b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FTE</a:t>
            </a:r>
            <a:endPar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36" name="TextBox 35">
            <a:extLst>
              <a:ext uri="{FF2B5EF4-FFF2-40B4-BE49-F238E27FC236}">
                <a16:creationId xmlns:a16="http://schemas.microsoft.com/office/drawing/2014/main" id="{6A4A9876-CAC2-0F73-310B-DBCB58653514}"/>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FTEs</a:t>
            </a:r>
          </a:p>
        </p:txBody>
      </p:sp>
      <p:sp>
        <p:nvSpPr>
          <p:cNvPr id="37" name="Rectangle 36">
            <a:extLst>
              <a:ext uri="{FF2B5EF4-FFF2-40B4-BE49-F238E27FC236}">
                <a16:creationId xmlns:a16="http://schemas.microsoft.com/office/drawing/2014/main" id="{E720A037-F373-5027-F84D-8517BF4D2642}"/>
              </a:ext>
            </a:extLst>
          </p:cNvPr>
          <p:cNvSpPr/>
          <p:nvPr/>
        </p:nvSpPr>
        <p:spPr>
          <a:xfrm>
            <a:off x="8784331" y="1260372"/>
            <a:ext cx="2759669" cy="5170428"/>
          </a:xfrm>
          <a:prstGeom prst="rect">
            <a:avLst/>
          </a:prstGeom>
          <a:solidFill>
            <a:srgbClr val="F2F2F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8E7C7B03-609C-52A1-9E17-5C5333FEB131}"/>
              </a:ext>
            </a:extLst>
          </p:cNvPr>
          <p:cNvSpPr txBox="1">
            <a:spLocks/>
          </p:cNvSpPr>
          <p:nvPr/>
        </p:nvSpPr>
        <p:spPr>
          <a:xfrm>
            <a:off x="8916926" y="1358212"/>
            <a:ext cx="2627073"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Shared resource pool</a:t>
            </a:r>
            <a:endPar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~xx FTEs</a:t>
            </a:r>
          </a:p>
        </p:txBody>
      </p:sp>
      <p:sp>
        <p:nvSpPr>
          <p:cNvPr id="41" name="Oval 40">
            <a:extLst>
              <a:ext uri="{FF2B5EF4-FFF2-40B4-BE49-F238E27FC236}">
                <a16:creationId xmlns:a16="http://schemas.microsoft.com/office/drawing/2014/main" id="{88E0BCFE-19DC-9220-6A48-5EC98DBD49F8}"/>
              </a:ext>
            </a:extLst>
          </p:cNvPr>
          <p:cNvSpPr/>
          <p:nvPr/>
        </p:nvSpPr>
        <p:spPr bwMode="gray">
          <a:xfrm>
            <a:off x="4326923" y="2978911"/>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43" name="Rectangle 42">
            <a:extLst>
              <a:ext uri="{FF2B5EF4-FFF2-40B4-BE49-F238E27FC236}">
                <a16:creationId xmlns:a16="http://schemas.microsoft.com/office/drawing/2014/main" id="{031ACDC9-AE33-21E4-6774-BF707D826154}"/>
              </a:ext>
            </a:extLst>
          </p:cNvPr>
          <p:cNvSpPr/>
          <p:nvPr/>
        </p:nvSpPr>
        <p:spPr>
          <a:xfrm>
            <a:off x="4756793" y="1674640"/>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4" name="Rectangle 43">
            <a:extLst>
              <a:ext uri="{FF2B5EF4-FFF2-40B4-BE49-F238E27FC236}">
                <a16:creationId xmlns:a16="http://schemas.microsoft.com/office/drawing/2014/main" id="{C91E22E4-5FB7-D123-99FE-5444D725DD70}"/>
              </a:ext>
            </a:extLst>
          </p:cNvPr>
          <p:cNvSpPr/>
          <p:nvPr/>
        </p:nvSpPr>
        <p:spPr>
          <a:xfrm>
            <a:off x="2455735"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5" name="Rectangle 44">
            <a:extLst>
              <a:ext uri="{FF2B5EF4-FFF2-40B4-BE49-F238E27FC236}">
                <a16:creationId xmlns:a16="http://schemas.microsoft.com/office/drawing/2014/main" id="{02753C35-5830-B9CE-8F78-6616EA6D0745}"/>
              </a:ext>
            </a:extLst>
          </p:cNvPr>
          <p:cNvSpPr/>
          <p:nvPr/>
        </p:nvSpPr>
        <p:spPr>
          <a:xfrm>
            <a:off x="4756793"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6" name="Rectangle 45">
            <a:extLst>
              <a:ext uri="{FF2B5EF4-FFF2-40B4-BE49-F238E27FC236}">
                <a16:creationId xmlns:a16="http://schemas.microsoft.com/office/drawing/2014/main" id="{78C3F080-D02F-2AB6-E496-4739ECEDE9DD}"/>
              </a:ext>
            </a:extLst>
          </p:cNvPr>
          <p:cNvSpPr/>
          <p:nvPr/>
        </p:nvSpPr>
        <p:spPr>
          <a:xfrm>
            <a:off x="7011890"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7" name="Rectangle 46">
            <a:extLst>
              <a:ext uri="{FF2B5EF4-FFF2-40B4-BE49-F238E27FC236}">
                <a16:creationId xmlns:a16="http://schemas.microsoft.com/office/drawing/2014/main" id="{CB597E75-A4DB-CF50-428A-74D89773E117}"/>
              </a:ext>
            </a:extLst>
          </p:cNvPr>
          <p:cNvSpPr/>
          <p:nvPr/>
        </p:nvSpPr>
        <p:spPr>
          <a:xfrm>
            <a:off x="5648285" y="5228481"/>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8" name="Rectangle 47">
            <a:extLst>
              <a:ext uri="{FF2B5EF4-FFF2-40B4-BE49-F238E27FC236}">
                <a16:creationId xmlns:a16="http://schemas.microsoft.com/office/drawing/2014/main" id="{0498A6B4-6905-C86B-730A-F46DE03FAA86}"/>
              </a:ext>
            </a:extLst>
          </p:cNvPr>
          <p:cNvSpPr/>
          <p:nvPr/>
        </p:nvSpPr>
        <p:spPr>
          <a:xfrm>
            <a:off x="2455735" y="5228481"/>
            <a:ext cx="248786"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50" name="Connector: Elbow 168">
            <a:extLst>
              <a:ext uri="{FF2B5EF4-FFF2-40B4-BE49-F238E27FC236}">
                <a16:creationId xmlns:a16="http://schemas.microsoft.com/office/drawing/2014/main" id="{D16C2B24-8A2E-0BB2-6E47-447223FAFFDF}"/>
              </a:ext>
            </a:extLst>
          </p:cNvPr>
          <p:cNvCxnSpPr>
            <a:cxnSpLocks/>
            <a:stCxn id="27" idx="0"/>
            <a:endCxn id="33" idx="2"/>
          </p:cNvCxnSpPr>
          <p:nvPr/>
        </p:nvCxnSpPr>
        <p:spPr>
          <a:xfrm rot="5400000" flipH="1" flipV="1">
            <a:off x="5563374" y="3942837"/>
            <a:ext cx="1071337" cy="1355125"/>
          </a:xfrm>
          <a:prstGeom prst="bentConnector3">
            <a:avLst>
              <a:gd name="adj1" fmla="val 50000"/>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E8327E-E01D-5021-C379-547624BCDBF8}"/>
              </a:ext>
            </a:extLst>
          </p:cNvPr>
          <p:cNvSpPr txBox="1">
            <a:spLocks/>
          </p:cNvSpPr>
          <p:nvPr/>
        </p:nvSpPr>
        <p:spPr>
          <a:xfrm>
            <a:off x="8916925" y="3853994"/>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Optional</a:t>
            </a:r>
          </a:p>
        </p:txBody>
      </p:sp>
      <p:sp>
        <p:nvSpPr>
          <p:cNvPr id="53" name="TextBox 52">
            <a:extLst>
              <a:ext uri="{FF2B5EF4-FFF2-40B4-BE49-F238E27FC236}">
                <a16:creationId xmlns:a16="http://schemas.microsoft.com/office/drawing/2014/main" id="{8BA7DBF7-CCA0-63FA-26BD-88C6C1182181}"/>
              </a:ext>
            </a:extLst>
          </p:cNvPr>
          <p:cNvSpPr txBox="1">
            <a:spLocks/>
          </p:cNvSpPr>
          <p:nvPr/>
        </p:nvSpPr>
        <p:spPr>
          <a:xfrm>
            <a:off x="8916926" y="1842320"/>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Required</a:t>
            </a:r>
          </a:p>
        </p:txBody>
      </p:sp>
      <p:sp>
        <p:nvSpPr>
          <p:cNvPr id="55" name="Oval 54">
            <a:extLst>
              <a:ext uri="{FF2B5EF4-FFF2-40B4-BE49-F238E27FC236}">
                <a16:creationId xmlns:a16="http://schemas.microsoft.com/office/drawing/2014/main" id="{AE7B37B8-BA62-8941-64D0-05790EC1FDDE}"/>
              </a:ext>
            </a:extLst>
          </p:cNvPr>
          <p:cNvSpPr/>
          <p:nvPr/>
        </p:nvSpPr>
        <p:spPr bwMode="gray">
          <a:xfrm>
            <a:off x="8916927" y="4155324"/>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57" name="Rectangle 56">
            <a:extLst>
              <a:ext uri="{FF2B5EF4-FFF2-40B4-BE49-F238E27FC236}">
                <a16:creationId xmlns:a16="http://schemas.microsoft.com/office/drawing/2014/main" id="{AEBCD54D-2CD1-1E3A-8D51-DA724E3319DA}"/>
              </a:ext>
            </a:extLst>
          </p:cNvPr>
          <p:cNvSpPr>
            <a:spLocks/>
          </p:cNvSpPr>
          <p:nvPr/>
        </p:nvSpPr>
        <p:spPr>
          <a:xfrm>
            <a:off x="9285506" y="4158890"/>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58" name="TextBox 57">
            <a:extLst>
              <a:ext uri="{FF2B5EF4-FFF2-40B4-BE49-F238E27FC236}">
                <a16:creationId xmlns:a16="http://schemas.microsoft.com/office/drawing/2014/main" id="{F0256524-64F8-1ED9-6E2D-0AD4D6C46A21}"/>
              </a:ext>
            </a:extLst>
          </p:cNvPr>
          <p:cNvSpPr txBox="1">
            <a:spLocks/>
          </p:cNvSpPr>
          <p:nvPr>
            <p:custDataLst>
              <p:tags r:id="rId9"/>
            </p:custDataLst>
          </p:nvPr>
        </p:nvSpPr>
        <p:spPr>
          <a:xfrm>
            <a:off x="9773447" y="4205056"/>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60" name="Oval 59">
            <a:extLst>
              <a:ext uri="{FF2B5EF4-FFF2-40B4-BE49-F238E27FC236}">
                <a16:creationId xmlns:a16="http://schemas.microsoft.com/office/drawing/2014/main" id="{1B72CFD1-87A6-C44F-363B-2CB4913F6193}"/>
              </a:ext>
            </a:extLst>
          </p:cNvPr>
          <p:cNvSpPr/>
          <p:nvPr/>
        </p:nvSpPr>
        <p:spPr bwMode="gray">
          <a:xfrm>
            <a:off x="8916927" y="4491866"/>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62" name="Rectangle 61">
            <a:extLst>
              <a:ext uri="{FF2B5EF4-FFF2-40B4-BE49-F238E27FC236}">
                <a16:creationId xmlns:a16="http://schemas.microsoft.com/office/drawing/2014/main" id="{98B3E116-7878-387F-8755-6D10D45963ED}"/>
              </a:ext>
            </a:extLst>
          </p:cNvPr>
          <p:cNvSpPr>
            <a:spLocks/>
          </p:cNvSpPr>
          <p:nvPr/>
        </p:nvSpPr>
        <p:spPr>
          <a:xfrm>
            <a:off x="9285506" y="4495432"/>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3" name="TextBox 62">
            <a:extLst>
              <a:ext uri="{FF2B5EF4-FFF2-40B4-BE49-F238E27FC236}">
                <a16:creationId xmlns:a16="http://schemas.microsoft.com/office/drawing/2014/main" id="{2267A3F9-3851-8752-4C98-94F4368D46C3}"/>
              </a:ext>
            </a:extLst>
          </p:cNvPr>
          <p:cNvSpPr txBox="1">
            <a:spLocks/>
          </p:cNvSpPr>
          <p:nvPr>
            <p:custDataLst>
              <p:tags r:id="rId10"/>
            </p:custDataLst>
          </p:nvPr>
        </p:nvSpPr>
        <p:spPr>
          <a:xfrm>
            <a:off x="9773447" y="454159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65" name="Oval 64">
            <a:extLst>
              <a:ext uri="{FF2B5EF4-FFF2-40B4-BE49-F238E27FC236}">
                <a16:creationId xmlns:a16="http://schemas.microsoft.com/office/drawing/2014/main" id="{923C7ED9-37B1-64CA-59A6-8E37FEB34308}"/>
              </a:ext>
            </a:extLst>
          </p:cNvPr>
          <p:cNvSpPr/>
          <p:nvPr/>
        </p:nvSpPr>
        <p:spPr bwMode="gray">
          <a:xfrm>
            <a:off x="8916927" y="4828408"/>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67" name="Rectangle 66">
            <a:extLst>
              <a:ext uri="{FF2B5EF4-FFF2-40B4-BE49-F238E27FC236}">
                <a16:creationId xmlns:a16="http://schemas.microsoft.com/office/drawing/2014/main" id="{04C2BFD9-7E38-043B-4357-7A3CC1FA4569}"/>
              </a:ext>
            </a:extLst>
          </p:cNvPr>
          <p:cNvSpPr>
            <a:spLocks/>
          </p:cNvSpPr>
          <p:nvPr/>
        </p:nvSpPr>
        <p:spPr>
          <a:xfrm>
            <a:off x="9285506" y="4831974"/>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8" name="TextBox 67">
            <a:extLst>
              <a:ext uri="{FF2B5EF4-FFF2-40B4-BE49-F238E27FC236}">
                <a16:creationId xmlns:a16="http://schemas.microsoft.com/office/drawing/2014/main" id="{9D0D4B61-776A-9FBB-A9FF-8D565FB1CD57}"/>
              </a:ext>
            </a:extLst>
          </p:cNvPr>
          <p:cNvSpPr txBox="1">
            <a:spLocks/>
          </p:cNvSpPr>
          <p:nvPr>
            <p:custDataLst>
              <p:tags r:id="rId11"/>
            </p:custDataLst>
          </p:nvPr>
        </p:nvSpPr>
        <p:spPr>
          <a:xfrm>
            <a:off x="9773447" y="487814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70" name="Oval 69">
            <a:extLst>
              <a:ext uri="{FF2B5EF4-FFF2-40B4-BE49-F238E27FC236}">
                <a16:creationId xmlns:a16="http://schemas.microsoft.com/office/drawing/2014/main" id="{3176F746-EC28-DDCA-6BB5-734FC6B65C14}"/>
              </a:ext>
            </a:extLst>
          </p:cNvPr>
          <p:cNvSpPr/>
          <p:nvPr/>
        </p:nvSpPr>
        <p:spPr bwMode="gray">
          <a:xfrm>
            <a:off x="8916927" y="5164950"/>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72" name="Rectangle 71">
            <a:extLst>
              <a:ext uri="{FF2B5EF4-FFF2-40B4-BE49-F238E27FC236}">
                <a16:creationId xmlns:a16="http://schemas.microsoft.com/office/drawing/2014/main" id="{69D5FDDA-6F61-520E-686D-3DB67095A0D0}"/>
              </a:ext>
            </a:extLst>
          </p:cNvPr>
          <p:cNvSpPr>
            <a:spLocks/>
          </p:cNvSpPr>
          <p:nvPr/>
        </p:nvSpPr>
        <p:spPr>
          <a:xfrm>
            <a:off x="9285506" y="5168516"/>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3" name="TextBox 72">
            <a:extLst>
              <a:ext uri="{FF2B5EF4-FFF2-40B4-BE49-F238E27FC236}">
                <a16:creationId xmlns:a16="http://schemas.microsoft.com/office/drawing/2014/main" id="{8E720919-56CA-EF8D-39C6-8FDE44A1FA91}"/>
              </a:ext>
            </a:extLst>
          </p:cNvPr>
          <p:cNvSpPr txBox="1">
            <a:spLocks/>
          </p:cNvSpPr>
          <p:nvPr>
            <p:custDataLst>
              <p:tags r:id="rId12"/>
            </p:custDataLst>
          </p:nvPr>
        </p:nvSpPr>
        <p:spPr>
          <a:xfrm>
            <a:off x="9773447" y="5214682"/>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75" name="Oval 74">
            <a:extLst>
              <a:ext uri="{FF2B5EF4-FFF2-40B4-BE49-F238E27FC236}">
                <a16:creationId xmlns:a16="http://schemas.microsoft.com/office/drawing/2014/main" id="{7384BFDF-C233-B116-B565-5E3246E4A532}"/>
              </a:ext>
            </a:extLst>
          </p:cNvPr>
          <p:cNvSpPr/>
          <p:nvPr/>
        </p:nvSpPr>
        <p:spPr bwMode="gray">
          <a:xfrm>
            <a:off x="8916927" y="5501492"/>
            <a:ext cx="253353" cy="253353"/>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77" name="Rectangle 76">
            <a:extLst>
              <a:ext uri="{FF2B5EF4-FFF2-40B4-BE49-F238E27FC236}">
                <a16:creationId xmlns:a16="http://schemas.microsoft.com/office/drawing/2014/main" id="{5ED2081E-C20A-7E8D-41A9-FAC8CBBE7B1E}"/>
              </a:ext>
            </a:extLst>
          </p:cNvPr>
          <p:cNvSpPr>
            <a:spLocks/>
          </p:cNvSpPr>
          <p:nvPr/>
        </p:nvSpPr>
        <p:spPr>
          <a:xfrm>
            <a:off x="9285506" y="5505058"/>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8" name="TextBox 77">
            <a:extLst>
              <a:ext uri="{FF2B5EF4-FFF2-40B4-BE49-F238E27FC236}">
                <a16:creationId xmlns:a16="http://schemas.microsoft.com/office/drawing/2014/main" id="{87FA6A99-D138-20C4-E3DE-FD393EEF29FC}"/>
              </a:ext>
            </a:extLst>
          </p:cNvPr>
          <p:cNvSpPr txBox="1">
            <a:spLocks/>
          </p:cNvSpPr>
          <p:nvPr>
            <p:custDataLst>
              <p:tags r:id="rId13"/>
            </p:custDataLst>
          </p:nvPr>
        </p:nvSpPr>
        <p:spPr>
          <a:xfrm>
            <a:off x="9773447" y="5551224"/>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80" name="Rectangle 79">
            <a:extLst>
              <a:ext uri="{FF2B5EF4-FFF2-40B4-BE49-F238E27FC236}">
                <a16:creationId xmlns:a16="http://schemas.microsoft.com/office/drawing/2014/main" id="{337B1903-AB26-CA04-7CE6-822F80BFAD6E}"/>
              </a:ext>
            </a:extLst>
          </p:cNvPr>
          <p:cNvSpPr>
            <a:spLocks/>
          </p:cNvSpPr>
          <p:nvPr/>
        </p:nvSpPr>
        <p:spPr>
          <a:xfrm>
            <a:off x="9285506" y="3413315"/>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1" name="Oval 80">
            <a:extLst>
              <a:ext uri="{FF2B5EF4-FFF2-40B4-BE49-F238E27FC236}">
                <a16:creationId xmlns:a16="http://schemas.microsoft.com/office/drawing/2014/main" id="{26743886-61A2-E743-D208-1DA9C091A1F8}"/>
              </a:ext>
            </a:extLst>
          </p:cNvPr>
          <p:cNvSpPr/>
          <p:nvPr/>
        </p:nvSpPr>
        <p:spPr bwMode="gray">
          <a:xfrm>
            <a:off x="8916927" y="3409748"/>
            <a:ext cx="253353" cy="25335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pic>
        <p:nvPicPr>
          <p:cNvPr id="82" name="CustomIcon">
            <a:extLst>
              <a:ext uri="{FF2B5EF4-FFF2-40B4-BE49-F238E27FC236}">
                <a16:creationId xmlns:a16="http://schemas.microsoft.com/office/drawing/2014/main" id="{4A9961B1-0AC9-36BB-5EA3-9F2893996602}"/>
              </a:ext>
            </a:extLst>
          </p:cNvPr>
          <p:cNvPicPr>
            <a:picLocks/>
          </p:cNvPicPr>
          <p:nvPr>
            <p:custDataLst>
              <p:tags r:id="rId14"/>
            </p:custDataLst>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963825" y="3456647"/>
            <a:ext cx="159557" cy="159556"/>
          </a:xfrm>
          <a:prstGeom prst="rect">
            <a:avLst/>
          </a:prstGeom>
        </p:spPr>
      </p:pic>
      <p:sp>
        <p:nvSpPr>
          <p:cNvPr id="83" name="TextBox 82">
            <a:extLst>
              <a:ext uri="{FF2B5EF4-FFF2-40B4-BE49-F238E27FC236}">
                <a16:creationId xmlns:a16="http://schemas.microsoft.com/office/drawing/2014/main" id="{D91DBFA7-57A4-758D-61CE-422AE8FC9D94}"/>
              </a:ext>
            </a:extLst>
          </p:cNvPr>
          <p:cNvSpPr txBox="1">
            <a:spLocks/>
          </p:cNvSpPr>
          <p:nvPr>
            <p:custDataLst>
              <p:tags r:id="rId15"/>
            </p:custDataLst>
          </p:nvPr>
        </p:nvSpPr>
        <p:spPr>
          <a:xfrm>
            <a:off x="9773447" y="3459481"/>
            <a:ext cx="1628716"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86" name="Oval 85">
            <a:extLst>
              <a:ext uri="{FF2B5EF4-FFF2-40B4-BE49-F238E27FC236}">
                <a16:creationId xmlns:a16="http://schemas.microsoft.com/office/drawing/2014/main" id="{C305CC10-F7B3-AC80-60D5-5433488236AE}"/>
              </a:ext>
            </a:extLst>
          </p:cNvPr>
          <p:cNvSpPr/>
          <p:nvPr/>
        </p:nvSpPr>
        <p:spPr bwMode="gray">
          <a:xfrm>
            <a:off x="8916927" y="2110175"/>
            <a:ext cx="253353" cy="25335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pic>
        <p:nvPicPr>
          <p:cNvPr id="87" name="CustomIcon">
            <a:extLst>
              <a:ext uri="{FF2B5EF4-FFF2-40B4-BE49-F238E27FC236}">
                <a16:creationId xmlns:a16="http://schemas.microsoft.com/office/drawing/2014/main" id="{178AE37C-91E2-ECD2-E97E-A2500B9DE734}"/>
              </a:ext>
            </a:extLst>
          </p:cNvPr>
          <p:cNvPicPr>
            <a:picLocks noChangeAspect="1"/>
          </p:cNvPicPr>
          <p:nvPr>
            <p:custDataLst>
              <p:tags r:id="rId16"/>
            </p:custDataLst>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964403" y="2157651"/>
            <a:ext cx="158400" cy="158400"/>
          </a:xfrm>
          <a:prstGeom prst="rect">
            <a:avLst/>
          </a:prstGeom>
        </p:spPr>
      </p:pic>
      <p:sp>
        <p:nvSpPr>
          <p:cNvPr id="88" name="Rectangle 87">
            <a:extLst>
              <a:ext uri="{FF2B5EF4-FFF2-40B4-BE49-F238E27FC236}">
                <a16:creationId xmlns:a16="http://schemas.microsoft.com/office/drawing/2014/main" id="{C83F3271-6571-8077-9D40-F9062C921F8D}"/>
              </a:ext>
            </a:extLst>
          </p:cNvPr>
          <p:cNvSpPr>
            <a:spLocks/>
          </p:cNvSpPr>
          <p:nvPr/>
        </p:nvSpPr>
        <p:spPr>
          <a:xfrm>
            <a:off x="9285506" y="2113742"/>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9" name="TextBox 88">
            <a:extLst>
              <a:ext uri="{FF2B5EF4-FFF2-40B4-BE49-F238E27FC236}">
                <a16:creationId xmlns:a16="http://schemas.microsoft.com/office/drawing/2014/main" id="{EB519427-4511-1900-0E47-18B244E6478F}"/>
              </a:ext>
            </a:extLst>
          </p:cNvPr>
          <p:cNvSpPr txBox="1">
            <a:spLocks/>
          </p:cNvSpPr>
          <p:nvPr>
            <p:custDataLst>
              <p:tags r:id="rId17"/>
            </p:custDataLst>
          </p:nvPr>
        </p:nvSpPr>
        <p:spPr>
          <a:xfrm>
            <a:off x="9773447" y="215990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91" name="Oval 90">
            <a:extLst>
              <a:ext uri="{FF2B5EF4-FFF2-40B4-BE49-F238E27FC236}">
                <a16:creationId xmlns:a16="http://schemas.microsoft.com/office/drawing/2014/main" id="{AD9A0173-21D0-8EB4-4B61-A053E3832E68}"/>
              </a:ext>
            </a:extLst>
          </p:cNvPr>
          <p:cNvSpPr/>
          <p:nvPr/>
        </p:nvSpPr>
        <p:spPr bwMode="gray">
          <a:xfrm>
            <a:off x="8916927" y="2976557"/>
            <a:ext cx="253353" cy="25335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93" name="TextBox 92">
            <a:extLst>
              <a:ext uri="{FF2B5EF4-FFF2-40B4-BE49-F238E27FC236}">
                <a16:creationId xmlns:a16="http://schemas.microsoft.com/office/drawing/2014/main" id="{5B897772-FE79-109F-1C4C-BB70E8C7DF71}"/>
              </a:ext>
            </a:extLst>
          </p:cNvPr>
          <p:cNvSpPr txBox="1">
            <a:spLocks/>
          </p:cNvSpPr>
          <p:nvPr>
            <p:custDataLst>
              <p:tags r:id="rId18"/>
            </p:custDataLst>
          </p:nvPr>
        </p:nvSpPr>
        <p:spPr>
          <a:xfrm>
            <a:off x="9773447" y="302629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94" name="Rectangle 93">
            <a:extLst>
              <a:ext uri="{FF2B5EF4-FFF2-40B4-BE49-F238E27FC236}">
                <a16:creationId xmlns:a16="http://schemas.microsoft.com/office/drawing/2014/main" id="{01936441-72B2-6ED0-DE8A-7AA73FF51114}"/>
              </a:ext>
            </a:extLst>
          </p:cNvPr>
          <p:cNvSpPr>
            <a:spLocks/>
          </p:cNvSpPr>
          <p:nvPr/>
        </p:nvSpPr>
        <p:spPr>
          <a:xfrm>
            <a:off x="9285506" y="2980124"/>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lang="en-US" sz="1000" kern="1200">
                <a:solidFill>
                  <a:srgbClr val="061F32"/>
                </a:solidFill>
                <a:latin typeface="Arial" panose="020B0604020202020204" pitchFamily="34" charset="0"/>
                <a:cs typeface="Arial" panose="020B0604020202020204" pitchFamily="34" charset="0"/>
                <a:sym typeface="Arial" panose="020B0604020202020204" pitchFamily="34" charset="0"/>
              </a:rPr>
              <a:t>xx</a:t>
            </a:r>
            <a:endPar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6" name="Rectangle 95">
            <a:extLst>
              <a:ext uri="{FF2B5EF4-FFF2-40B4-BE49-F238E27FC236}">
                <a16:creationId xmlns:a16="http://schemas.microsoft.com/office/drawing/2014/main" id="{0B32E42B-A958-BDA0-796F-B7415EB2A89F}"/>
              </a:ext>
            </a:extLst>
          </p:cNvPr>
          <p:cNvSpPr>
            <a:spLocks/>
          </p:cNvSpPr>
          <p:nvPr/>
        </p:nvSpPr>
        <p:spPr>
          <a:xfrm>
            <a:off x="9285506" y="2546933"/>
            <a:ext cx="365805" cy="246221"/>
          </a:xfrm>
          <a:prstGeom prst="rect">
            <a:avLst/>
          </a:prstGeom>
          <a:solidFill>
            <a:srgbClr val="F2F2F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97" name="TextBox 96">
            <a:extLst>
              <a:ext uri="{FF2B5EF4-FFF2-40B4-BE49-F238E27FC236}">
                <a16:creationId xmlns:a16="http://schemas.microsoft.com/office/drawing/2014/main" id="{31D65412-F69F-C4AF-B4F3-C98E7A885453}"/>
              </a:ext>
            </a:extLst>
          </p:cNvPr>
          <p:cNvSpPr txBox="1">
            <a:spLocks/>
          </p:cNvSpPr>
          <p:nvPr>
            <p:custDataLst>
              <p:tags r:id="rId19"/>
            </p:custDataLst>
          </p:nvPr>
        </p:nvSpPr>
        <p:spPr>
          <a:xfrm>
            <a:off x="9773447" y="2593099"/>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rPr>
              <a:t>[Insert role]</a:t>
            </a:r>
          </a:p>
        </p:txBody>
      </p:sp>
      <p:sp>
        <p:nvSpPr>
          <p:cNvPr id="98" name="Oval 97">
            <a:extLst>
              <a:ext uri="{FF2B5EF4-FFF2-40B4-BE49-F238E27FC236}">
                <a16:creationId xmlns:a16="http://schemas.microsoft.com/office/drawing/2014/main" id="{477E15C3-F551-EDF7-D3FC-3AA5E78DCC45}"/>
              </a:ext>
            </a:extLst>
          </p:cNvPr>
          <p:cNvSpPr/>
          <p:nvPr/>
        </p:nvSpPr>
        <p:spPr>
          <a:xfrm>
            <a:off x="8916927" y="2543366"/>
            <a:ext cx="253353" cy="253353"/>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pic>
        <p:nvPicPr>
          <p:cNvPr id="21" name="CustomIcon">
            <a:extLst>
              <a:ext uri="{FF2B5EF4-FFF2-40B4-BE49-F238E27FC236}">
                <a16:creationId xmlns:a16="http://schemas.microsoft.com/office/drawing/2014/main" id="{2AAC82C8-3E45-2BCC-CF45-3CC1AAC3281C}"/>
              </a:ext>
            </a:extLst>
          </p:cNvPr>
          <p:cNvPicPr>
            <a:picLocks noChangeAspect="1"/>
          </p:cNvPicPr>
          <p:nvPr>
            <p:custDataLst>
              <p:tags r:id="rId20"/>
            </p:custDataLst>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4414447" y="3066435"/>
            <a:ext cx="216000" cy="216000"/>
          </a:xfrm>
          <a:prstGeom prst="rect">
            <a:avLst/>
          </a:prstGeom>
        </p:spPr>
      </p:pic>
      <p:pic>
        <p:nvPicPr>
          <p:cNvPr id="79" name="CustomIcon">
            <a:extLst>
              <a:ext uri="{FF2B5EF4-FFF2-40B4-BE49-F238E27FC236}">
                <a16:creationId xmlns:a16="http://schemas.microsoft.com/office/drawing/2014/main" id="{839A5DAD-357A-B2D2-1FAB-E4B6EB8D00A1}"/>
              </a:ext>
            </a:extLst>
          </p:cNvPr>
          <p:cNvPicPr>
            <a:picLocks noChangeAspect="1"/>
          </p:cNvPicPr>
          <p:nvPr>
            <p:custDataLst>
              <p:tags r:id="rId21"/>
            </p:custDataLst>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313478" y="5243591"/>
            <a:ext cx="216002" cy="216000"/>
          </a:xfrm>
          <a:prstGeom prst="rect">
            <a:avLst/>
          </a:prstGeom>
        </p:spPr>
      </p:pic>
      <p:pic>
        <p:nvPicPr>
          <p:cNvPr id="84" name="Picture 83">
            <a:extLst>
              <a:ext uri="{FF2B5EF4-FFF2-40B4-BE49-F238E27FC236}">
                <a16:creationId xmlns:a16="http://schemas.microsoft.com/office/drawing/2014/main" id="{1754351C-3C84-2BAB-C942-018CE71538DA}"/>
              </a:ext>
            </a:extLst>
          </p:cNvPr>
          <p:cNvPicPr>
            <a:picLocks noChangeAspect="1"/>
          </p:cNvPicPr>
          <p:nvPr/>
        </p:nvPicPr>
        <p:blipFill>
          <a:blip r:embed="rId39"/>
          <a:stretch>
            <a:fillRect/>
          </a:stretch>
        </p:blipFill>
        <p:spPr>
          <a:xfrm>
            <a:off x="8971603" y="3031233"/>
            <a:ext cx="144000" cy="144000"/>
          </a:xfrm>
          <a:prstGeom prst="rect">
            <a:avLst/>
          </a:prstGeom>
          <a:solidFill>
            <a:srgbClr val="051C2C"/>
          </a:solidFill>
        </p:spPr>
      </p:pic>
      <p:pic>
        <p:nvPicPr>
          <p:cNvPr id="90" name="Picture 89">
            <a:extLst>
              <a:ext uri="{FF2B5EF4-FFF2-40B4-BE49-F238E27FC236}">
                <a16:creationId xmlns:a16="http://schemas.microsoft.com/office/drawing/2014/main" id="{4842AD2D-034E-AD17-F1D8-AA779B6C8371}"/>
              </a:ext>
            </a:extLst>
          </p:cNvPr>
          <p:cNvPicPr>
            <a:picLocks noChangeAspect="1"/>
          </p:cNvPicPr>
          <p:nvPr/>
        </p:nvPicPr>
        <p:blipFill>
          <a:blip r:embed="rId39"/>
          <a:stretch>
            <a:fillRect/>
          </a:stretch>
        </p:blipFill>
        <p:spPr>
          <a:xfrm>
            <a:off x="8971603" y="4210000"/>
            <a:ext cx="144000" cy="144000"/>
          </a:xfrm>
          <a:prstGeom prst="rect">
            <a:avLst/>
          </a:prstGeom>
          <a:solidFill>
            <a:srgbClr val="051C2C"/>
          </a:solidFill>
        </p:spPr>
      </p:pic>
      <p:pic>
        <p:nvPicPr>
          <p:cNvPr id="95" name="Picture 94">
            <a:extLst>
              <a:ext uri="{FF2B5EF4-FFF2-40B4-BE49-F238E27FC236}">
                <a16:creationId xmlns:a16="http://schemas.microsoft.com/office/drawing/2014/main" id="{5BBBE01D-889C-A800-56A4-097715877789}"/>
              </a:ext>
            </a:extLst>
          </p:cNvPr>
          <p:cNvPicPr>
            <a:picLocks noChangeAspect="1"/>
          </p:cNvPicPr>
          <p:nvPr/>
        </p:nvPicPr>
        <p:blipFill>
          <a:blip r:embed="rId40"/>
          <a:stretch>
            <a:fillRect/>
          </a:stretch>
        </p:blipFill>
        <p:spPr>
          <a:xfrm>
            <a:off x="8971603" y="4883084"/>
            <a:ext cx="144000" cy="144000"/>
          </a:xfrm>
          <a:prstGeom prst="rect">
            <a:avLst/>
          </a:prstGeom>
          <a:solidFill>
            <a:srgbClr val="051C2C"/>
          </a:solidFill>
        </p:spPr>
      </p:pic>
      <p:pic>
        <p:nvPicPr>
          <p:cNvPr id="100" name="Picture 99">
            <a:extLst>
              <a:ext uri="{FF2B5EF4-FFF2-40B4-BE49-F238E27FC236}">
                <a16:creationId xmlns:a16="http://schemas.microsoft.com/office/drawing/2014/main" id="{88F75130-3FBA-B533-E887-BBE063B3C3A5}"/>
              </a:ext>
            </a:extLst>
          </p:cNvPr>
          <p:cNvPicPr>
            <a:picLocks noChangeAspect="1"/>
          </p:cNvPicPr>
          <p:nvPr/>
        </p:nvPicPr>
        <p:blipFill>
          <a:blip r:embed="rId41"/>
          <a:stretch>
            <a:fillRect/>
          </a:stretch>
        </p:blipFill>
        <p:spPr>
          <a:xfrm>
            <a:off x="8971603" y="5219626"/>
            <a:ext cx="144000" cy="144000"/>
          </a:xfrm>
          <a:prstGeom prst="rect">
            <a:avLst/>
          </a:prstGeom>
          <a:solidFill>
            <a:srgbClr val="051C2C"/>
          </a:solidFill>
        </p:spPr>
      </p:pic>
      <p:pic>
        <p:nvPicPr>
          <p:cNvPr id="103" name="Picture 102">
            <a:extLst>
              <a:ext uri="{FF2B5EF4-FFF2-40B4-BE49-F238E27FC236}">
                <a16:creationId xmlns:a16="http://schemas.microsoft.com/office/drawing/2014/main" id="{DFEA9892-9369-F26B-AD5C-495C2DFAD46B}"/>
              </a:ext>
            </a:extLst>
          </p:cNvPr>
          <p:cNvPicPr>
            <a:picLocks noChangeAspect="1"/>
          </p:cNvPicPr>
          <p:nvPr/>
        </p:nvPicPr>
        <p:blipFill>
          <a:blip r:embed="rId42"/>
          <a:stretch>
            <a:fillRect/>
          </a:stretch>
        </p:blipFill>
        <p:spPr>
          <a:xfrm>
            <a:off x="8971603" y="5556168"/>
            <a:ext cx="144000" cy="144000"/>
          </a:xfrm>
          <a:prstGeom prst="rect">
            <a:avLst/>
          </a:prstGeom>
          <a:solidFill>
            <a:srgbClr val="051C2C"/>
          </a:solidFill>
        </p:spPr>
      </p:pic>
      <p:pic>
        <p:nvPicPr>
          <p:cNvPr id="104" name="Picture 103">
            <a:extLst>
              <a:ext uri="{FF2B5EF4-FFF2-40B4-BE49-F238E27FC236}">
                <a16:creationId xmlns:a16="http://schemas.microsoft.com/office/drawing/2014/main" id="{9D4781CF-9E12-5213-0F62-CEBB6FEDAEB2}"/>
              </a:ext>
            </a:extLst>
          </p:cNvPr>
          <p:cNvPicPr>
            <a:picLocks noChangeAspect="1"/>
          </p:cNvPicPr>
          <p:nvPr/>
        </p:nvPicPr>
        <p:blipFill>
          <a:blip r:embed="rId43"/>
          <a:stretch>
            <a:fillRect/>
          </a:stretch>
        </p:blipFill>
        <p:spPr>
          <a:xfrm>
            <a:off x="8971603" y="4546542"/>
            <a:ext cx="144000" cy="144000"/>
          </a:xfrm>
          <a:prstGeom prst="rect">
            <a:avLst/>
          </a:prstGeom>
          <a:solidFill>
            <a:srgbClr val="051C2C"/>
          </a:solidFill>
        </p:spPr>
      </p:pic>
      <p:pic>
        <p:nvPicPr>
          <p:cNvPr id="105" name="Picture 104">
            <a:extLst>
              <a:ext uri="{FF2B5EF4-FFF2-40B4-BE49-F238E27FC236}">
                <a16:creationId xmlns:a16="http://schemas.microsoft.com/office/drawing/2014/main" id="{695A8332-CFB2-0FE5-A0FC-010FB718B77C}"/>
              </a:ext>
            </a:extLst>
          </p:cNvPr>
          <p:cNvPicPr>
            <a:picLocks noChangeAspect="1"/>
          </p:cNvPicPr>
          <p:nvPr/>
        </p:nvPicPr>
        <p:blipFill>
          <a:blip r:embed="rId41"/>
          <a:stretch>
            <a:fillRect/>
          </a:stretch>
        </p:blipFill>
        <p:spPr>
          <a:xfrm>
            <a:off x="8971603" y="2598042"/>
            <a:ext cx="144000" cy="144000"/>
          </a:xfrm>
          <a:prstGeom prst="rect">
            <a:avLst/>
          </a:prstGeom>
          <a:solidFill>
            <a:srgbClr val="051C2C"/>
          </a:solidFill>
        </p:spPr>
      </p:pic>
      <p:pic>
        <p:nvPicPr>
          <p:cNvPr id="106" name="CustomIcon">
            <a:extLst>
              <a:ext uri="{FF2B5EF4-FFF2-40B4-BE49-F238E27FC236}">
                <a16:creationId xmlns:a16="http://schemas.microsoft.com/office/drawing/2014/main" id="{07FD87CA-4FC5-463B-2B86-846C7E0FC2B7}"/>
              </a:ext>
            </a:extLst>
          </p:cNvPr>
          <p:cNvPicPr>
            <a:picLocks noChangeAspect="1"/>
          </p:cNvPicPr>
          <p:nvPr>
            <p:custDataLst>
              <p:tags r:id="rId22"/>
            </p:custDataLst>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6676911" y="3066435"/>
            <a:ext cx="216002" cy="216000"/>
          </a:xfrm>
          <a:prstGeom prst="rect">
            <a:avLst/>
          </a:prstGeom>
        </p:spPr>
      </p:pic>
      <p:sp>
        <p:nvSpPr>
          <p:cNvPr id="26" name="Google Shape;746;p20">
            <a:extLst>
              <a:ext uri="{FF2B5EF4-FFF2-40B4-BE49-F238E27FC236}">
                <a16:creationId xmlns:a16="http://schemas.microsoft.com/office/drawing/2014/main" id="{9109BB28-B084-FA81-BA2A-D2039458F21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8990774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6DD277-2AE3-912D-0779-6CE578C38ECA}"/>
              </a:ext>
            </a:extLst>
          </p:cNvPr>
          <p:cNvSpPr>
            <a:spLocks noGrp="1"/>
          </p:cNvSpPr>
          <p:nvPr>
            <p:ph type="title"/>
          </p:nvPr>
        </p:nvSpPr>
        <p:spPr/>
        <p:txBody>
          <a:bodyPr/>
          <a:lstStyle/>
          <a:p>
            <a:r>
              <a:rPr lang="en-US" dirty="0">
                <a:solidFill>
                  <a:schemeClr val="accent2"/>
                </a:solidFill>
              </a:rPr>
              <a:t>V. </a:t>
            </a:r>
            <a:r>
              <a:rPr lang="en-US" dirty="0"/>
              <a:t>Implementation is expected to roll out over the next xx [years/ months]</a:t>
            </a:r>
          </a:p>
        </p:txBody>
      </p:sp>
      <p:sp>
        <p:nvSpPr>
          <p:cNvPr id="35" name="Text Placeholder 34">
            <a:extLst>
              <a:ext uri="{FF2B5EF4-FFF2-40B4-BE49-F238E27FC236}">
                <a16:creationId xmlns:a16="http://schemas.microsoft.com/office/drawing/2014/main" id="{CDB5EFC5-6215-3EDA-9D11-1BA0EB3DE9CF}"/>
              </a:ext>
            </a:extLst>
          </p:cNvPr>
          <p:cNvSpPr>
            <a:spLocks noGrp="1"/>
          </p:cNvSpPr>
          <p:nvPr>
            <p:ph type="body" sz="quarter" idx="17"/>
          </p:nvPr>
        </p:nvSpPr>
        <p:spPr/>
        <p:txBody>
          <a:bodyPr/>
          <a:lstStyle/>
          <a:p>
            <a:endParaRPr lang="en-US"/>
          </a:p>
        </p:txBody>
      </p:sp>
      <p:sp>
        <p:nvSpPr>
          <p:cNvPr id="4" name="Rectangle 3">
            <a:extLst>
              <a:ext uri="{FF2B5EF4-FFF2-40B4-BE49-F238E27FC236}">
                <a16:creationId xmlns:a16="http://schemas.microsoft.com/office/drawing/2014/main" id="{B584FBEE-45F4-A157-ED46-E9019E869F93}"/>
              </a:ext>
            </a:extLst>
          </p:cNvPr>
          <p:cNvSpPr/>
          <p:nvPr/>
        </p:nvSpPr>
        <p:spPr>
          <a:xfrm>
            <a:off x="3539172" y="3566718"/>
            <a:ext cx="93673" cy="13156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cxnSp>
        <p:nvCxnSpPr>
          <p:cNvPr id="5" name="Straight Connector 4">
            <a:extLst>
              <a:ext uri="{FF2B5EF4-FFF2-40B4-BE49-F238E27FC236}">
                <a16:creationId xmlns:a16="http://schemas.microsoft.com/office/drawing/2014/main" id="{1C7318EC-9D91-983F-6F8D-3CA0AAC701F8}"/>
              </a:ext>
            </a:extLst>
          </p:cNvPr>
          <p:cNvCxnSpPr/>
          <p:nvPr>
            <p:custDataLst>
              <p:tags r:id="rId1"/>
            </p:custDataLst>
          </p:nvPr>
        </p:nvCxnSpPr>
        <p:spPr bwMode="auto">
          <a:xfrm>
            <a:off x="1535113" y="398865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C32DF7-3BBC-9B9B-85E6-770970AE52C2}"/>
              </a:ext>
            </a:extLst>
          </p:cNvPr>
          <p:cNvCxnSpPr/>
          <p:nvPr>
            <p:custDataLst>
              <p:tags r:id="rId2"/>
            </p:custDataLst>
          </p:nvPr>
        </p:nvCxnSpPr>
        <p:spPr bwMode="auto">
          <a:xfrm>
            <a:off x="1535113" y="377910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FB4772-7149-3709-8694-0F77748B955D}"/>
              </a:ext>
            </a:extLst>
          </p:cNvPr>
          <p:cNvCxnSpPr/>
          <p:nvPr>
            <p:custDataLst>
              <p:tags r:id="rId3"/>
            </p:custDataLst>
          </p:nvPr>
        </p:nvCxnSpPr>
        <p:spPr bwMode="auto">
          <a:xfrm>
            <a:off x="1535113" y="357114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39053A-DD5A-3A54-9786-34DA55EEFCC1}"/>
              </a:ext>
            </a:extLst>
          </p:cNvPr>
          <p:cNvCxnSpPr/>
          <p:nvPr>
            <p:custDataLst>
              <p:tags r:id="rId4"/>
            </p:custDataLst>
          </p:nvPr>
        </p:nvCxnSpPr>
        <p:spPr bwMode="auto">
          <a:xfrm>
            <a:off x="1535113" y="336159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FBD5F7-1067-B9C3-5262-9782E0F2555B}"/>
              </a:ext>
            </a:extLst>
          </p:cNvPr>
          <p:cNvCxnSpPr/>
          <p:nvPr>
            <p:custDataLst>
              <p:tags r:id="rId5"/>
            </p:custDataLst>
          </p:nvPr>
        </p:nvCxnSpPr>
        <p:spPr bwMode="auto">
          <a:xfrm>
            <a:off x="1535113" y="31536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6F3D4E-A25C-6662-7780-DF34AA329CCB}"/>
              </a:ext>
            </a:extLst>
          </p:cNvPr>
          <p:cNvCxnSpPr/>
          <p:nvPr>
            <p:custDataLst>
              <p:tags r:id="rId6"/>
            </p:custDataLst>
          </p:nvPr>
        </p:nvCxnSpPr>
        <p:spPr bwMode="auto">
          <a:xfrm>
            <a:off x="1535113" y="294408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94099-76A5-2324-B605-108A7CDA608F}"/>
              </a:ext>
            </a:extLst>
          </p:cNvPr>
          <p:cNvCxnSpPr/>
          <p:nvPr>
            <p:custDataLst>
              <p:tags r:id="rId7"/>
            </p:custDataLst>
          </p:nvPr>
        </p:nvCxnSpPr>
        <p:spPr bwMode="auto">
          <a:xfrm>
            <a:off x="1535113" y="27345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3AB1ED-01A1-D509-32F4-A30008C334D7}"/>
              </a:ext>
            </a:extLst>
          </p:cNvPr>
          <p:cNvCxnSpPr/>
          <p:nvPr>
            <p:custDataLst>
              <p:tags r:id="rId8"/>
            </p:custDataLst>
          </p:nvPr>
        </p:nvCxnSpPr>
        <p:spPr bwMode="auto">
          <a:xfrm>
            <a:off x="1535113" y="2526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1CC328-DF4F-96EC-127E-403AF7FD487A}"/>
              </a:ext>
            </a:extLst>
          </p:cNvPr>
          <p:cNvCxnSpPr/>
          <p:nvPr>
            <p:custDataLst>
              <p:tags r:id="rId9"/>
            </p:custDataLst>
          </p:nvPr>
        </p:nvCxnSpPr>
        <p:spPr bwMode="auto">
          <a:xfrm>
            <a:off x="1535113" y="2145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1A7E5E03-978C-F172-1CF1-F630432D7397}"/>
              </a:ext>
            </a:extLst>
          </p:cNvPr>
          <p:cNvGraphicFramePr/>
          <p:nvPr>
            <p:custDataLst>
              <p:tags r:id="rId10"/>
            </p:custDataLst>
          </p:nvPr>
        </p:nvGraphicFramePr>
        <p:xfrm>
          <a:off x="1452563" y="2063019"/>
          <a:ext cx="10406062" cy="2139950"/>
        </p:xfrm>
        <a:graphic>
          <a:graphicData uri="http://schemas.openxmlformats.org/drawingml/2006/chart">
            <c:chart xmlns:c="http://schemas.openxmlformats.org/drawingml/2006/chart" xmlns:r="http://schemas.openxmlformats.org/officeDocument/2006/relationships" r:id="rId37"/>
          </a:graphicData>
        </a:graphic>
      </p:graphicFrame>
      <p:sp useBgFill="1">
        <p:nvSpPr>
          <p:cNvPr id="15" name="Freeform: Shape 8">
            <a:extLst>
              <a:ext uri="{FF2B5EF4-FFF2-40B4-BE49-F238E27FC236}">
                <a16:creationId xmlns:a16="http://schemas.microsoft.com/office/drawing/2014/main" id="{A5A611E8-3B8F-270A-4FB2-7E9ACB206471}"/>
              </a:ext>
            </a:extLst>
          </p:cNvPr>
          <p:cNvSpPr/>
          <p:nvPr>
            <p:custDataLst>
              <p:tags r:id="rId11"/>
            </p:custDataLst>
          </p:nvPr>
        </p:nvSpPr>
        <p:spPr bwMode="auto">
          <a:xfrm>
            <a:off x="1462088" y="2261456"/>
            <a:ext cx="146051" cy="96839"/>
          </a:xfrm>
          <a:custGeom>
            <a:avLst/>
            <a:gdLst/>
            <a:ahLst/>
            <a:cxnLst/>
            <a:rect l="0" t="0" r="0" b="0"/>
            <a:pathLst>
              <a:path w="146051" h="96839">
                <a:moveTo>
                  <a:pt x="0" y="39688"/>
                </a:moveTo>
                <a:lnTo>
                  <a:pt x="146050" y="0"/>
                </a:lnTo>
                <a:lnTo>
                  <a:pt x="146050" y="57150"/>
                </a:lnTo>
                <a:lnTo>
                  <a:pt x="0" y="96838"/>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useBgFill="1">
        <p:nvSpPr>
          <p:cNvPr id="16" name="Freeform: Shape 11">
            <a:extLst>
              <a:ext uri="{FF2B5EF4-FFF2-40B4-BE49-F238E27FC236}">
                <a16:creationId xmlns:a16="http://schemas.microsoft.com/office/drawing/2014/main" id="{E98856C3-B86D-9488-1C71-ADBDC335FD10}"/>
              </a:ext>
            </a:extLst>
          </p:cNvPr>
          <p:cNvSpPr/>
          <p:nvPr>
            <p:custDataLst>
              <p:tags r:id="rId12"/>
            </p:custDataLst>
          </p:nvPr>
        </p:nvSpPr>
        <p:spPr bwMode="auto">
          <a:xfrm>
            <a:off x="10485438" y="2269394"/>
            <a:ext cx="1320801" cy="79376"/>
          </a:xfrm>
          <a:custGeom>
            <a:avLst/>
            <a:gdLst/>
            <a:ahLst/>
            <a:cxnLst/>
            <a:rect l="0" t="0" r="0" b="0"/>
            <a:pathLst>
              <a:path w="1320801" h="7937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lnTo>
                  <a:pt x="1320800" y="79375"/>
                </a:lnTo>
                <a:lnTo>
                  <a:pt x="1238250" y="57150"/>
                </a:lnTo>
                <a:lnTo>
                  <a:pt x="1155700" y="79375"/>
                </a:lnTo>
                <a:lnTo>
                  <a:pt x="1073150" y="57150"/>
                </a:lnTo>
                <a:lnTo>
                  <a:pt x="990600" y="79375"/>
                </a:lnTo>
                <a:lnTo>
                  <a:pt x="908050" y="57150"/>
                </a:lnTo>
                <a:lnTo>
                  <a:pt x="825500" y="79375"/>
                </a:lnTo>
                <a:lnTo>
                  <a:pt x="742950" y="57150"/>
                </a:lnTo>
                <a:lnTo>
                  <a:pt x="660400" y="79375"/>
                </a:lnTo>
                <a:lnTo>
                  <a:pt x="577850" y="57150"/>
                </a:lnTo>
                <a:lnTo>
                  <a:pt x="495300" y="79375"/>
                </a:lnTo>
                <a:lnTo>
                  <a:pt x="412750" y="57150"/>
                </a:lnTo>
                <a:lnTo>
                  <a:pt x="330200" y="79375"/>
                </a:lnTo>
                <a:lnTo>
                  <a:pt x="247650" y="57150"/>
                </a:lnTo>
                <a:lnTo>
                  <a:pt x="165100" y="79375"/>
                </a:lnTo>
                <a:lnTo>
                  <a:pt x="82550" y="57150"/>
                </a:lnTo>
                <a:lnTo>
                  <a:pt x="0" y="79375"/>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 name="Freeform: Shape 4">
            <a:extLst>
              <a:ext uri="{FF2B5EF4-FFF2-40B4-BE49-F238E27FC236}">
                <a16:creationId xmlns:a16="http://schemas.microsoft.com/office/drawing/2014/main" id="{F021D09B-BEBF-D069-5086-8C93A4D5A0A2}"/>
              </a:ext>
            </a:extLst>
          </p:cNvPr>
          <p:cNvSpPr/>
          <p:nvPr>
            <p:custDataLst>
              <p:tags r:id="rId13"/>
            </p:custDataLst>
          </p:nvPr>
        </p:nvSpPr>
        <p:spPr bwMode="auto">
          <a:xfrm>
            <a:off x="1462088" y="2261456"/>
            <a:ext cx="146051" cy="39689"/>
          </a:xfrm>
          <a:custGeom>
            <a:avLst/>
            <a:gdLst/>
            <a:ahLst/>
            <a:cxnLst/>
            <a:rect l="0" t="0" r="0" b="0"/>
            <a:pathLst>
              <a:path w="146051" h="39689">
                <a:moveTo>
                  <a:pt x="0" y="39688"/>
                </a:moveTo>
                <a:lnTo>
                  <a:pt x="146050" y="0"/>
                </a:lnTo>
              </a:path>
            </a:pathLst>
          </a:custGeom>
          <a:ln w="9525" cap="flat" cmpd="sng" algn="ctr">
            <a:solidFill>
              <a:schemeClr val="tx1">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8" name="Freeform: Shape 5">
            <a:extLst>
              <a:ext uri="{FF2B5EF4-FFF2-40B4-BE49-F238E27FC236}">
                <a16:creationId xmlns:a16="http://schemas.microsoft.com/office/drawing/2014/main" id="{A5FCCC91-64E6-D073-0A69-CF18A9431EB8}"/>
              </a:ext>
            </a:extLst>
          </p:cNvPr>
          <p:cNvSpPr/>
          <p:nvPr>
            <p:custDataLst>
              <p:tags r:id="rId14"/>
            </p:custDataLst>
          </p:nvPr>
        </p:nvSpPr>
        <p:spPr bwMode="auto">
          <a:xfrm>
            <a:off x="1462088" y="2318606"/>
            <a:ext cx="146051" cy="39689"/>
          </a:xfrm>
          <a:custGeom>
            <a:avLst/>
            <a:gdLst/>
            <a:ahLst/>
            <a:cxnLst/>
            <a:rect l="0" t="0" r="0" b="0"/>
            <a:pathLst>
              <a:path w="146051" h="39689">
                <a:moveTo>
                  <a:pt x="0" y="39688"/>
                </a:moveTo>
                <a:lnTo>
                  <a:pt x="146050" y="0"/>
                </a:lnTo>
              </a:path>
            </a:pathLst>
          </a:custGeom>
          <a:ln w="9525" cap="flat" cmpd="sng" algn="ctr">
            <a:solidFill>
              <a:schemeClr val="tx1">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9" name="Freeform: Shape 9">
            <a:extLst>
              <a:ext uri="{FF2B5EF4-FFF2-40B4-BE49-F238E27FC236}">
                <a16:creationId xmlns:a16="http://schemas.microsoft.com/office/drawing/2014/main" id="{D33F40E0-454A-8A00-D729-422B37ED6FB5}"/>
              </a:ext>
            </a:extLst>
          </p:cNvPr>
          <p:cNvSpPr/>
          <p:nvPr>
            <p:custDataLst>
              <p:tags r:id="rId15"/>
            </p:custDataLst>
          </p:nvPr>
        </p:nvSpPr>
        <p:spPr bwMode="auto">
          <a:xfrm>
            <a:off x="10485438" y="226939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2"/>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0" name="Freeform: Shape 10">
            <a:extLst>
              <a:ext uri="{FF2B5EF4-FFF2-40B4-BE49-F238E27FC236}">
                <a16:creationId xmlns:a16="http://schemas.microsoft.com/office/drawing/2014/main" id="{5548D535-727C-FE23-632D-9CC9267B66F4}"/>
              </a:ext>
            </a:extLst>
          </p:cNvPr>
          <p:cNvSpPr/>
          <p:nvPr>
            <p:custDataLst>
              <p:tags r:id="rId16"/>
            </p:custDataLst>
          </p:nvPr>
        </p:nvSpPr>
        <p:spPr bwMode="auto">
          <a:xfrm>
            <a:off x="10485438" y="232654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2"/>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2" name="Text Placeholder 4">
            <a:extLst>
              <a:ext uri="{FF2B5EF4-FFF2-40B4-BE49-F238E27FC236}">
                <a16:creationId xmlns:a16="http://schemas.microsoft.com/office/drawing/2014/main" id="{C47F2ADE-4E07-9B92-0882-3229CE5BBFD1}"/>
              </a:ext>
            </a:extLst>
          </p:cNvPr>
          <p:cNvSpPr>
            <a:spLocks noGrp="1"/>
          </p:cNvSpPr>
          <p:nvPr>
            <p:custDataLst>
              <p:tags r:id="rId17"/>
            </p:custDataLst>
          </p:nvPr>
        </p:nvSpPr>
        <p:spPr bwMode="gray">
          <a:xfrm>
            <a:off x="8890000" y="3536219"/>
            <a:ext cx="153988" cy="212725"/>
          </a:xfrm>
          <a:prstGeom prst="rect">
            <a:avLst/>
          </a:prstGeom>
          <a:solidFill>
            <a:schemeClr val="accent4"/>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9C62FFE3-8989-451B-BE3A-1FA78410FC0B}"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6F79B35-6BEB-45EC-685C-FB5C87934B4F}"/>
              </a:ext>
            </a:extLst>
          </p:cNvPr>
          <p:cNvSpPr>
            <a:spLocks noGrp="1"/>
          </p:cNvSpPr>
          <p:nvPr>
            <p:custDataLst>
              <p:tags r:id="rId18"/>
            </p:custDataLst>
          </p:nvPr>
        </p:nvSpPr>
        <p:spPr bwMode="gray">
          <a:xfrm>
            <a:off x="6157913" y="3621944"/>
            <a:ext cx="153988" cy="212725"/>
          </a:xfrm>
          <a:prstGeom prst="rect">
            <a:avLst/>
          </a:prstGeom>
          <a:solidFill>
            <a:schemeClr val="accent4"/>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DE7CF164-57DF-4D5B-A94F-968C220425AB}"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735EBD0E-14B1-517D-8ED2-0E5C68BED8C4}"/>
              </a:ext>
            </a:extLst>
          </p:cNvPr>
          <p:cNvSpPr>
            <a:spLocks noGrp="1"/>
          </p:cNvSpPr>
          <p:nvPr>
            <p:custDataLst>
              <p:tags r:id="rId19"/>
            </p:custDataLst>
          </p:nvPr>
        </p:nvSpPr>
        <p:spPr bwMode="gray">
          <a:xfrm>
            <a:off x="6151563" y="3367944"/>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B50E1CF3-C914-4915-95CF-0BAEF48A7A81}" type="datetime'''''''''''''''''''''''9'''''''''''''''''''''''''''">
              <a:rPr kumimoji="0" lang="en-GB" altLang="en-US" sz="1000" b="1" i="0" u="none" strike="noStrike" kern="1200" cap="none" spc="0" normalizeH="0" baseline="0" noProof="0" smtClean="0">
                <a:ln>
                  <a:noFill/>
                </a:ln>
                <a:solidFill>
                  <a:schemeClr val="bg1"/>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690EDC58-9AE7-05EE-EE35-281FB7C55421}"/>
              </a:ext>
            </a:extLst>
          </p:cNvPr>
          <p:cNvSpPr>
            <a:spLocks noGrp="1"/>
          </p:cNvSpPr>
          <p:nvPr>
            <p:custDataLst>
              <p:tags r:id="rId20"/>
            </p:custDataLst>
          </p:nvPr>
        </p:nvSpPr>
        <p:spPr bwMode="gray">
          <a:xfrm>
            <a:off x="3506787" y="3767994"/>
            <a:ext cx="153988" cy="212725"/>
          </a:xfrm>
          <a:prstGeom prst="rect">
            <a:avLst/>
          </a:prstGeom>
          <a:solidFill>
            <a:schemeClr val="accent4"/>
          </a:solidFill>
          <a:ln>
            <a:noFill/>
          </a:ln>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46A335B-1199-4438-A6DC-7A0CD7513B72}"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4E44FA67-12C2-CA99-7A7F-A1873A6EC44A}"/>
              </a:ext>
            </a:extLst>
          </p:cNvPr>
          <p:cNvSpPr>
            <a:spLocks noGrp="1"/>
          </p:cNvSpPr>
          <p:nvPr>
            <p:custDataLst>
              <p:tags r:id="rId21"/>
            </p:custDataLst>
          </p:nvPr>
        </p:nvSpPr>
        <p:spPr bwMode="gray">
          <a:xfrm>
            <a:off x="6148388" y="3893406"/>
            <a:ext cx="153988" cy="212725"/>
          </a:xfrm>
          <a:prstGeom prst="rect">
            <a:avLst/>
          </a:prstGeom>
          <a:solidFill>
            <a:srgbClr val="051C2C"/>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47B9EAE5-BF37-4A33-97A3-1B8A0BAE7521}" type="datetime'''''''''''''''4'''''''''''''">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4</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C7A0EC28-B216-CFE7-B397-CED6C1A21024}"/>
              </a:ext>
            </a:extLst>
          </p:cNvPr>
          <p:cNvSpPr>
            <a:spLocks noGrp="1"/>
          </p:cNvSpPr>
          <p:nvPr>
            <p:custDataLst>
              <p:tags r:id="rId22"/>
            </p:custDataLst>
          </p:nvPr>
        </p:nvSpPr>
        <p:spPr bwMode="gray">
          <a:xfrm>
            <a:off x="8826500" y="3126644"/>
            <a:ext cx="257175"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7CB8C4DB-33D8-4905-9ABB-AC3CCE9A3252}" type="datetime'''''2''''''''''''''''''''''2'''''''">
              <a:rPr kumimoji="0" lang="en-GB" altLang="en-US" sz="1000" b="1" i="0" u="none" strike="noStrike" kern="1200" cap="none" spc="0" normalizeH="0" baseline="0" noProof="0" smtClean="0">
                <a:ln>
                  <a:noFill/>
                </a:ln>
                <a:solidFill>
                  <a:schemeClr val="bg1"/>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22</a:t>
            </a:fld>
            <a:endParaRPr kumimoji="0" lang="en-GB" sz="10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F4C6B5B7-789E-A22A-B2A4-A47DD8334959}"/>
              </a:ext>
            </a:extLst>
          </p:cNvPr>
          <p:cNvSpPr>
            <a:spLocks noGrp="1"/>
          </p:cNvSpPr>
          <p:nvPr>
            <p:custDataLst>
              <p:tags r:id="rId23"/>
            </p:custDataLst>
          </p:nvPr>
        </p:nvSpPr>
        <p:spPr bwMode="gray">
          <a:xfrm>
            <a:off x="8870950" y="3783869"/>
            <a:ext cx="153988" cy="212725"/>
          </a:xfrm>
          <a:prstGeom prst="rect">
            <a:avLst/>
          </a:prstGeom>
          <a:solidFill>
            <a:srgbClr val="051C2C"/>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F1300C57-EF69-4790-B925-D3FE2186F2E2}"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A0AC75DE-43A3-D1E4-4FA1-D890EC7B704D}"/>
              </a:ext>
            </a:extLst>
          </p:cNvPr>
          <p:cNvSpPr>
            <a:spLocks noGrp="1"/>
          </p:cNvSpPr>
          <p:nvPr>
            <p:custDataLst>
              <p:tags r:id="rId24"/>
            </p:custDataLst>
          </p:nvPr>
        </p:nvSpPr>
        <p:spPr bwMode="gray">
          <a:xfrm>
            <a:off x="11512550" y="3483831"/>
            <a:ext cx="153988" cy="212725"/>
          </a:xfrm>
          <a:prstGeom prst="rect">
            <a:avLst/>
          </a:prstGeom>
          <a:solidFill>
            <a:schemeClr val="accent4"/>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E76C4EA-2BB8-4837-A894-90D4657A5C1C}" type="datetime'''''''''''9'">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4781EBD-A49A-6BA2-1B21-CE9E50979AED}"/>
              </a:ext>
            </a:extLst>
          </p:cNvPr>
          <p:cNvSpPr>
            <a:spLocks noGrp="1"/>
          </p:cNvSpPr>
          <p:nvPr>
            <p:custDataLst>
              <p:tags r:id="rId25"/>
            </p:custDataLst>
          </p:nvPr>
        </p:nvSpPr>
        <p:spPr bwMode="gray">
          <a:xfrm>
            <a:off x="11498263" y="3761644"/>
            <a:ext cx="153988" cy="212725"/>
          </a:xfrm>
          <a:prstGeom prst="rect">
            <a:avLst/>
          </a:prstGeom>
          <a:solidFill>
            <a:srgbClr val="051C2C"/>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8D9DDD64-BE13-4067-940A-E5B10559503F}" type="datetime'''''''''''''''''''''''8'''''''''''''''''''''''''''''">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8</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1" name="TextBox 30">
            <a:extLst>
              <a:ext uri="{FF2B5EF4-FFF2-40B4-BE49-F238E27FC236}">
                <a16:creationId xmlns:a16="http://schemas.microsoft.com/office/drawing/2014/main" id="{D09CFFBC-77D4-969F-0BF9-6B0644319BCE}"/>
              </a:ext>
            </a:extLst>
          </p:cNvPr>
          <p:cNvSpPr txBox="1">
            <a:spLocks/>
          </p:cNvSpPr>
          <p:nvPr/>
        </p:nvSpPr>
        <p:spPr>
          <a:xfrm>
            <a:off x="1533198" y="1975122"/>
            <a:ext cx="411972" cy="153888"/>
          </a:xfrm>
          <a:prstGeom prst="rect">
            <a:avLst/>
          </a:prstGeom>
          <a:noFill/>
          <a:ln w="19050" algn="ctr">
            <a:noFill/>
            <a:round/>
            <a:headEnd/>
            <a:tailEnd/>
          </a:ln>
          <a:effectLst/>
        </p:spPr>
        <p:txBody>
          <a:bodyPr vert="horz" wrap="none" lIns="0" tIns="0" rIns="0" bIns="0" numCol="1" anchor="ctr" anchorCtr="0" compatLnSpc="1">
            <a:prstTxWarp prst="textNoShape">
              <a:avLst/>
            </a:prstTxWarp>
            <a:sp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itchFamily="34" charset="0"/>
                <a:sym typeface="Arial"/>
              </a:rPr>
              <a:t># FTEs</a:t>
            </a:r>
            <a:endParaRPr kumimoji="0" lang="en-US" sz="1000" b="0" i="0" u="none" strike="noStrike" kern="0" cap="none" spc="0" normalizeH="0" baseline="30000" noProof="0">
              <a:ln>
                <a:noFill/>
              </a:ln>
              <a:solidFill>
                <a:srgbClr val="FFFFFF">
                  <a:lumMod val="50000"/>
                </a:srgbClr>
              </a:solidFill>
              <a:effectLst/>
              <a:uLnTx/>
              <a:uFillTx/>
              <a:latin typeface="Arial" panose="020B0604020202020204" pitchFamily="34" charset="0"/>
              <a:cs typeface="Arial" pitchFamily="34" charset="0"/>
              <a:sym typeface="Arial"/>
            </a:endParaRPr>
          </a:p>
        </p:txBody>
      </p:sp>
      <p:sp>
        <p:nvSpPr>
          <p:cNvPr id="34" name="TextBox 33">
            <a:extLst>
              <a:ext uri="{FF2B5EF4-FFF2-40B4-BE49-F238E27FC236}">
                <a16:creationId xmlns:a16="http://schemas.microsoft.com/office/drawing/2014/main" id="{EE2D5A81-D288-D736-F2CD-7FBC65A8883B}"/>
              </a:ext>
            </a:extLst>
          </p:cNvPr>
          <p:cNvSpPr txBox="1">
            <a:spLocks/>
          </p:cNvSpPr>
          <p:nvPr/>
        </p:nvSpPr>
        <p:spPr>
          <a:xfrm>
            <a:off x="1628928" y="1632940"/>
            <a:ext cx="804243" cy="227013"/>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itchFamily="34" charset="0"/>
                <a:sym typeface="Arial"/>
              </a:rPr>
              <a:t>202x</a:t>
            </a:r>
          </a:p>
        </p:txBody>
      </p:sp>
      <p:sp>
        <p:nvSpPr>
          <p:cNvPr id="38" name="Line 9">
            <a:extLst>
              <a:ext uri="{FF2B5EF4-FFF2-40B4-BE49-F238E27FC236}">
                <a16:creationId xmlns:a16="http://schemas.microsoft.com/office/drawing/2014/main" id="{48467173-90F8-5D4F-BF23-CD8491ECE6A8}"/>
              </a:ext>
            </a:extLst>
          </p:cNvPr>
          <p:cNvSpPr>
            <a:spLocks noChangeShapeType="1"/>
          </p:cNvSpPr>
          <p:nvPr/>
        </p:nvSpPr>
        <p:spPr bwMode="gray">
          <a:xfrm flipH="1">
            <a:off x="3660775" y="2002442"/>
            <a:ext cx="0" cy="2139950"/>
          </a:xfrm>
          <a:prstGeom prst="line">
            <a:avLst/>
          </a:prstGeom>
          <a:noFill/>
          <a:ln w="12700" cap="flat" cmpd="sng" algn="ctr">
            <a:solidFill>
              <a:schemeClr val="tx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TextBox 39">
            <a:extLst>
              <a:ext uri="{FF2B5EF4-FFF2-40B4-BE49-F238E27FC236}">
                <a16:creationId xmlns:a16="http://schemas.microsoft.com/office/drawing/2014/main" id="{1754BFC8-D2CD-C3B2-60DF-027DC803A8E4}"/>
              </a:ext>
            </a:extLst>
          </p:cNvPr>
          <p:cNvSpPr txBox="1">
            <a:spLocks/>
          </p:cNvSpPr>
          <p:nvPr/>
        </p:nvSpPr>
        <p:spPr>
          <a:xfrm>
            <a:off x="467806" y="1969960"/>
            <a:ext cx="1093890"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Arial"/>
              </a:rPr>
              <a:t>FTE needs: </a:t>
            </a:r>
            <a:endParaRPr kumimoji="0" lang="en-US" sz="12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Arial"/>
            </a:endParaRPr>
          </a:p>
        </p:txBody>
      </p:sp>
      <p:sp>
        <p:nvSpPr>
          <p:cNvPr id="42" name="Line 9">
            <a:extLst>
              <a:ext uri="{FF2B5EF4-FFF2-40B4-BE49-F238E27FC236}">
                <a16:creationId xmlns:a16="http://schemas.microsoft.com/office/drawing/2014/main" id="{84549813-3E06-17C4-20A5-2B70E4CD2F81}"/>
              </a:ext>
            </a:extLst>
          </p:cNvPr>
          <p:cNvSpPr>
            <a:spLocks noChangeShapeType="1"/>
          </p:cNvSpPr>
          <p:nvPr/>
        </p:nvSpPr>
        <p:spPr bwMode="gray">
          <a:xfrm>
            <a:off x="1533765" y="4238088"/>
            <a:ext cx="10300516" cy="0"/>
          </a:xfrm>
          <a:prstGeom prst="line">
            <a:avLst/>
          </a:prstGeom>
          <a:noFill/>
          <a:ln w="6350" cap="flat" cmpd="sng" algn="ctr">
            <a:solidFill>
              <a:schemeClr val="tx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Rectangle 42">
            <a:extLst>
              <a:ext uri="{FF2B5EF4-FFF2-40B4-BE49-F238E27FC236}">
                <a16:creationId xmlns:a16="http://schemas.microsoft.com/office/drawing/2014/main" id="{8C6C7E5D-FAB3-4845-18CA-6D43EA41DA35}"/>
              </a:ext>
            </a:extLst>
          </p:cNvPr>
          <p:cNvSpPr/>
          <p:nvPr>
            <p:custDataLst>
              <p:tags r:id="rId26"/>
            </p:custDataLst>
          </p:nvPr>
        </p:nvSpPr>
        <p:spPr bwMode="auto">
          <a:xfrm>
            <a:off x="11051404" y="1349411"/>
            <a:ext cx="109538" cy="109538"/>
          </a:xfrm>
          <a:prstGeom prst="rect">
            <a:avLst/>
          </a:prstGeom>
          <a:solidFill>
            <a:srgbClr val="E6E6E6"/>
          </a:solidFill>
          <a:ln w="9525" cap="sq" algn="ctr">
            <a:solidFill>
              <a:schemeClr val="accent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44" name="Rectangle 43">
            <a:extLst>
              <a:ext uri="{FF2B5EF4-FFF2-40B4-BE49-F238E27FC236}">
                <a16:creationId xmlns:a16="http://schemas.microsoft.com/office/drawing/2014/main" id="{49EB7588-AC90-2767-0A4C-27CB9998970F}"/>
              </a:ext>
            </a:extLst>
          </p:cNvPr>
          <p:cNvSpPr/>
          <p:nvPr>
            <p:custDataLst>
              <p:tags r:id="rId27"/>
            </p:custDataLst>
          </p:nvPr>
        </p:nvSpPr>
        <p:spPr bwMode="auto">
          <a:xfrm>
            <a:off x="9851197" y="1349411"/>
            <a:ext cx="109538" cy="109538"/>
          </a:xfrm>
          <a:prstGeom prst="rect">
            <a:avLst/>
          </a:prstGeom>
          <a:solidFill>
            <a:schemeClr val="accent4"/>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45" name="Rectangle 44">
            <a:extLst>
              <a:ext uri="{FF2B5EF4-FFF2-40B4-BE49-F238E27FC236}">
                <a16:creationId xmlns:a16="http://schemas.microsoft.com/office/drawing/2014/main" id="{5ADA1D4C-69FD-083D-5FF9-1224B4B93A37}"/>
              </a:ext>
            </a:extLst>
          </p:cNvPr>
          <p:cNvSpPr/>
          <p:nvPr>
            <p:custDataLst>
              <p:tags r:id="rId28"/>
            </p:custDataLst>
          </p:nvPr>
        </p:nvSpPr>
        <p:spPr bwMode="auto">
          <a:xfrm>
            <a:off x="10451301" y="1349411"/>
            <a:ext cx="109538" cy="109538"/>
          </a:xfrm>
          <a:prstGeom prst="rect">
            <a:avLst/>
          </a:prstGeom>
          <a:solidFill>
            <a:schemeClr val="accent2"/>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46" name="Rectangle 45">
            <a:extLst>
              <a:ext uri="{FF2B5EF4-FFF2-40B4-BE49-F238E27FC236}">
                <a16:creationId xmlns:a16="http://schemas.microsoft.com/office/drawing/2014/main" id="{27516857-F99B-6DD1-4EED-171ED0320E05}"/>
              </a:ext>
            </a:extLst>
          </p:cNvPr>
          <p:cNvSpPr/>
          <p:nvPr>
            <p:custDataLst>
              <p:tags r:id="rId29"/>
            </p:custDataLst>
          </p:nvPr>
        </p:nvSpPr>
        <p:spPr bwMode="auto">
          <a:xfrm>
            <a:off x="9251093" y="1349411"/>
            <a:ext cx="109538" cy="109538"/>
          </a:xfrm>
          <a:prstGeom prst="rect">
            <a:avLst/>
          </a:prstGeom>
          <a:solidFill>
            <a:srgbClr val="051C2C"/>
          </a:solidFill>
          <a:ln w="9525" cap="sq" algn="ctr">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47" name="Rectangle 46">
            <a:extLst>
              <a:ext uri="{FF2B5EF4-FFF2-40B4-BE49-F238E27FC236}">
                <a16:creationId xmlns:a16="http://schemas.microsoft.com/office/drawing/2014/main" id="{278BAAED-A9E6-68C9-5B31-BF42448DE9EC}"/>
              </a:ext>
            </a:extLst>
          </p:cNvPr>
          <p:cNvSpPr>
            <a:spLocks noGrp="1" noChangeArrowheads="1"/>
          </p:cNvSpPr>
          <p:nvPr>
            <p:custDataLst>
              <p:tags r:id="rId30"/>
            </p:custDataLst>
          </p:nvPr>
        </p:nvSpPr>
        <p:spPr bwMode="auto">
          <a:xfrm>
            <a:off x="11203790"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E7E6E6"/>
              </a:buClr>
            </a:pPr>
            <a:r>
              <a:rPr kumimoji="0" lang="en-US" alt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48" name="Rectangle 47">
            <a:extLst>
              <a:ext uri="{FF2B5EF4-FFF2-40B4-BE49-F238E27FC236}">
                <a16:creationId xmlns:a16="http://schemas.microsoft.com/office/drawing/2014/main" id="{B43ADDC7-35E4-A32A-C866-1A1AEA29C7D6}"/>
              </a:ext>
            </a:extLst>
          </p:cNvPr>
          <p:cNvSpPr>
            <a:spLocks noGrp="1" noChangeArrowheads="1"/>
          </p:cNvSpPr>
          <p:nvPr>
            <p:custDataLst>
              <p:tags r:id="rId31"/>
            </p:custDataLst>
          </p:nvPr>
        </p:nvSpPr>
        <p:spPr bwMode="auto">
          <a:xfrm>
            <a:off x="10601861"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49" name="Rectangle 48">
            <a:extLst>
              <a:ext uri="{FF2B5EF4-FFF2-40B4-BE49-F238E27FC236}">
                <a16:creationId xmlns:a16="http://schemas.microsoft.com/office/drawing/2014/main" id="{42281EA6-8164-8413-FA71-21300647B475}"/>
              </a:ext>
            </a:extLst>
          </p:cNvPr>
          <p:cNvSpPr>
            <a:spLocks noGrp="1" noChangeArrowheads="1"/>
          </p:cNvSpPr>
          <p:nvPr>
            <p:custDataLst>
              <p:tags r:id="rId32"/>
            </p:custDataLst>
          </p:nvPr>
        </p:nvSpPr>
        <p:spPr bwMode="auto">
          <a:xfrm>
            <a:off x="9999933"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50" name="Rectangle 49">
            <a:extLst>
              <a:ext uri="{FF2B5EF4-FFF2-40B4-BE49-F238E27FC236}">
                <a16:creationId xmlns:a16="http://schemas.microsoft.com/office/drawing/2014/main" id="{979DFBF5-4BE7-4649-2DF4-282C11DAD80F}"/>
              </a:ext>
            </a:extLst>
          </p:cNvPr>
          <p:cNvSpPr>
            <a:spLocks noGrp="1" noChangeArrowheads="1"/>
          </p:cNvSpPr>
          <p:nvPr>
            <p:custDataLst>
              <p:tags r:id="rId33"/>
            </p:custDataLst>
          </p:nvPr>
        </p:nvSpPr>
        <p:spPr bwMode="auto">
          <a:xfrm>
            <a:off x="9395528" y="1343061"/>
            <a:ext cx="40481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sym typeface="+mn-lt"/>
            </a:endParaRPr>
          </a:p>
        </p:txBody>
      </p:sp>
      <p:sp>
        <p:nvSpPr>
          <p:cNvPr id="52" name="TextBox 51">
            <a:extLst>
              <a:ext uri="{FF2B5EF4-FFF2-40B4-BE49-F238E27FC236}">
                <a16:creationId xmlns:a16="http://schemas.microsoft.com/office/drawing/2014/main" id="{CE6ED414-6CD5-839A-7C85-FA6E2488885A}"/>
              </a:ext>
            </a:extLst>
          </p:cNvPr>
          <p:cNvSpPr txBox="1">
            <a:spLocks/>
          </p:cNvSpPr>
          <p:nvPr/>
        </p:nvSpPr>
        <p:spPr>
          <a:xfrm>
            <a:off x="482408" y="4450404"/>
            <a:ext cx="1093890"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ctr">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a:rPr>
              <a:t>Stage gates:</a:t>
            </a:r>
            <a:endParaRPr kumimoji="0" lang="en-US" sz="1200" b="1" i="0" u="none" strike="noStrike" kern="0" cap="none" spc="0" normalizeH="0" baseline="30000" noProof="0">
              <a:ln>
                <a:noFill/>
              </a:ln>
              <a:solidFill>
                <a:schemeClr val="tx1"/>
              </a:solidFill>
              <a:effectLst/>
              <a:uLnTx/>
              <a:uFillTx/>
              <a:latin typeface="Arial" panose="020B0604020202020204" pitchFamily="34" charset="0"/>
              <a:cs typeface="Arial" panose="020B0604020202020204" pitchFamily="34" charset="0"/>
              <a:sym typeface="Arial"/>
            </a:endParaRPr>
          </a:p>
        </p:txBody>
      </p:sp>
      <p:sp>
        <p:nvSpPr>
          <p:cNvPr id="55" name="Isosceles Triangle 20">
            <a:extLst>
              <a:ext uri="{FF2B5EF4-FFF2-40B4-BE49-F238E27FC236}">
                <a16:creationId xmlns:a16="http://schemas.microsoft.com/office/drawing/2014/main" id="{16AAD1A1-B7A6-4ED6-5DCF-45B2DE5108AC}"/>
              </a:ext>
            </a:extLst>
          </p:cNvPr>
          <p:cNvSpPr/>
          <p:nvPr/>
        </p:nvSpPr>
        <p:spPr>
          <a:xfrm>
            <a:off x="3542292" y="4136325"/>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6" name="Isosceles Triangle 648">
            <a:extLst>
              <a:ext uri="{FF2B5EF4-FFF2-40B4-BE49-F238E27FC236}">
                <a16:creationId xmlns:a16="http://schemas.microsoft.com/office/drawing/2014/main" id="{2D65C82C-53DC-5230-E1FD-06BFAA41BCEE}"/>
              </a:ext>
            </a:extLst>
          </p:cNvPr>
          <p:cNvSpPr/>
          <p:nvPr/>
        </p:nvSpPr>
        <p:spPr>
          <a:xfrm>
            <a:off x="6259818" y="4146539"/>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7" name="Isosceles Triangle 649">
            <a:extLst>
              <a:ext uri="{FF2B5EF4-FFF2-40B4-BE49-F238E27FC236}">
                <a16:creationId xmlns:a16="http://schemas.microsoft.com/office/drawing/2014/main" id="{7ADE9729-C626-23AE-E83E-1A838AC0EB41}"/>
              </a:ext>
            </a:extLst>
          </p:cNvPr>
          <p:cNvSpPr/>
          <p:nvPr/>
        </p:nvSpPr>
        <p:spPr>
          <a:xfrm>
            <a:off x="8977343" y="4129809"/>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8" name="TextBox 57">
            <a:extLst>
              <a:ext uri="{FF2B5EF4-FFF2-40B4-BE49-F238E27FC236}">
                <a16:creationId xmlns:a16="http://schemas.microsoft.com/office/drawing/2014/main" id="{65FC4C15-84D2-BCDF-BAE2-CEF98F1ABEB2}"/>
              </a:ext>
            </a:extLst>
          </p:cNvPr>
          <p:cNvSpPr txBox="1">
            <a:spLocks/>
          </p:cNvSpPr>
          <p:nvPr/>
        </p:nvSpPr>
        <p:spPr>
          <a:xfrm>
            <a:off x="2908095" y="4391789"/>
            <a:ext cx="2168711"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59" name="TextBox 58">
            <a:extLst>
              <a:ext uri="{FF2B5EF4-FFF2-40B4-BE49-F238E27FC236}">
                <a16:creationId xmlns:a16="http://schemas.microsoft.com/office/drawing/2014/main" id="{465B22C2-8BAE-D498-5F08-F1B20120C19D}"/>
              </a:ext>
            </a:extLst>
          </p:cNvPr>
          <p:cNvSpPr txBox="1">
            <a:spLocks/>
          </p:cNvSpPr>
          <p:nvPr/>
        </p:nvSpPr>
        <p:spPr>
          <a:xfrm>
            <a:off x="5793975" y="4391789"/>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60" name="TextBox 59">
            <a:extLst>
              <a:ext uri="{FF2B5EF4-FFF2-40B4-BE49-F238E27FC236}">
                <a16:creationId xmlns:a16="http://schemas.microsoft.com/office/drawing/2014/main" id="{FC79AF83-1476-7BFF-6494-4D2E84E14AA0}"/>
              </a:ext>
            </a:extLst>
          </p:cNvPr>
          <p:cNvSpPr txBox="1">
            <a:spLocks/>
          </p:cNvSpPr>
          <p:nvPr/>
        </p:nvSpPr>
        <p:spPr>
          <a:xfrm>
            <a:off x="9090648" y="4391789"/>
            <a:ext cx="2642814"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61" name="TextBox 60">
            <a:extLst>
              <a:ext uri="{FF2B5EF4-FFF2-40B4-BE49-F238E27FC236}">
                <a16:creationId xmlns:a16="http://schemas.microsoft.com/office/drawing/2014/main" id="{5FB24671-9110-B1A2-0EAF-3BCF96F45039}"/>
              </a:ext>
            </a:extLst>
          </p:cNvPr>
          <p:cNvSpPr txBox="1">
            <a:spLocks/>
          </p:cNvSpPr>
          <p:nvPr/>
        </p:nvSpPr>
        <p:spPr>
          <a:xfrm>
            <a:off x="1540249" y="4391789"/>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a:rPr>
              <a:t>[Initiative]</a:t>
            </a:r>
          </a:p>
        </p:txBody>
      </p:sp>
      <p:sp>
        <p:nvSpPr>
          <p:cNvPr id="62" name="TextBox 61">
            <a:extLst>
              <a:ext uri="{FF2B5EF4-FFF2-40B4-BE49-F238E27FC236}">
                <a16:creationId xmlns:a16="http://schemas.microsoft.com/office/drawing/2014/main" id="{F6F317D1-0699-2A46-E7CA-84EAFDCD8EC6}"/>
              </a:ext>
            </a:extLst>
          </p:cNvPr>
          <p:cNvSpPr txBox="1">
            <a:spLocks/>
          </p:cNvSpPr>
          <p:nvPr/>
        </p:nvSpPr>
        <p:spPr>
          <a:xfrm>
            <a:off x="2875295" y="5477936"/>
            <a:ext cx="2244200"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cxnSp>
        <p:nvCxnSpPr>
          <p:cNvPr id="63" name="LineContentSeparatorDefault 69">
            <a:extLst>
              <a:ext uri="{FF2B5EF4-FFF2-40B4-BE49-F238E27FC236}">
                <a16:creationId xmlns:a16="http://schemas.microsoft.com/office/drawing/2014/main" id="{79D58323-E83B-9054-7DB8-5FD79769B8DA}"/>
              </a:ext>
            </a:extLst>
          </p:cNvPr>
          <p:cNvCxnSpPr>
            <a:cxnSpLocks/>
          </p:cNvCxnSpPr>
          <p:nvPr>
            <p:custDataLst>
              <p:tags r:id="rId34"/>
            </p:custDataLst>
          </p:nvPr>
        </p:nvCxnSpPr>
        <p:spPr>
          <a:xfrm>
            <a:off x="1482531" y="5284213"/>
            <a:ext cx="10376094"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8398D0B-7464-F5B1-9CF9-19525FB50F1F}"/>
              </a:ext>
            </a:extLst>
          </p:cNvPr>
          <p:cNvSpPr txBox="1">
            <a:spLocks/>
          </p:cNvSpPr>
          <p:nvPr/>
        </p:nvSpPr>
        <p:spPr>
          <a:xfrm>
            <a:off x="6457344"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itchFamily="34" charset="0"/>
                <a:sym typeface="Arial"/>
              </a:rPr>
              <a:t>202x</a:t>
            </a:r>
          </a:p>
        </p:txBody>
      </p:sp>
      <p:sp>
        <p:nvSpPr>
          <p:cNvPr id="66" name="TextBox 65">
            <a:extLst>
              <a:ext uri="{FF2B5EF4-FFF2-40B4-BE49-F238E27FC236}">
                <a16:creationId xmlns:a16="http://schemas.microsoft.com/office/drawing/2014/main" id="{EE2FB379-57A9-A751-4735-CD75F6D81F0D}"/>
              </a:ext>
            </a:extLst>
          </p:cNvPr>
          <p:cNvSpPr txBox="1">
            <a:spLocks/>
          </p:cNvSpPr>
          <p:nvPr/>
        </p:nvSpPr>
        <p:spPr>
          <a:xfrm>
            <a:off x="5793975" y="5477936"/>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67" name="TextBox 66">
            <a:extLst>
              <a:ext uri="{FF2B5EF4-FFF2-40B4-BE49-F238E27FC236}">
                <a16:creationId xmlns:a16="http://schemas.microsoft.com/office/drawing/2014/main" id="{F84455E7-5E49-A5FA-4787-FBA71DEC7768}"/>
              </a:ext>
            </a:extLst>
          </p:cNvPr>
          <p:cNvSpPr txBox="1">
            <a:spLocks/>
          </p:cNvSpPr>
          <p:nvPr/>
        </p:nvSpPr>
        <p:spPr>
          <a:xfrm>
            <a:off x="9100980" y="5477936"/>
            <a:ext cx="2634713"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[Insert key activities and decision criteria]</a:t>
            </a:r>
          </a:p>
        </p:txBody>
      </p:sp>
      <p:sp>
        <p:nvSpPr>
          <p:cNvPr id="68" name="TextBox 67">
            <a:extLst>
              <a:ext uri="{FF2B5EF4-FFF2-40B4-BE49-F238E27FC236}">
                <a16:creationId xmlns:a16="http://schemas.microsoft.com/office/drawing/2014/main" id="{26A88616-0296-BE1F-7A95-FAC090E798B7}"/>
              </a:ext>
            </a:extLst>
          </p:cNvPr>
          <p:cNvSpPr txBox="1">
            <a:spLocks/>
          </p:cNvSpPr>
          <p:nvPr/>
        </p:nvSpPr>
        <p:spPr>
          <a:xfrm>
            <a:off x="1540249" y="5477936"/>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a:rPr>
              <a:t>[Initiative]</a:t>
            </a:r>
          </a:p>
        </p:txBody>
      </p:sp>
      <p:sp>
        <p:nvSpPr>
          <p:cNvPr id="69" name="Line 9">
            <a:extLst>
              <a:ext uri="{FF2B5EF4-FFF2-40B4-BE49-F238E27FC236}">
                <a16:creationId xmlns:a16="http://schemas.microsoft.com/office/drawing/2014/main" id="{2653F6DD-05AB-92C6-3811-01CFE7A63184}"/>
              </a:ext>
            </a:extLst>
          </p:cNvPr>
          <p:cNvSpPr>
            <a:spLocks noChangeShapeType="1"/>
          </p:cNvSpPr>
          <p:nvPr/>
        </p:nvSpPr>
        <p:spPr bwMode="gray">
          <a:xfrm>
            <a:off x="1533765" y="1936066"/>
            <a:ext cx="10300516" cy="0"/>
          </a:xfrm>
          <a:prstGeom prst="line">
            <a:avLst/>
          </a:prstGeom>
          <a:noFill/>
          <a:ln w="6350" cap="flat" cmpd="sng" algn="ctr">
            <a:solidFill>
              <a:schemeClr val="tx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71" name="Isosceles Triangle 978">
            <a:extLst>
              <a:ext uri="{FF2B5EF4-FFF2-40B4-BE49-F238E27FC236}">
                <a16:creationId xmlns:a16="http://schemas.microsoft.com/office/drawing/2014/main" id="{316A813E-6DEF-9EB4-3C75-328D33D4680F}"/>
              </a:ext>
            </a:extLst>
          </p:cNvPr>
          <p:cNvSpPr/>
          <p:nvPr/>
        </p:nvSpPr>
        <p:spPr>
          <a:xfrm>
            <a:off x="7969303" y="1325599"/>
            <a:ext cx="182784" cy="157163"/>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72" name="TextBox 71">
            <a:extLst>
              <a:ext uri="{FF2B5EF4-FFF2-40B4-BE49-F238E27FC236}">
                <a16:creationId xmlns:a16="http://schemas.microsoft.com/office/drawing/2014/main" id="{4504820F-08B1-5989-B512-4F719580139F}"/>
              </a:ext>
            </a:extLst>
          </p:cNvPr>
          <p:cNvSpPr txBox="1">
            <a:spLocks/>
          </p:cNvSpPr>
          <p:nvPr/>
        </p:nvSpPr>
        <p:spPr>
          <a:xfrm>
            <a:off x="8199071" y="1296230"/>
            <a:ext cx="1032541"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800" b="0" i="0" u="none" strike="noStrike" kern="0" cap="none" spc="0" normalizeH="0" baseline="0" noProof="0">
                <a:ln>
                  <a:noFill/>
                </a:ln>
                <a:solidFill>
                  <a:schemeClr val="tx1"/>
                </a:solidFill>
                <a:effectLst/>
                <a:uLnTx/>
                <a:uFillTx/>
                <a:latin typeface="Arial" panose="020B0604020202020204" pitchFamily="34" charset="0"/>
                <a:cs typeface="Arial" pitchFamily="34" charset="0"/>
                <a:sym typeface="Arial"/>
              </a:rPr>
              <a:t>Decision stage gate</a:t>
            </a:r>
          </a:p>
        </p:txBody>
      </p:sp>
      <p:cxnSp>
        <p:nvCxnSpPr>
          <p:cNvPr id="73" name="Straight Connector 72">
            <a:extLst>
              <a:ext uri="{FF2B5EF4-FFF2-40B4-BE49-F238E27FC236}">
                <a16:creationId xmlns:a16="http://schemas.microsoft.com/office/drawing/2014/main" id="{6813EA7D-037E-A794-E807-F705D331B774}"/>
              </a:ext>
            </a:extLst>
          </p:cNvPr>
          <p:cNvCxnSpPr>
            <a:cxnSpLocks/>
          </p:cNvCxnSpPr>
          <p:nvPr/>
        </p:nvCxnSpPr>
        <p:spPr>
          <a:xfrm>
            <a:off x="6378300" y="1655747"/>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AEFC7B-BE07-A220-E109-E5B418DB8324}"/>
              </a:ext>
            </a:extLst>
          </p:cNvPr>
          <p:cNvCxnSpPr>
            <a:cxnSpLocks/>
          </p:cNvCxnSpPr>
          <p:nvPr/>
        </p:nvCxnSpPr>
        <p:spPr>
          <a:xfrm>
            <a:off x="1540249" y="1639475"/>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Isosceles Triangle 1247">
            <a:extLst>
              <a:ext uri="{FF2B5EF4-FFF2-40B4-BE49-F238E27FC236}">
                <a16:creationId xmlns:a16="http://schemas.microsoft.com/office/drawing/2014/main" id="{9E951579-94BA-425B-04B0-9774565C14AB}"/>
              </a:ext>
            </a:extLst>
          </p:cNvPr>
          <p:cNvSpPr/>
          <p:nvPr/>
        </p:nvSpPr>
        <p:spPr>
          <a:xfrm>
            <a:off x="3542292"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6" name="Isosceles Triangle 1248">
            <a:extLst>
              <a:ext uri="{FF2B5EF4-FFF2-40B4-BE49-F238E27FC236}">
                <a16:creationId xmlns:a16="http://schemas.microsoft.com/office/drawing/2014/main" id="{46A447CD-31DE-1ACE-794F-4A9766F412E4}"/>
              </a:ext>
            </a:extLst>
          </p:cNvPr>
          <p:cNvSpPr/>
          <p:nvPr/>
        </p:nvSpPr>
        <p:spPr>
          <a:xfrm>
            <a:off x="6259818"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7" name="Isosceles Triangle 1249">
            <a:extLst>
              <a:ext uri="{FF2B5EF4-FFF2-40B4-BE49-F238E27FC236}">
                <a16:creationId xmlns:a16="http://schemas.microsoft.com/office/drawing/2014/main" id="{E6F5C5FD-8792-2038-3894-1E28363EC2F5}"/>
              </a:ext>
            </a:extLst>
          </p:cNvPr>
          <p:cNvSpPr/>
          <p:nvPr/>
        </p:nvSpPr>
        <p:spPr>
          <a:xfrm>
            <a:off x="8977343"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97" name="TextBox 96">
            <a:extLst>
              <a:ext uri="{FF2B5EF4-FFF2-40B4-BE49-F238E27FC236}">
                <a16:creationId xmlns:a16="http://schemas.microsoft.com/office/drawing/2014/main" id="{DB3C2E17-FE5F-F626-7536-576DCD90FC87}"/>
              </a:ext>
            </a:extLst>
          </p:cNvPr>
          <p:cNvSpPr txBox="1"/>
          <p:nvPr/>
        </p:nvSpPr>
        <p:spPr>
          <a:xfrm>
            <a:off x="214689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[Phase 1]</a:t>
            </a:r>
          </a:p>
        </p:txBody>
      </p:sp>
      <p:sp>
        <p:nvSpPr>
          <p:cNvPr id="98" name="TextBox 97">
            <a:extLst>
              <a:ext uri="{FF2B5EF4-FFF2-40B4-BE49-F238E27FC236}">
                <a16:creationId xmlns:a16="http://schemas.microsoft.com/office/drawing/2014/main" id="{71706C98-BED3-CE96-71E8-5A42AA82B456}"/>
              </a:ext>
            </a:extLst>
          </p:cNvPr>
          <p:cNvSpPr txBox="1"/>
          <p:nvPr/>
        </p:nvSpPr>
        <p:spPr>
          <a:xfrm>
            <a:off x="4729512"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[Phase 2]</a:t>
            </a:r>
          </a:p>
        </p:txBody>
      </p:sp>
      <p:sp>
        <p:nvSpPr>
          <p:cNvPr id="99" name="TextBox 98">
            <a:extLst>
              <a:ext uri="{FF2B5EF4-FFF2-40B4-BE49-F238E27FC236}">
                <a16:creationId xmlns:a16="http://schemas.microsoft.com/office/drawing/2014/main" id="{2A62AB15-D5D3-1D3B-FCB2-2C17F48EA8AA}"/>
              </a:ext>
            </a:extLst>
          </p:cNvPr>
          <p:cNvSpPr txBox="1"/>
          <p:nvPr/>
        </p:nvSpPr>
        <p:spPr>
          <a:xfrm>
            <a:off x="7447037"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[Phase 3]</a:t>
            </a:r>
          </a:p>
        </p:txBody>
      </p:sp>
      <p:sp>
        <p:nvSpPr>
          <p:cNvPr id="100" name="TextBox 99">
            <a:extLst>
              <a:ext uri="{FF2B5EF4-FFF2-40B4-BE49-F238E27FC236}">
                <a16:creationId xmlns:a16="http://schemas.microsoft.com/office/drawing/2014/main" id="{62001303-C01C-8AE1-C7C4-D336719A4496}"/>
              </a:ext>
            </a:extLst>
          </p:cNvPr>
          <p:cNvSpPr txBox="1"/>
          <p:nvPr/>
        </p:nvSpPr>
        <p:spPr>
          <a:xfrm>
            <a:off x="1029176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effectLst/>
                <a:uLnTx/>
                <a:uFillTx/>
                <a:latin typeface="Arial" panose="020B0604020202020204" pitchFamily="34" charset="0"/>
                <a:cs typeface="Arial" panose="020B0604020202020204" pitchFamily="34" charset="0"/>
                <a:sym typeface="Arial"/>
              </a:rPr>
              <a:t>[Phase x]</a:t>
            </a:r>
          </a:p>
        </p:txBody>
      </p:sp>
      <p:sp>
        <p:nvSpPr>
          <p:cNvPr id="101" name="TextBox 100">
            <a:extLst>
              <a:ext uri="{FF2B5EF4-FFF2-40B4-BE49-F238E27FC236}">
                <a16:creationId xmlns:a16="http://schemas.microsoft.com/office/drawing/2014/main" id="{13EBE374-0E18-7E7C-20AF-0A8FE1FC68C9}"/>
              </a:ext>
            </a:extLst>
          </p:cNvPr>
          <p:cNvSpPr txBox="1">
            <a:spLocks/>
          </p:cNvSpPr>
          <p:nvPr/>
        </p:nvSpPr>
        <p:spPr>
          <a:xfrm>
            <a:off x="9176461"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chemeClr val="tx1"/>
                </a:solidFill>
                <a:effectLst/>
                <a:uLnTx/>
                <a:uFillTx/>
                <a:latin typeface="Arial" panose="020B0604020202020204" pitchFamily="34" charset="0"/>
                <a:cs typeface="Arial" pitchFamily="34" charset="0"/>
                <a:sym typeface="Arial"/>
              </a:rPr>
              <a:t>202x</a:t>
            </a:r>
          </a:p>
        </p:txBody>
      </p:sp>
      <p:cxnSp>
        <p:nvCxnSpPr>
          <p:cNvPr id="102" name="Straight Connector 101">
            <a:extLst>
              <a:ext uri="{FF2B5EF4-FFF2-40B4-BE49-F238E27FC236}">
                <a16:creationId xmlns:a16="http://schemas.microsoft.com/office/drawing/2014/main" id="{0FFC483F-4ED9-E47D-080F-ED87D9556E7F}"/>
              </a:ext>
            </a:extLst>
          </p:cNvPr>
          <p:cNvCxnSpPr>
            <a:cxnSpLocks/>
          </p:cNvCxnSpPr>
          <p:nvPr/>
        </p:nvCxnSpPr>
        <p:spPr>
          <a:xfrm>
            <a:off x="9095825" y="1655747"/>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9">
            <a:extLst>
              <a:ext uri="{FF2B5EF4-FFF2-40B4-BE49-F238E27FC236}">
                <a16:creationId xmlns:a16="http://schemas.microsoft.com/office/drawing/2014/main" id="{FFA9EDF7-73FC-FC35-5CF5-7A8EEA526CB6}"/>
              </a:ext>
            </a:extLst>
          </p:cNvPr>
          <p:cNvSpPr>
            <a:spLocks noChangeShapeType="1"/>
          </p:cNvSpPr>
          <p:nvPr/>
        </p:nvSpPr>
        <p:spPr bwMode="gray">
          <a:xfrm flipH="1">
            <a:off x="6378300" y="2002442"/>
            <a:ext cx="0" cy="2139950"/>
          </a:xfrm>
          <a:prstGeom prst="line">
            <a:avLst/>
          </a:prstGeom>
          <a:noFill/>
          <a:ln w="12700" cap="flat" cmpd="sng" algn="ctr">
            <a:solidFill>
              <a:schemeClr val="tx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28" name="Line 9">
            <a:extLst>
              <a:ext uri="{FF2B5EF4-FFF2-40B4-BE49-F238E27FC236}">
                <a16:creationId xmlns:a16="http://schemas.microsoft.com/office/drawing/2014/main" id="{B0FA5066-3630-9930-AEF5-A8C5F2410E77}"/>
              </a:ext>
            </a:extLst>
          </p:cNvPr>
          <p:cNvSpPr>
            <a:spLocks noChangeShapeType="1"/>
          </p:cNvSpPr>
          <p:nvPr/>
        </p:nvSpPr>
        <p:spPr bwMode="gray">
          <a:xfrm flipH="1">
            <a:off x="9095825" y="2002442"/>
            <a:ext cx="0" cy="2139950"/>
          </a:xfrm>
          <a:prstGeom prst="line">
            <a:avLst/>
          </a:prstGeom>
          <a:noFill/>
          <a:ln w="12700" cap="flat" cmpd="sng" algn="ctr">
            <a:solidFill>
              <a:schemeClr val="tx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 name="Google Shape;507;p14">
            <a:extLst>
              <a:ext uri="{FF2B5EF4-FFF2-40B4-BE49-F238E27FC236}">
                <a16:creationId xmlns:a16="http://schemas.microsoft.com/office/drawing/2014/main" id="{93926C53-3697-DF34-9963-000642D2E2C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1" name="Google Shape;538;p14">
            <a:extLst>
              <a:ext uri="{FF2B5EF4-FFF2-40B4-BE49-F238E27FC236}">
                <a16:creationId xmlns:a16="http://schemas.microsoft.com/office/drawing/2014/main" id="{153C45C5-FE10-845E-0E76-3C243913D0E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78227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4F8ACE41-BC5E-C1AC-5039-E02AC2D4BE0E}"/>
              </a:ext>
            </a:extLst>
          </p:cNvPr>
          <p:cNvGraphicFramePr>
            <a:graphicFrameLocks/>
          </p:cNvGraphicFramePr>
          <p:nvPr>
            <p:extLst>
              <p:ext uri="{D42A27DB-BD31-4B8C-83A1-F6EECF244321}">
                <p14:modId xmlns:p14="http://schemas.microsoft.com/office/powerpoint/2010/main" val="3844151836"/>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split growth and takeaways / Insert action title]</a:t>
            </a:r>
            <a:endParaRPr lang="en-DK" dirty="0"/>
          </a:p>
        </p:txBody>
      </p:sp>
      <p:sp>
        <p:nvSpPr>
          <p:cNvPr id="20" name="Subtitle 19">
            <a:extLst>
              <a:ext uri="{FF2B5EF4-FFF2-40B4-BE49-F238E27FC236}">
                <a16:creationId xmlns:a16="http://schemas.microsoft.com/office/drawing/2014/main" id="{3B8DB9BA-4B97-09BB-A5C1-30AA26D8A453}"/>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7FC8F40B-5D1C-B4BE-521D-17D6AAEC3DF3}"/>
              </a:ext>
            </a:extLst>
          </p:cNvPr>
          <p:cNvSpPr>
            <a:spLocks noGrp="1"/>
          </p:cNvSpPr>
          <p:nvPr>
            <p:ph type="body" sz="quarter" idx="17"/>
          </p:nvPr>
        </p:nvSpPr>
        <p:spPr/>
        <p:txBody>
          <a:bodyPr/>
          <a:lstStyle/>
          <a:p>
            <a:endParaRPr lang="en-US"/>
          </a:p>
        </p:txBody>
      </p:sp>
      <p:cxnSp>
        <p:nvCxnSpPr>
          <p:cNvPr id="28" name="Straight Arrow Connector 27">
            <a:extLst>
              <a:ext uri="{FF2B5EF4-FFF2-40B4-BE49-F238E27FC236}">
                <a16:creationId xmlns:a16="http://schemas.microsoft.com/office/drawing/2014/main" id="{2C0668A1-C70A-FB8B-4B14-4D2ABEB97FAB}"/>
              </a:ext>
            </a:extLst>
          </p:cNvPr>
          <p:cNvCxnSpPr>
            <a:cxnSpLocks/>
          </p:cNvCxnSpPr>
          <p:nvPr/>
        </p:nvCxnSpPr>
        <p:spPr>
          <a:xfrm flipV="1">
            <a:off x="1255712" y="3514165"/>
            <a:ext cx="3836241" cy="216420"/>
          </a:xfrm>
          <a:prstGeom prst="straightConnector1">
            <a:avLst/>
          </a:prstGeom>
          <a:noFill/>
          <a:ln w="15875" cap="flat" cmpd="sng" algn="ctr">
            <a:solidFill>
              <a:schemeClr val="tx1"/>
            </a:solidFill>
            <a:prstDash val="solid"/>
            <a:miter lim="800000"/>
            <a:headEnd type="none" w="med" len="med"/>
            <a:tailEnd type="triangle" w="med" len="med"/>
          </a:ln>
          <a:effectLst/>
        </p:spPr>
      </p:cxnSp>
      <p:cxnSp>
        <p:nvCxnSpPr>
          <p:cNvPr id="30" name="Straight Arrow Connector 29">
            <a:extLst>
              <a:ext uri="{FF2B5EF4-FFF2-40B4-BE49-F238E27FC236}">
                <a16:creationId xmlns:a16="http://schemas.microsoft.com/office/drawing/2014/main" id="{3CCC77A6-F6A6-32FF-708B-385F91F4B914}"/>
              </a:ext>
            </a:extLst>
          </p:cNvPr>
          <p:cNvCxnSpPr>
            <a:cxnSpLocks/>
          </p:cNvCxnSpPr>
          <p:nvPr/>
        </p:nvCxnSpPr>
        <p:spPr>
          <a:xfrm flipV="1">
            <a:off x="5181600" y="2952291"/>
            <a:ext cx="2302042" cy="561874"/>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23" name="Rectangle 22">
            <a:extLst>
              <a:ext uri="{FF2B5EF4-FFF2-40B4-BE49-F238E27FC236}">
                <a16:creationId xmlns:a16="http://schemas.microsoft.com/office/drawing/2014/main" id="{84B3178E-1205-C255-8602-F7F134A2FEB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B3E8FD59-773D-F0BA-EDC0-823B6CA5A1CB}"/>
              </a:ext>
            </a:extLst>
          </p:cNvPr>
          <p:cNvSpPr>
            <a:spLocks/>
          </p:cNvSpPr>
          <p:nvPr/>
        </p:nvSpPr>
        <p:spPr>
          <a:xfrm>
            <a:off x="6855304"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7" name="Oval 36">
            <a:extLst>
              <a:ext uri="{FF2B5EF4-FFF2-40B4-BE49-F238E27FC236}">
                <a16:creationId xmlns:a16="http://schemas.microsoft.com/office/drawing/2014/main" id="{227ECF3C-3EDF-9F42-7CC3-46932B2DD843}"/>
              </a:ext>
            </a:extLst>
          </p:cNvPr>
          <p:cNvSpPr>
            <a:spLocks/>
          </p:cNvSpPr>
          <p:nvPr/>
        </p:nvSpPr>
        <p:spPr>
          <a:xfrm>
            <a:off x="2725823" y="3427506"/>
            <a:ext cx="896019" cy="330391"/>
          </a:xfrm>
          <a:prstGeom prst="ellipse">
            <a:avLst/>
          </a:prstGeom>
          <a:solidFill>
            <a:schemeClr val="accent1"/>
          </a:solidFill>
          <a:ln w="15875">
            <a:solidFill>
              <a:schemeClr val="tx1"/>
            </a:solid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8" name="Oval 37">
            <a:extLst>
              <a:ext uri="{FF2B5EF4-FFF2-40B4-BE49-F238E27FC236}">
                <a16:creationId xmlns:a16="http://schemas.microsoft.com/office/drawing/2014/main" id="{5E7C82EC-0C64-D392-2763-5FC55B1B19C7}"/>
              </a:ext>
            </a:extLst>
          </p:cNvPr>
          <p:cNvSpPr>
            <a:spLocks/>
          </p:cNvSpPr>
          <p:nvPr/>
        </p:nvSpPr>
        <p:spPr>
          <a:xfrm>
            <a:off x="6069013" y="2966758"/>
            <a:ext cx="896019" cy="330391"/>
          </a:xfrm>
          <a:prstGeom prst="ellipse">
            <a:avLst/>
          </a:prstGeom>
          <a:solidFill>
            <a:schemeClr val="accent1"/>
          </a:solidFill>
          <a:ln w="15875">
            <a:solidFill>
              <a:schemeClr val="tx1"/>
            </a:solid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 name="TextBox 2">
            <a:extLst>
              <a:ext uri="{FF2B5EF4-FFF2-40B4-BE49-F238E27FC236}">
                <a16:creationId xmlns:a16="http://schemas.microsoft.com/office/drawing/2014/main" id="{59B8501C-4B42-695A-76D6-D8D186053E2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E9C3C7CC-DD16-93A5-EBE7-8E2E3BB3D1D2}"/>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2A65932-1ED7-5BFB-9872-B4E320D808CB}"/>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56DEC895-E927-C885-F9FE-C779DA8E95C5}"/>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F75760F8-C102-8593-F323-F7F7EE40A187}"/>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08D220-99B4-1C33-45B7-B5D555FFBCAC}"/>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18FECF-06AB-14A0-2B93-BEC65266BDC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7" name="Google Shape;507;p14">
            <a:extLst>
              <a:ext uri="{FF2B5EF4-FFF2-40B4-BE49-F238E27FC236}">
                <a16:creationId xmlns:a16="http://schemas.microsoft.com/office/drawing/2014/main" id="{D20A5F0C-77D2-6D0E-E629-1D2EF9A4209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F4C49D20-6B43-0821-1487-3838DC743D9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8025056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A54DB6-C576-7370-85C6-0E509988693E}"/>
              </a:ext>
            </a:extLst>
          </p:cNvPr>
          <p:cNvSpPr/>
          <p:nvPr/>
        </p:nvSpPr>
        <p:spPr>
          <a:xfrm>
            <a:off x="550864" y="1862254"/>
            <a:ext cx="11086400" cy="447163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 name="Title 3">
            <a:extLst>
              <a:ext uri="{FF2B5EF4-FFF2-40B4-BE49-F238E27FC236}">
                <a16:creationId xmlns:a16="http://schemas.microsoft.com/office/drawing/2014/main" id="{25DC7DEF-3BAC-96FE-6DB3-AE61774F803F}"/>
              </a:ext>
            </a:extLst>
          </p:cNvPr>
          <p:cNvSpPr>
            <a:spLocks noGrp="1"/>
          </p:cNvSpPr>
          <p:nvPr>
            <p:ph type="title"/>
          </p:nvPr>
        </p:nvSpPr>
        <p:spPr/>
        <p:txBody>
          <a:bodyPr/>
          <a:lstStyle/>
          <a:p>
            <a:r>
              <a:rPr lang="en-US" dirty="0"/>
              <a:t>Immediate next steps</a:t>
            </a:r>
          </a:p>
        </p:txBody>
      </p:sp>
      <p:sp>
        <p:nvSpPr>
          <p:cNvPr id="5" name="Subtitle 4">
            <a:extLst>
              <a:ext uri="{FF2B5EF4-FFF2-40B4-BE49-F238E27FC236}">
                <a16:creationId xmlns:a16="http://schemas.microsoft.com/office/drawing/2014/main" id="{DE2A9471-9C5C-9978-9851-9B646AAC9672}"/>
              </a:ext>
            </a:extLst>
          </p:cNvPr>
          <p:cNvSpPr>
            <a:spLocks noGrp="1"/>
          </p:cNvSpPr>
          <p:nvPr>
            <p:ph type="subTitle" idx="1"/>
          </p:nvPr>
        </p:nvSpPr>
        <p:spPr/>
        <p:txBody>
          <a:bodyPr/>
          <a:lstStyle/>
          <a:p>
            <a:endParaRPr lang="en-US"/>
          </a:p>
        </p:txBody>
      </p:sp>
      <p:sp>
        <p:nvSpPr>
          <p:cNvPr id="18" name="Text Placeholder 17">
            <a:extLst>
              <a:ext uri="{FF2B5EF4-FFF2-40B4-BE49-F238E27FC236}">
                <a16:creationId xmlns:a16="http://schemas.microsoft.com/office/drawing/2014/main" id="{9557EB32-A946-B22D-F226-E3334B519E64}"/>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6A21E3C7-240F-FFA0-8CBA-5920CDAADD07}"/>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 name="TextBox 1">
            <a:extLst>
              <a:ext uri="{FF2B5EF4-FFF2-40B4-BE49-F238E27FC236}">
                <a16:creationId xmlns:a16="http://schemas.microsoft.com/office/drawing/2014/main" id="{A31ED5BB-D710-D909-1246-F805C6C81B19}"/>
              </a:ext>
            </a:extLst>
          </p:cNvPr>
          <p:cNvSpPr txBox="1"/>
          <p:nvPr/>
        </p:nvSpPr>
        <p:spPr>
          <a:xfrm>
            <a:off x="1148576" y="2304226"/>
            <a:ext cx="8932126" cy="338554"/>
          </a:xfrm>
          <a:prstGeom prst="rect">
            <a:avLst/>
          </a:prstGeom>
          <a:noFill/>
        </p:spPr>
        <p:txBody>
          <a:bodyPr wrap="square" rtlCol="0" anchor="ctr">
            <a:spAutoFit/>
          </a:bodyPr>
          <a:lstStyle/>
          <a:p>
            <a:r>
              <a:rPr lang="en-US" sz="1600" dirty="0"/>
              <a:t>[Insert step]</a:t>
            </a:r>
          </a:p>
        </p:txBody>
      </p:sp>
      <p:sp>
        <p:nvSpPr>
          <p:cNvPr id="8" name="TextBox 7">
            <a:extLst>
              <a:ext uri="{FF2B5EF4-FFF2-40B4-BE49-F238E27FC236}">
                <a16:creationId xmlns:a16="http://schemas.microsoft.com/office/drawing/2014/main" id="{7E4BA9D9-BEB6-2CAA-AA04-0A3D1B4EC2F8}"/>
              </a:ext>
            </a:extLst>
          </p:cNvPr>
          <p:cNvSpPr txBox="1"/>
          <p:nvPr/>
        </p:nvSpPr>
        <p:spPr>
          <a:xfrm>
            <a:off x="1148576" y="3137851"/>
            <a:ext cx="8932126" cy="338554"/>
          </a:xfrm>
          <a:prstGeom prst="rect">
            <a:avLst/>
          </a:prstGeom>
          <a:noFill/>
        </p:spPr>
        <p:txBody>
          <a:bodyPr wrap="square" rtlCol="0" anchor="ctr">
            <a:spAutoFit/>
          </a:bodyPr>
          <a:lstStyle/>
          <a:p>
            <a:r>
              <a:rPr lang="en-US" sz="1600" dirty="0"/>
              <a:t>[Insert step]</a:t>
            </a:r>
          </a:p>
        </p:txBody>
      </p:sp>
      <p:sp>
        <p:nvSpPr>
          <p:cNvPr id="9" name="TextBox 8">
            <a:extLst>
              <a:ext uri="{FF2B5EF4-FFF2-40B4-BE49-F238E27FC236}">
                <a16:creationId xmlns:a16="http://schemas.microsoft.com/office/drawing/2014/main" id="{262A8D24-B155-9B71-C069-A3DF99CC3E0C}"/>
              </a:ext>
            </a:extLst>
          </p:cNvPr>
          <p:cNvSpPr txBox="1"/>
          <p:nvPr/>
        </p:nvSpPr>
        <p:spPr>
          <a:xfrm>
            <a:off x="1148576" y="3971476"/>
            <a:ext cx="8932126" cy="338554"/>
          </a:xfrm>
          <a:prstGeom prst="rect">
            <a:avLst/>
          </a:prstGeom>
          <a:noFill/>
        </p:spPr>
        <p:txBody>
          <a:bodyPr wrap="square" rtlCol="0" anchor="ctr">
            <a:spAutoFit/>
          </a:bodyPr>
          <a:lstStyle/>
          <a:p>
            <a:r>
              <a:rPr lang="en-US" sz="1600" dirty="0"/>
              <a:t>[Insert step]</a:t>
            </a:r>
          </a:p>
        </p:txBody>
      </p:sp>
      <p:sp>
        <p:nvSpPr>
          <p:cNvPr id="10" name="TextBox 9">
            <a:extLst>
              <a:ext uri="{FF2B5EF4-FFF2-40B4-BE49-F238E27FC236}">
                <a16:creationId xmlns:a16="http://schemas.microsoft.com/office/drawing/2014/main" id="{9041EC0C-0997-05FA-C1CC-C8DF5C67CD71}"/>
              </a:ext>
            </a:extLst>
          </p:cNvPr>
          <p:cNvSpPr txBox="1"/>
          <p:nvPr/>
        </p:nvSpPr>
        <p:spPr>
          <a:xfrm>
            <a:off x="1148576" y="4805101"/>
            <a:ext cx="8932126" cy="338554"/>
          </a:xfrm>
          <a:prstGeom prst="rect">
            <a:avLst/>
          </a:prstGeom>
          <a:noFill/>
        </p:spPr>
        <p:txBody>
          <a:bodyPr wrap="square" rtlCol="0" anchor="ctr">
            <a:spAutoFit/>
          </a:bodyPr>
          <a:lstStyle/>
          <a:p>
            <a:r>
              <a:rPr lang="en-US" sz="1600" dirty="0"/>
              <a:t>[Insert step]</a:t>
            </a:r>
          </a:p>
        </p:txBody>
      </p:sp>
      <p:sp>
        <p:nvSpPr>
          <p:cNvPr id="11" name="TextBox 10">
            <a:extLst>
              <a:ext uri="{FF2B5EF4-FFF2-40B4-BE49-F238E27FC236}">
                <a16:creationId xmlns:a16="http://schemas.microsoft.com/office/drawing/2014/main" id="{B80EEC8F-20A1-E02B-8363-72FC5984AE91}"/>
              </a:ext>
            </a:extLst>
          </p:cNvPr>
          <p:cNvSpPr txBox="1"/>
          <p:nvPr/>
        </p:nvSpPr>
        <p:spPr>
          <a:xfrm>
            <a:off x="1148576" y="5638726"/>
            <a:ext cx="8932126" cy="338554"/>
          </a:xfrm>
          <a:prstGeom prst="rect">
            <a:avLst/>
          </a:prstGeom>
          <a:noFill/>
        </p:spPr>
        <p:txBody>
          <a:bodyPr wrap="square" rtlCol="0" anchor="ctr">
            <a:spAutoFit/>
          </a:bodyPr>
          <a:lstStyle/>
          <a:p>
            <a:r>
              <a:rPr lang="en-US" sz="1600" dirty="0"/>
              <a:t>[Insert step]</a:t>
            </a:r>
          </a:p>
        </p:txBody>
      </p:sp>
      <p:sp>
        <p:nvSpPr>
          <p:cNvPr id="13" name="Triangle 12">
            <a:extLst>
              <a:ext uri="{FF2B5EF4-FFF2-40B4-BE49-F238E27FC236}">
                <a16:creationId xmlns:a16="http://schemas.microsoft.com/office/drawing/2014/main" id="{7B3F14D8-8F9B-B5B8-BE44-2A860824A48C}"/>
              </a:ext>
            </a:extLst>
          </p:cNvPr>
          <p:cNvSpPr>
            <a:spLocks noChangeAspect="1"/>
          </p:cNvSpPr>
          <p:nvPr/>
        </p:nvSpPr>
        <p:spPr>
          <a:xfrm rot="5400000">
            <a:off x="758972" y="23835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riangle 13">
            <a:extLst>
              <a:ext uri="{FF2B5EF4-FFF2-40B4-BE49-F238E27FC236}">
                <a16:creationId xmlns:a16="http://schemas.microsoft.com/office/drawing/2014/main" id="{9BF1F967-C12C-A930-4E6A-A0A00630DBCB}"/>
              </a:ext>
            </a:extLst>
          </p:cNvPr>
          <p:cNvSpPr>
            <a:spLocks noChangeAspect="1"/>
          </p:cNvSpPr>
          <p:nvPr/>
        </p:nvSpPr>
        <p:spPr>
          <a:xfrm rot="5400000">
            <a:off x="758972" y="321712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34807CA8-3DCA-2F3E-3D0B-7DB0294CBD2C}"/>
              </a:ext>
            </a:extLst>
          </p:cNvPr>
          <p:cNvSpPr>
            <a:spLocks noChangeAspect="1"/>
          </p:cNvSpPr>
          <p:nvPr/>
        </p:nvSpPr>
        <p:spPr>
          <a:xfrm rot="5400000">
            <a:off x="758972" y="405075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B4EA1C99-3B87-CD29-1A42-E798C644F701}"/>
              </a:ext>
            </a:extLst>
          </p:cNvPr>
          <p:cNvSpPr>
            <a:spLocks noChangeAspect="1"/>
          </p:cNvSpPr>
          <p:nvPr/>
        </p:nvSpPr>
        <p:spPr>
          <a:xfrm rot="5400000">
            <a:off x="758972" y="488437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Triangle 16">
            <a:extLst>
              <a:ext uri="{FF2B5EF4-FFF2-40B4-BE49-F238E27FC236}">
                <a16:creationId xmlns:a16="http://schemas.microsoft.com/office/drawing/2014/main" id="{34A1ECE9-2F48-5F35-3B14-5751DFDA240A}"/>
              </a:ext>
            </a:extLst>
          </p:cNvPr>
          <p:cNvSpPr>
            <a:spLocks noChangeAspect="1"/>
          </p:cNvSpPr>
          <p:nvPr/>
        </p:nvSpPr>
        <p:spPr>
          <a:xfrm rot="5400000">
            <a:off x="758972" y="57180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Google Shape;746;p20">
            <a:extLst>
              <a:ext uri="{FF2B5EF4-FFF2-40B4-BE49-F238E27FC236}">
                <a16:creationId xmlns:a16="http://schemas.microsoft.com/office/drawing/2014/main" id="{3221E599-C4D0-8AD4-32B4-9CA4B7CD460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081789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0AEF1-BA89-19BA-CADE-01D6E88976DF}"/>
              </a:ext>
            </a:extLst>
          </p:cNvPr>
          <p:cNvSpPr>
            <a:spLocks noGrp="1"/>
          </p:cNvSpPr>
          <p:nvPr>
            <p:ph type="title"/>
          </p:nvPr>
        </p:nvSpPr>
        <p:spPr/>
        <p:txBody>
          <a:bodyPr/>
          <a:lstStyle/>
          <a:p>
            <a:r>
              <a:rPr lang="en-US" dirty="0"/>
              <a:t>Focus for next [time period] will be [focus area]</a:t>
            </a:r>
          </a:p>
        </p:txBody>
      </p:sp>
      <p:sp>
        <p:nvSpPr>
          <p:cNvPr id="5" name="Text Placeholder 4">
            <a:extLst>
              <a:ext uri="{FF2B5EF4-FFF2-40B4-BE49-F238E27FC236}">
                <a16:creationId xmlns:a16="http://schemas.microsoft.com/office/drawing/2014/main" id="{BA123773-67DE-C603-04C5-2238563ADB28}"/>
              </a:ext>
            </a:extLst>
          </p:cNvPr>
          <p:cNvSpPr>
            <a:spLocks noGrp="1"/>
          </p:cNvSpPr>
          <p:nvPr>
            <p:ph type="body" sz="quarter" idx="17"/>
          </p:nvPr>
        </p:nvSpPr>
        <p:spPr/>
        <p:txBody>
          <a:bodyPr/>
          <a:lstStyle/>
          <a:p>
            <a:endParaRPr lang="en-US"/>
          </a:p>
        </p:txBody>
      </p:sp>
      <p:cxnSp>
        <p:nvCxnSpPr>
          <p:cNvPr id="3" name="Google Shape;1229;p216">
            <a:extLst>
              <a:ext uri="{FF2B5EF4-FFF2-40B4-BE49-F238E27FC236}">
                <a16:creationId xmlns:a16="http://schemas.microsoft.com/office/drawing/2014/main" id="{097F9108-1014-EEAD-2D0B-F42E016F1C98}"/>
              </a:ext>
            </a:extLst>
          </p:cNvPr>
          <p:cNvCxnSpPr/>
          <p:nvPr/>
        </p:nvCxnSpPr>
        <p:spPr>
          <a:xfrm>
            <a:off x="-301129" y="3047051"/>
            <a:ext cx="12970400" cy="0"/>
          </a:xfrm>
          <a:prstGeom prst="straightConnector1">
            <a:avLst/>
          </a:prstGeom>
          <a:noFill/>
          <a:ln w="9525" cap="flat" cmpd="sng">
            <a:solidFill>
              <a:schemeClr val="tx1"/>
            </a:solidFill>
            <a:prstDash val="solid"/>
            <a:miter lim="800000"/>
            <a:headEnd type="none" w="sm" len="sm"/>
            <a:tailEnd type="none" w="sm" len="sm"/>
          </a:ln>
        </p:spPr>
      </p:cxnSp>
      <p:sp>
        <p:nvSpPr>
          <p:cNvPr id="10" name="Google Shape;1230;p216">
            <a:extLst>
              <a:ext uri="{FF2B5EF4-FFF2-40B4-BE49-F238E27FC236}">
                <a16:creationId xmlns:a16="http://schemas.microsoft.com/office/drawing/2014/main" id="{10D5E108-FCB4-5737-EF2F-53F569ED3A84}"/>
              </a:ext>
            </a:extLst>
          </p:cNvPr>
          <p:cNvSpPr txBox="1"/>
          <p:nvPr/>
        </p:nvSpPr>
        <p:spPr>
          <a:xfrm>
            <a:off x="947300" y="2592747"/>
            <a:ext cx="1584800" cy="328400"/>
          </a:xfrm>
          <a:prstGeom prst="rect">
            <a:avLst/>
          </a:prstGeom>
          <a:noFill/>
          <a:ln>
            <a:noFill/>
          </a:ln>
        </p:spPr>
        <p:txBody>
          <a:bodyPr spcFirstLastPara="1" wrap="square" lIns="121900" tIns="60933" rIns="121900" bIns="60933" anchor="t" anchorCtr="0">
            <a:noAutofit/>
          </a:bodyPr>
          <a:lstStyle/>
          <a:p>
            <a:pPr algn="ctr"/>
            <a:r>
              <a:rPr lang="en"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sz="1400" dirty="0">
              <a:solidFill>
                <a:schemeClr val="bg1">
                  <a:lumMod val="65000"/>
                </a:schemeClr>
              </a:solidFill>
              <a:latin typeface="Arial" panose="020B0604020202020204" pitchFamily="34" charset="0"/>
              <a:cs typeface="Arial" panose="020B0604020202020204" pitchFamily="34" charset="0"/>
            </a:endParaRPr>
          </a:p>
        </p:txBody>
      </p:sp>
      <p:sp>
        <p:nvSpPr>
          <p:cNvPr id="11" name="Google Shape;1231;p216">
            <a:extLst>
              <a:ext uri="{FF2B5EF4-FFF2-40B4-BE49-F238E27FC236}">
                <a16:creationId xmlns:a16="http://schemas.microsoft.com/office/drawing/2014/main" id="{FF507ED8-F488-FD68-4D13-848E13ACD060}"/>
              </a:ext>
            </a:extLst>
          </p:cNvPr>
          <p:cNvSpPr txBox="1"/>
          <p:nvPr/>
        </p:nvSpPr>
        <p:spPr>
          <a:xfrm>
            <a:off x="3257587"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2" name="Google Shape;1232;p216">
            <a:extLst>
              <a:ext uri="{FF2B5EF4-FFF2-40B4-BE49-F238E27FC236}">
                <a16:creationId xmlns:a16="http://schemas.microsoft.com/office/drawing/2014/main" id="{31954DEA-FBCB-0D07-DD9B-054F462701E9}"/>
              </a:ext>
            </a:extLst>
          </p:cNvPr>
          <p:cNvSpPr txBox="1"/>
          <p:nvPr/>
        </p:nvSpPr>
        <p:spPr>
          <a:xfrm>
            <a:off x="5567874"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3" name="Google Shape;1233;p216">
            <a:extLst>
              <a:ext uri="{FF2B5EF4-FFF2-40B4-BE49-F238E27FC236}">
                <a16:creationId xmlns:a16="http://schemas.microsoft.com/office/drawing/2014/main" id="{8AF19680-2B80-D36E-1A75-CBFD2DC6CD89}"/>
              </a:ext>
            </a:extLst>
          </p:cNvPr>
          <p:cNvSpPr txBox="1"/>
          <p:nvPr/>
        </p:nvSpPr>
        <p:spPr>
          <a:xfrm>
            <a:off x="7878161"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4" name="Google Shape;1234;p216">
            <a:extLst>
              <a:ext uri="{FF2B5EF4-FFF2-40B4-BE49-F238E27FC236}">
                <a16:creationId xmlns:a16="http://schemas.microsoft.com/office/drawing/2014/main" id="{E0BD29F7-6759-EC5E-DECB-3685971DFC74}"/>
              </a:ext>
            </a:extLst>
          </p:cNvPr>
          <p:cNvSpPr txBox="1"/>
          <p:nvPr/>
        </p:nvSpPr>
        <p:spPr>
          <a:xfrm>
            <a:off x="10188448"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5" name="Google Shape;1235;p216">
            <a:extLst>
              <a:ext uri="{FF2B5EF4-FFF2-40B4-BE49-F238E27FC236}">
                <a16:creationId xmlns:a16="http://schemas.microsoft.com/office/drawing/2014/main" id="{A6F837D0-8054-1CD7-762C-CE00CD7C6AE6}"/>
              </a:ext>
            </a:extLst>
          </p:cNvPr>
          <p:cNvSpPr txBox="1"/>
          <p:nvPr/>
        </p:nvSpPr>
        <p:spPr>
          <a:xfrm>
            <a:off x="1439309" y="1448275"/>
            <a:ext cx="2186000" cy="738800"/>
          </a:xfrm>
          <a:prstGeom prst="rect">
            <a:avLst/>
          </a:prstGeom>
          <a:noFill/>
          <a:ln>
            <a:noFill/>
          </a:ln>
        </p:spPr>
        <p:txBody>
          <a:bodyPr spcFirstLastPara="1" wrap="square" lIns="121900" tIns="60933" rIns="121900" bIns="60933" anchor="t" anchorCtr="0">
            <a:noAutofit/>
          </a:bodyPr>
          <a:lstStyle/>
          <a:p>
            <a:pPr algn="ctr"/>
            <a:r>
              <a:rPr lang="en"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 sz="1400" b="1" dirty="0">
                <a:latin typeface="Arial" panose="020B0604020202020204" pitchFamily="34" charset="0"/>
                <a:ea typeface="Helvetica Neue"/>
                <a:cs typeface="Arial" panose="020B0604020202020204" pitchFamily="34" charset="0"/>
                <a:sym typeface="Helvetica Neue"/>
              </a:rPr>
            </a:br>
            <a:r>
              <a:rPr lang="en" sz="1400" b="1" dirty="0">
                <a:latin typeface="Arial" panose="020B0604020202020204" pitchFamily="34" charset="0"/>
                <a:ea typeface="Helvetica Neue"/>
                <a:cs typeface="Arial" panose="020B0604020202020204" pitchFamily="34" charset="0"/>
                <a:sym typeface="Helvetica Neue"/>
              </a:rPr>
              <a:t>[Insert milestone / </a:t>
            </a:r>
            <a:br>
              <a:rPr lang="en" sz="1400" b="1" dirty="0">
                <a:latin typeface="Arial" panose="020B0604020202020204" pitchFamily="34" charset="0"/>
                <a:ea typeface="Helvetica Neue"/>
                <a:cs typeface="Arial" panose="020B0604020202020204" pitchFamily="34" charset="0"/>
                <a:sym typeface="Helvetica Neue"/>
              </a:rPr>
            </a:br>
            <a:r>
              <a:rPr lang="en" sz="1400" b="1" dirty="0">
                <a:latin typeface="Arial" panose="020B0604020202020204" pitchFamily="34" charset="0"/>
                <a:ea typeface="Helvetica Neue"/>
                <a:cs typeface="Arial" panose="020B0604020202020204" pitchFamily="34" charset="0"/>
                <a:sym typeface="Helvetica Neue"/>
              </a:rPr>
              <a:t>stage-gate]</a:t>
            </a:r>
            <a:endParaRPr sz="1400" b="1" dirty="0">
              <a:latin typeface="Arial" panose="020B0604020202020204" pitchFamily="34" charset="0"/>
              <a:cs typeface="Arial" panose="020B0604020202020204" pitchFamily="34" charset="0"/>
            </a:endParaRPr>
          </a:p>
        </p:txBody>
      </p:sp>
      <p:sp>
        <p:nvSpPr>
          <p:cNvPr id="16" name="Google Shape;1236;p216">
            <a:extLst>
              <a:ext uri="{FF2B5EF4-FFF2-40B4-BE49-F238E27FC236}">
                <a16:creationId xmlns:a16="http://schemas.microsoft.com/office/drawing/2014/main" id="{4EA29B65-C8A5-69F5-5A8D-FE9D4D343D4C}"/>
              </a:ext>
            </a:extLst>
          </p:cNvPr>
          <p:cNvSpPr txBox="1"/>
          <p:nvPr/>
        </p:nvSpPr>
        <p:spPr>
          <a:xfrm>
            <a:off x="3868781" y="1448275"/>
            <a:ext cx="2672800" cy="7388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[Insert milestone / </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sp>
        <p:nvSpPr>
          <p:cNvPr id="17" name="Google Shape;1237;p216">
            <a:extLst>
              <a:ext uri="{FF2B5EF4-FFF2-40B4-BE49-F238E27FC236}">
                <a16:creationId xmlns:a16="http://schemas.microsoft.com/office/drawing/2014/main" id="{2BE7F9DB-9C21-616D-EDF5-7D45D4D0F62A}"/>
              </a:ext>
            </a:extLst>
          </p:cNvPr>
          <p:cNvSpPr txBox="1"/>
          <p:nvPr/>
        </p:nvSpPr>
        <p:spPr>
          <a:xfrm>
            <a:off x="5963143" y="1448275"/>
            <a:ext cx="3104800" cy="7388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[Insert milestone / </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cxnSp>
        <p:nvCxnSpPr>
          <p:cNvPr id="18" name="Google Shape;1238;p216">
            <a:extLst>
              <a:ext uri="{FF2B5EF4-FFF2-40B4-BE49-F238E27FC236}">
                <a16:creationId xmlns:a16="http://schemas.microsoft.com/office/drawing/2014/main" id="{E45A24C9-DE5F-5A92-D66F-B2AF09728F68}"/>
              </a:ext>
            </a:extLst>
          </p:cNvPr>
          <p:cNvCxnSpPr/>
          <p:nvPr/>
        </p:nvCxnSpPr>
        <p:spPr>
          <a:xfrm>
            <a:off x="584636" y="2901119"/>
            <a:ext cx="0" cy="292000"/>
          </a:xfrm>
          <a:prstGeom prst="straightConnector1">
            <a:avLst/>
          </a:prstGeom>
          <a:noFill/>
          <a:ln w="9525" cap="flat" cmpd="sng">
            <a:solidFill>
              <a:schemeClr val="tx1"/>
            </a:solidFill>
            <a:prstDash val="solid"/>
            <a:round/>
            <a:headEnd type="none" w="sm" len="sm"/>
            <a:tailEnd type="none" w="sm" len="sm"/>
          </a:ln>
        </p:spPr>
      </p:cxnSp>
      <p:sp>
        <p:nvSpPr>
          <p:cNvPr id="19" name="Google Shape;1239;p216">
            <a:extLst>
              <a:ext uri="{FF2B5EF4-FFF2-40B4-BE49-F238E27FC236}">
                <a16:creationId xmlns:a16="http://schemas.microsoft.com/office/drawing/2014/main" id="{B7EC88C5-BB35-A2A1-2EED-4EBBB91F6155}"/>
              </a:ext>
            </a:extLst>
          </p:cNvPr>
          <p:cNvSpPr/>
          <p:nvPr/>
        </p:nvSpPr>
        <p:spPr>
          <a:xfrm>
            <a:off x="2572648" y="3341868"/>
            <a:ext cx="7200000" cy="576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0" name="Google Shape;1240;p216">
            <a:extLst>
              <a:ext uri="{FF2B5EF4-FFF2-40B4-BE49-F238E27FC236}">
                <a16:creationId xmlns:a16="http://schemas.microsoft.com/office/drawing/2014/main" id="{877DF763-3AF2-2A22-42D8-B85A0844189E}"/>
              </a:ext>
            </a:extLst>
          </p:cNvPr>
          <p:cNvSpPr/>
          <p:nvPr/>
        </p:nvSpPr>
        <p:spPr>
          <a:xfrm>
            <a:off x="9884336" y="3341868"/>
            <a:ext cx="2052000" cy="2980000"/>
          </a:xfrm>
          <a:prstGeom prst="homePlate">
            <a:avLst>
              <a:gd name="adj" fmla="val 14730"/>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1" name="Google Shape;1241;p216">
            <a:extLst>
              <a:ext uri="{FF2B5EF4-FFF2-40B4-BE49-F238E27FC236}">
                <a16:creationId xmlns:a16="http://schemas.microsoft.com/office/drawing/2014/main" id="{C3A4F94B-3F10-7F40-3C32-A686A4DF5ACC}"/>
              </a:ext>
            </a:extLst>
          </p:cNvPr>
          <p:cNvSpPr/>
          <p:nvPr/>
        </p:nvSpPr>
        <p:spPr>
          <a:xfrm>
            <a:off x="2572648" y="4047155"/>
            <a:ext cx="7199999" cy="576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2" name="Google Shape;1242;p216">
            <a:extLst>
              <a:ext uri="{FF2B5EF4-FFF2-40B4-BE49-F238E27FC236}">
                <a16:creationId xmlns:a16="http://schemas.microsoft.com/office/drawing/2014/main" id="{90A40EC1-FEF3-6630-B257-A0AD3E534261}"/>
              </a:ext>
            </a:extLst>
          </p:cNvPr>
          <p:cNvSpPr/>
          <p:nvPr/>
        </p:nvSpPr>
        <p:spPr>
          <a:xfrm>
            <a:off x="2572648" y="4752441"/>
            <a:ext cx="7200000" cy="720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3" name="Google Shape;1243;p216">
            <a:extLst>
              <a:ext uri="{FF2B5EF4-FFF2-40B4-BE49-F238E27FC236}">
                <a16:creationId xmlns:a16="http://schemas.microsoft.com/office/drawing/2014/main" id="{84F090BA-8045-0B16-B2AC-E71FAF92411D}"/>
              </a:ext>
            </a:extLst>
          </p:cNvPr>
          <p:cNvSpPr/>
          <p:nvPr/>
        </p:nvSpPr>
        <p:spPr>
          <a:xfrm>
            <a:off x="2572648" y="5601729"/>
            <a:ext cx="7200000" cy="720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cxnSp>
        <p:nvCxnSpPr>
          <p:cNvPr id="24" name="Google Shape;1244;p216">
            <a:extLst>
              <a:ext uri="{FF2B5EF4-FFF2-40B4-BE49-F238E27FC236}">
                <a16:creationId xmlns:a16="http://schemas.microsoft.com/office/drawing/2014/main" id="{C3143243-972B-3D5C-0984-0F3B78229FFA}"/>
              </a:ext>
            </a:extLst>
          </p:cNvPr>
          <p:cNvCxnSpPr/>
          <p:nvPr/>
        </p:nvCxnSpPr>
        <p:spPr>
          <a:xfrm>
            <a:off x="2894924" y="2901119"/>
            <a:ext cx="0" cy="292000"/>
          </a:xfrm>
          <a:prstGeom prst="straightConnector1">
            <a:avLst/>
          </a:prstGeom>
          <a:noFill/>
          <a:ln w="9525" cap="flat" cmpd="sng">
            <a:solidFill>
              <a:schemeClr val="tx1"/>
            </a:solidFill>
            <a:prstDash val="solid"/>
            <a:round/>
            <a:headEnd type="none" w="sm" len="sm"/>
            <a:tailEnd type="none" w="sm" len="sm"/>
          </a:ln>
        </p:spPr>
      </p:cxnSp>
      <p:cxnSp>
        <p:nvCxnSpPr>
          <p:cNvPr id="25" name="Google Shape;1245;p216">
            <a:extLst>
              <a:ext uri="{FF2B5EF4-FFF2-40B4-BE49-F238E27FC236}">
                <a16:creationId xmlns:a16="http://schemas.microsoft.com/office/drawing/2014/main" id="{8153F7D7-72F2-4E85-71CA-ACAB7FFFA4EB}"/>
              </a:ext>
            </a:extLst>
          </p:cNvPr>
          <p:cNvCxnSpPr>
            <a:cxnSpLocks/>
            <a:stCxn id="16" idx="2"/>
          </p:cNvCxnSpPr>
          <p:nvPr/>
        </p:nvCxnSpPr>
        <p:spPr>
          <a:xfrm>
            <a:off x="5205181" y="2187075"/>
            <a:ext cx="31" cy="1005848"/>
          </a:xfrm>
          <a:prstGeom prst="straightConnector1">
            <a:avLst/>
          </a:prstGeom>
          <a:noFill/>
          <a:ln w="19050" cap="flat" cmpd="sng">
            <a:solidFill>
              <a:schemeClr val="tx1"/>
            </a:solidFill>
            <a:prstDash val="dash"/>
            <a:round/>
            <a:headEnd type="none" w="sm" len="sm"/>
            <a:tailEnd type="none" w="sm" len="sm"/>
          </a:ln>
        </p:spPr>
      </p:cxnSp>
      <p:cxnSp>
        <p:nvCxnSpPr>
          <p:cNvPr id="26" name="Google Shape;1246;p216">
            <a:extLst>
              <a:ext uri="{FF2B5EF4-FFF2-40B4-BE49-F238E27FC236}">
                <a16:creationId xmlns:a16="http://schemas.microsoft.com/office/drawing/2014/main" id="{5DFE3EC0-756C-98FE-BA9A-067B04F8B476}"/>
              </a:ext>
            </a:extLst>
          </p:cNvPr>
          <p:cNvCxnSpPr/>
          <p:nvPr/>
        </p:nvCxnSpPr>
        <p:spPr>
          <a:xfrm>
            <a:off x="9825787" y="2901119"/>
            <a:ext cx="0" cy="292000"/>
          </a:xfrm>
          <a:prstGeom prst="straightConnector1">
            <a:avLst/>
          </a:prstGeom>
          <a:noFill/>
          <a:ln w="9525" cap="flat" cmpd="sng">
            <a:solidFill>
              <a:schemeClr val="tx1"/>
            </a:solidFill>
            <a:prstDash val="solid"/>
            <a:round/>
            <a:headEnd type="none" w="sm" len="sm"/>
            <a:tailEnd type="none" w="sm" len="sm"/>
          </a:ln>
        </p:spPr>
      </p:cxnSp>
      <p:cxnSp>
        <p:nvCxnSpPr>
          <p:cNvPr id="27" name="Google Shape;1247;p216">
            <a:extLst>
              <a:ext uri="{FF2B5EF4-FFF2-40B4-BE49-F238E27FC236}">
                <a16:creationId xmlns:a16="http://schemas.microsoft.com/office/drawing/2014/main" id="{B5AD7196-8EF6-18A7-C420-2FF44660EB53}"/>
              </a:ext>
            </a:extLst>
          </p:cNvPr>
          <p:cNvCxnSpPr>
            <a:cxnSpLocks/>
            <a:stCxn id="17" idx="2"/>
          </p:cNvCxnSpPr>
          <p:nvPr/>
        </p:nvCxnSpPr>
        <p:spPr>
          <a:xfrm>
            <a:off x="7515543" y="2187075"/>
            <a:ext cx="0" cy="1006000"/>
          </a:xfrm>
          <a:prstGeom prst="straightConnector1">
            <a:avLst/>
          </a:prstGeom>
          <a:noFill/>
          <a:ln w="19050" cap="flat" cmpd="sng">
            <a:solidFill>
              <a:schemeClr val="tx1"/>
            </a:solidFill>
            <a:prstDash val="dash"/>
            <a:round/>
            <a:headEnd type="none" w="sm" len="sm"/>
            <a:tailEnd type="none" w="sm" len="sm"/>
          </a:ln>
        </p:spPr>
      </p:cxnSp>
      <p:cxnSp>
        <p:nvCxnSpPr>
          <p:cNvPr id="35" name="Google Shape;1255;p216">
            <a:extLst>
              <a:ext uri="{FF2B5EF4-FFF2-40B4-BE49-F238E27FC236}">
                <a16:creationId xmlns:a16="http://schemas.microsoft.com/office/drawing/2014/main" id="{101EA6A9-120D-1203-4261-C7D414D34B0A}"/>
              </a:ext>
            </a:extLst>
          </p:cNvPr>
          <p:cNvCxnSpPr>
            <a:stCxn id="15" idx="2"/>
          </p:cNvCxnSpPr>
          <p:nvPr/>
        </p:nvCxnSpPr>
        <p:spPr>
          <a:xfrm>
            <a:off x="2532309" y="2187075"/>
            <a:ext cx="800" cy="1006000"/>
          </a:xfrm>
          <a:prstGeom prst="straightConnector1">
            <a:avLst/>
          </a:prstGeom>
          <a:noFill/>
          <a:ln w="19050" cap="flat" cmpd="sng">
            <a:solidFill>
              <a:schemeClr val="tx1"/>
            </a:solidFill>
            <a:prstDash val="dash"/>
            <a:round/>
            <a:headEnd type="none" w="sm" len="sm"/>
            <a:tailEnd type="none" w="sm" len="sm"/>
          </a:ln>
        </p:spPr>
      </p:cxnSp>
      <p:sp>
        <p:nvSpPr>
          <p:cNvPr id="36" name="Google Shape;1256;p216">
            <a:extLst>
              <a:ext uri="{FF2B5EF4-FFF2-40B4-BE49-F238E27FC236}">
                <a16:creationId xmlns:a16="http://schemas.microsoft.com/office/drawing/2014/main" id="{8EB59A87-F119-2ACF-2BAE-6133EF1EA0FE}"/>
              </a:ext>
            </a:extLst>
          </p:cNvPr>
          <p:cNvSpPr/>
          <p:nvPr/>
        </p:nvSpPr>
        <p:spPr>
          <a:xfrm>
            <a:off x="584636" y="3341868"/>
            <a:ext cx="1876400" cy="2972400"/>
          </a:xfrm>
          <a:prstGeom prst="rect">
            <a:avLst/>
          </a:prstGeom>
          <a:solidFill>
            <a:schemeClr val="bg1">
              <a:lumMod val="95000"/>
            </a:schemeClr>
          </a:solidFill>
          <a:ln>
            <a:noFill/>
          </a:ln>
        </p:spPr>
        <p:txBody>
          <a:bodyPr spcFirstLastPara="1" wrap="square" lIns="121900" tIns="60933" rIns="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8" name="Google Shape;746;p20">
            <a:extLst>
              <a:ext uri="{FF2B5EF4-FFF2-40B4-BE49-F238E27FC236}">
                <a16:creationId xmlns:a16="http://schemas.microsoft.com/office/drawing/2014/main" id="{9C64CA16-1ED6-5D93-EBFE-E6037694448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3516639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chemeClr val="accent2"/>
                </a:solidFill>
                <a:effectLst/>
                <a:uLnTx/>
                <a:uFillTx/>
                <a:latin typeface="Arial" panose="020B0604020202020204" pitchFamily="34" charset="0"/>
                <a:ea typeface="Arial"/>
                <a:cs typeface="Arial" panose="020B0604020202020204" pitchFamily="34" charset="0"/>
                <a:sym typeface="Arial"/>
              </a:rPr>
              <a:t>Appendix A</a:t>
            </a:r>
            <a:endParaRPr kumimoji="0" lang="en-US" sz="2000" b="1" i="0" u="none" strike="noStrike" kern="0" cap="none" spc="0" normalizeH="0" baseline="0" dirty="0">
              <a:ln>
                <a:noFill/>
              </a:ln>
              <a:solidFill>
                <a:schemeClr val="accent2"/>
              </a:solidFill>
              <a:effectLst/>
              <a:uLnTx/>
              <a:uFillTx/>
              <a:latin typeface="Arial" panose="020B0604020202020204" pitchFamily="34" charset="0"/>
              <a:ea typeface="Georgia"/>
              <a:cs typeface="Arial" panose="020B0604020202020204" pitchFamily="34" charset="0"/>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Common frameworks and tools used in management consulting</a:t>
            </a:r>
            <a:endParaRPr kumimoji="0" lang="en-US" sz="1400" b="0" i="0" u="none" strike="noStrike" kern="0" cap="none" spc="0" normalizeH="0" baseline="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5894841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Profitability framework version 1</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AC924ACE-4644-4C71-EE3E-A7CEBC98743A}"/>
              </a:ext>
            </a:extLst>
          </p:cNvPr>
          <p:cNvSpPr/>
          <p:nvPr/>
        </p:nvSpPr>
        <p:spPr>
          <a:xfrm>
            <a:off x="669284" y="3357385"/>
            <a:ext cx="1537428" cy="813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Profits</a:t>
            </a:r>
          </a:p>
        </p:txBody>
      </p:sp>
      <p:sp>
        <p:nvSpPr>
          <p:cNvPr id="6" name="Rectangle 5">
            <a:extLst>
              <a:ext uri="{FF2B5EF4-FFF2-40B4-BE49-F238E27FC236}">
                <a16:creationId xmlns:a16="http://schemas.microsoft.com/office/drawing/2014/main" id="{6331DFB4-CFB3-E2A0-5C32-0A8938F48DD3}"/>
              </a:ext>
            </a:extLst>
          </p:cNvPr>
          <p:cNvSpPr/>
          <p:nvPr/>
        </p:nvSpPr>
        <p:spPr>
          <a:xfrm>
            <a:off x="2776304" y="2093066"/>
            <a:ext cx="1537428" cy="813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Revenues</a:t>
            </a:r>
          </a:p>
        </p:txBody>
      </p:sp>
      <p:sp>
        <p:nvSpPr>
          <p:cNvPr id="7" name="Rectangle 6">
            <a:extLst>
              <a:ext uri="{FF2B5EF4-FFF2-40B4-BE49-F238E27FC236}">
                <a16:creationId xmlns:a16="http://schemas.microsoft.com/office/drawing/2014/main" id="{10EC55ED-1EE6-6380-CD3A-4E5E272750A8}"/>
              </a:ext>
            </a:extLst>
          </p:cNvPr>
          <p:cNvSpPr/>
          <p:nvPr/>
        </p:nvSpPr>
        <p:spPr>
          <a:xfrm>
            <a:off x="2776304" y="4621703"/>
            <a:ext cx="1537428" cy="8138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Costs</a:t>
            </a:r>
          </a:p>
        </p:txBody>
      </p:sp>
      <p:sp>
        <p:nvSpPr>
          <p:cNvPr id="8" name="Rectangle 7">
            <a:extLst>
              <a:ext uri="{FF2B5EF4-FFF2-40B4-BE49-F238E27FC236}">
                <a16:creationId xmlns:a16="http://schemas.microsoft.com/office/drawing/2014/main" id="{F7361095-518E-C1C5-19A5-20E00CBF9028}"/>
              </a:ext>
            </a:extLst>
          </p:cNvPr>
          <p:cNvSpPr/>
          <p:nvPr/>
        </p:nvSpPr>
        <p:spPr>
          <a:xfrm>
            <a:off x="4883324" y="1462208"/>
            <a:ext cx="1537428" cy="811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Volume</a:t>
            </a:r>
          </a:p>
        </p:txBody>
      </p:sp>
      <p:sp>
        <p:nvSpPr>
          <p:cNvPr id="9" name="Rectangle 8">
            <a:extLst>
              <a:ext uri="{FF2B5EF4-FFF2-40B4-BE49-F238E27FC236}">
                <a16:creationId xmlns:a16="http://schemas.microsoft.com/office/drawing/2014/main" id="{FCA47138-D8B1-5953-7D2C-CAE446897EC9}"/>
              </a:ext>
            </a:extLst>
          </p:cNvPr>
          <p:cNvSpPr/>
          <p:nvPr/>
        </p:nvSpPr>
        <p:spPr>
          <a:xfrm>
            <a:off x="4883324" y="2726527"/>
            <a:ext cx="1537428" cy="811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Price per unit</a:t>
            </a:r>
          </a:p>
        </p:txBody>
      </p:sp>
      <p:sp>
        <p:nvSpPr>
          <p:cNvPr id="10" name="Rectangle 9">
            <a:extLst>
              <a:ext uri="{FF2B5EF4-FFF2-40B4-BE49-F238E27FC236}">
                <a16:creationId xmlns:a16="http://schemas.microsoft.com/office/drawing/2014/main" id="{04CCFA1F-FF0B-B503-38E8-115DDBF6E865}"/>
              </a:ext>
            </a:extLst>
          </p:cNvPr>
          <p:cNvSpPr/>
          <p:nvPr/>
        </p:nvSpPr>
        <p:spPr>
          <a:xfrm>
            <a:off x="4883324" y="3990846"/>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Variable costs</a:t>
            </a:r>
          </a:p>
        </p:txBody>
      </p:sp>
      <p:sp>
        <p:nvSpPr>
          <p:cNvPr id="11" name="Rectangle 10">
            <a:extLst>
              <a:ext uri="{FF2B5EF4-FFF2-40B4-BE49-F238E27FC236}">
                <a16:creationId xmlns:a16="http://schemas.microsoft.com/office/drawing/2014/main" id="{D98DE4DC-C57E-5FA1-B6E7-A6A0BF72CF53}"/>
              </a:ext>
            </a:extLst>
          </p:cNvPr>
          <p:cNvSpPr/>
          <p:nvPr/>
        </p:nvSpPr>
        <p:spPr>
          <a:xfrm>
            <a:off x="4883324" y="5255164"/>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Fixed costs</a:t>
            </a:r>
          </a:p>
        </p:txBody>
      </p:sp>
      <p:sp>
        <p:nvSpPr>
          <p:cNvPr id="12" name="Rectangle 11">
            <a:extLst>
              <a:ext uri="{FF2B5EF4-FFF2-40B4-BE49-F238E27FC236}">
                <a16:creationId xmlns:a16="http://schemas.microsoft.com/office/drawing/2014/main" id="{629B24F3-23E1-D4AB-8F24-2836B805E02D}"/>
              </a:ext>
            </a:extLst>
          </p:cNvPr>
          <p:cNvSpPr/>
          <p:nvPr/>
        </p:nvSpPr>
        <p:spPr>
          <a:xfrm>
            <a:off x="6990344" y="3371491"/>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Volume</a:t>
            </a:r>
          </a:p>
        </p:txBody>
      </p:sp>
      <p:sp>
        <p:nvSpPr>
          <p:cNvPr id="13" name="Rectangle 12">
            <a:extLst>
              <a:ext uri="{FF2B5EF4-FFF2-40B4-BE49-F238E27FC236}">
                <a16:creationId xmlns:a16="http://schemas.microsoft.com/office/drawing/2014/main" id="{6EC78624-0728-FF6B-B20A-88152CD49301}"/>
              </a:ext>
            </a:extLst>
          </p:cNvPr>
          <p:cNvSpPr/>
          <p:nvPr/>
        </p:nvSpPr>
        <p:spPr>
          <a:xfrm>
            <a:off x="6990344" y="4588936"/>
            <a:ext cx="1537428" cy="811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Cost per unit</a:t>
            </a:r>
          </a:p>
        </p:txBody>
      </p:sp>
      <p:cxnSp>
        <p:nvCxnSpPr>
          <p:cNvPr id="14" name="Elbow Connector 13">
            <a:extLst>
              <a:ext uri="{FF2B5EF4-FFF2-40B4-BE49-F238E27FC236}">
                <a16:creationId xmlns:a16="http://schemas.microsoft.com/office/drawing/2014/main" id="{70A8490D-C6CB-2D71-06E8-EA5645249860}"/>
              </a:ext>
            </a:extLst>
          </p:cNvPr>
          <p:cNvCxnSpPr>
            <a:stCxn id="5" idx="3"/>
            <a:endCxn id="6" idx="1"/>
          </p:cNvCxnSpPr>
          <p:nvPr/>
        </p:nvCxnSpPr>
        <p:spPr>
          <a:xfrm flipV="1">
            <a:off x="2206712" y="2499974"/>
            <a:ext cx="569592" cy="126431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C6A7712-B196-8D56-581A-155EFBD8C5DB}"/>
              </a:ext>
            </a:extLst>
          </p:cNvPr>
          <p:cNvCxnSpPr>
            <a:cxnSpLocks/>
            <a:stCxn id="5" idx="3"/>
            <a:endCxn id="7" idx="1"/>
          </p:cNvCxnSpPr>
          <p:nvPr/>
        </p:nvCxnSpPr>
        <p:spPr>
          <a:xfrm>
            <a:off x="2206712" y="3764293"/>
            <a:ext cx="569592" cy="12643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2E95BDAC-4195-6F3C-85D3-03BFFF0820D6}"/>
              </a:ext>
            </a:extLst>
          </p:cNvPr>
          <p:cNvCxnSpPr>
            <a:cxnSpLocks/>
            <a:stCxn id="6" idx="3"/>
            <a:endCxn id="9" idx="1"/>
          </p:cNvCxnSpPr>
          <p:nvPr/>
        </p:nvCxnSpPr>
        <p:spPr>
          <a:xfrm>
            <a:off x="4313732" y="2499974"/>
            <a:ext cx="569592" cy="63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BA1AAA1-9C63-5DC9-7533-0C196C33E8D8}"/>
              </a:ext>
            </a:extLst>
          </p:cNvPr>
          <p:cNvCxnSpPr>
            <a:cxnSpLocks/>
            <a:stCxn id="6" idx="3"/>
            <a:endCxn id="8" idx="1"/>
          </p:cNvCxnSpPr>
          <p:nvPr/>
        </p:nvCxnSpPr>
        <p:spPr>
          <a:xfrm flipV="1">
            <a:off x="4313732" y="1867814"/>
            <a:ext cx="569592" cy="632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330C5062-259F-A658-1C59-FF6DA18F5C01}"/>
              </a:ext>
            </a:extLst>
          </p:cNvPr>
          <p:cNvCxnSpPr>
            <a:cxnSpLocks/>
            <a:stCxn id="7" idx="3"/>
            <a:endCxn id="10" idx="1"/>
          </p:cNvCxnSpPr>
          <p:nvPr/>
        </p:nvCxnSpPr>
        <p:spPr>
          <a:xfrm flipV="1">
            <a:off x="4313732" y="4396452"/>
            <a:ext cx="569592" cy="63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9380522-9ACD-96D6-629A-E978A8062E37}"/>
              </a:ext>
            </a:extLst>
          </p:cNvPr>
          <p:cNvCxnSpPr>
            <a:cxnSpLocks/>
            <a:stCxn id="7" idx="3"/>
            <a:endCxn id="11" idx="1"/>
          </p:cNvCxnSpPr>
          <p:nvPr/>
        </p:nvCxnSpPr>
        <p:spPr>
          <a:xfrm>
            <a:off x="4313732" y="5028611"/>
            <a:ext cx="569592" cy="63215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1338B26-6BD2-12BD-1F2D-E767F78ECF40}"/>
              </a:ext>
            </a:extLst>
          </p:cNvPr>
          <p:cNvCxnSpPr>
            <a:cxnSpLocks/>
            <a:stCxn id="10" idx="3"/>
            <a:endCxn id="13" idx="1"/>
          </p:cNvCxnSpPr>
          <p:nvPr/>
        </p:nvCxnSpPr>
        <p:spPr>
          <a:xfrm>
            <a:off x="6420752" y="4396452"/>
            <a:ext cx="569592" cy="59809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4D6E05E-4F23-5719-2516-F863147AAE34}"/>
              </a:ext>
            </a:extLst>
          </p:cNvPr>
          <p:cNvCxnSpPr>
            <a:cxnSpLocks/>
            <a:stCxn id="10" idx="3"/>
            <a:endCxn id="12" idx="1"/>
          </p:cNvCxnSpPr>
          <p:nvPr/>
        </p:nvCxnSpPr>
        <p:spPr>
          <a:xfrm flipV="1">
            <a:off x="6420752" y="3777097"/>
            <a:ext cx="569592" cy="61935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6434429-9ADA-541E-067E-A41F54C185DF}"/>
              </a:ext>
            </a:extLst>
          </p:cNvPr>
          <p:cNvSpPr/>
          <p:nvPr/>
        </p:nvSpPr>
        <p:spPr>
          <a:xfrm>
            <a:off x="9097364" y="1462209"/>
            <a:ext cx="2505264" cy="1588902"/>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Useful revenue segmentation: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product type</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distribution channel</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geography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customer type</a:t>
            </a:r>
          </a:p>
        </p:txBody>
      </p:sp>
      <p:sp>
        <p:nvSpPr>
          <p:cNvPr id="23" name="Rectangle 22">
            <a:extLst>
              <a:ext uri="{FF2B5EF4-FFF2-40B4-BE49-F238E27FC236}">
                <a16:creationId xmlns:a16="http://schemas.microsoft.com/office/drawing/2014/main" id="{DD22BA12-F48C-C663-9718-F6AF7C8F3D73}"/>
              </a:ext>
            </a:extLst>
          </p:cNvPr>
          <p:cNvSpPr/>
          <p:nvPr/>
        </p:nvSpPr>
        <p:spPr>
          <a:xfrm>
            <a:off x="9097364" y="3392756"/>
            <a:ext cx="2505264" cy="2673619"/>
          </a:xfrm>
          <a:prstGeom prst="rect">
            <a:avLst/>
          </a:prstGeom>
          <a:solidFill>
            <a:schemeClr val="accent4">
              <a:alpha val="27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Variable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Raw materials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Delivery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Commission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Direct labor</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Marketing</a:t>
            </a:r>
          </a:p>
          <a:p>
            <a:pPr>
              <a:buClr>
                <a:schemeClr val="tx2">
                  <a:lumMod val="10000"/>
                </a:schemeClr>
              </a:buClr>
            </a:pPr>
            <a:endParaRPr lang="en-US" sz="1400" b="1" dirty="0">
              <a:solidFill>
                <a:schemeClr val="tx2">
                  <a:lumMod val="10000"/>
                </a:schemeClr>
              </a:solidFill>
            </a:endParaRPr>
          </a:p>
          <a:p>
            <a:pPr>
              <a:spcAft>
                <a:spcPts val="600"/>
              </a:spcAft>
              <a:buClr>
                <a:schemeClr val="tx2">
                  <a:lumMod val="10000"/>
                </a:schemeClr>
              </a:buClr>
            </a:pPr>
            <a:r>
              <a:rPr lang="en-US" sz="1400" b="1" dirty="0">
                <a:solidFill>
                  <a:schemeClr val="tx2">
                    <a:lumMod val="10000"/>
                  </a:schemeClr>
                </a:solidFill>
              </a:rPr>
              <a:t>Fixed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Rent</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Staff overhead</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Loan interests</a:t>
            </a:r>
          </a:p>
        </p:txBody>
      </p:sp>
    </p:spTree>
    <p:extLst>
      <p:ext uri="{BB962C8B-B14F-4D97-AF65-F5344CB8AC3E}">
        <p14:creationId xmlns:p14="http://schemas.microsoft.com/office/powerpoint/2010/main" val="14679581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9C44F-F27D-ECC9-0100-DBCD74E916A1}"/>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CE5E021-F36F-179E-AD1A-6AD68F198A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9" name="think-cell data - do not delete" hidden="1">
                        <a:extLst>
                          <a:ext uri="{FF2B5EF4-FFF2-40B4-BE49-F238E27FC236}">
                            <a16:creationId xmlns:a16="http://schemas.microsoft.com/office/drawing/2014/main" id="{4CE5E021-F36F-179E-AD1A-6AD68F198A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BB41AF52-F376-1D51-07AA-5EFE6EA3F99B}"/>
              </a:ext>
            </a:extLst>
          </p:cNvPr>
          <p:cNvSpPr>
            <a:spLocks noGrp="1"/>
          </p:cNvSpPr>
          <p:nvPr>
            <p:ph type="title"/>
          </p:nvPr>
        </p:nvSpPr>
        <p:spPr/>
        <p:txBody>
          <a:bodyPr vert="horz"/>
          <a:lstStyle/>
          <a:p>
            <a:r>
              <a:rPr lang="en-US" dirty="0"/>
              <a:t>Profitability framework version 2</a:t>
            </a:r>
          </a:p>
        </p:txBody>
      </p:sp>
      <p:cxnSp>
        <p:nvCxnSpPr>
          <p:cNvPr id="94" name="Elbow Connector 75">
            <a:extLst>
              <a:ext uri="{FF2B5EF4-FFF2-40B4-BE49-F238E27FC236}">
                <a16:creationId xmlns:a16="http://schemas.microsoft.com/office/drawing/2014/main" id="{EC4E4A7E-FBD2-50EA-9BCB-FE2FCFB7F218}"/>
              </a:ext>
            </a:extLst>
          </p:cNvPr>
          <p:cNvCxnSpPr/>
          <p:nvPr/>
        </p:nvCxnSpPr>
        <p:spPr>
          <a:xfrm flipV="1">
            <a:off x="1765410" y="2725118"/>
            <a:ext cx="469264" cy="1206517"/>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5" name="Elbow Connector 76">
            <a:extLst>
              <a:ext uri="{FF2B5EF4-FFF2-40B4-BE49-F238E27FC236}">
                <a16:creationId xmlns:a16="http://schemas.microsoft.com/office/drawing/2014/main" id="{CB15C24D-CD6A-3FA0-AE7B-232BBCB02FB5}"/>
              </a:ext>
            </a:extLst>
          </p:cNvPr>
          <p:cNvCxnSpPr/>
          <p:nvPr/>
        </p:nvCxnSpPr>
        <p:spPr>
          <a:xfrm>
            <a:off x="1765410" y="3931636"/>
            <a:ext cx="469264" cy="1187632"/>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6" name="Elbow Connector 77">
            <a:extLst>
              <a:ext uri="{FF2B5EF4-FFF2-40B4-BE49-F238E27FC236}">
                <a16:creationId xmlns:a16="http://schemas.microsoft.com/office/drawing/2014/main" id="{B206A287-8939-32BF-0FCE-58B3419DAD10}"/>
              </a:ext>
            </a:extLst>
          </p:cNvPr>
          <p:cNvCxnSpPr/>
          <p:nvPr/>
        </p:nvCxnSpPr>
        <p:spPr>
          <a:xfrm flipV="1">
            <a:off x="3461450" y="2032621"/>
            <a:ext cx="535589" cy="692498"/>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7" name="Elbow Connector 142">
            <a:extLst>
              <a:ext uri="{FF2B5EF4-FFF2-40B4-BE49-F238E27FC236}">
                <a16:creationId xmlns:a16="http://schemas.microsoft.com/office/drawing/2014/main" id="{5885220E-4D11-C25C-6FBB-8311D517B107}"/>
              </a:ext>
            </a:extLst>
          </p:cNvPr>
          <p:cNvCxnSpPr/>
          <p:nvPr/>
        </p:nvCxnSpPr>
        <p:spPr>
          <a:xfrm>
            <a:off x="3461450" y="2725118"/>
            <a:ext cx="535589" cy="750899"/>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8" name="Elbow Connector 143">
            <a:extLst>
              <a:ext uri="{FF2B5EF4-FFF2-40B4-BE49-F238E27FC236}">
                <a16:creationId xmlns:a16="http://schemas.microsoft.com/office/drawing/2014/main" id="{F57AC783-6A3E-8211-E135-2848BCC3CAE9}"/>
              </a:ext>
            </a:extLst>
          </p:cNvPr>
          <p:cNvCxnSpPr/>
          <p:nvPr/>
        </p:nvCxnSpPr>
        <p:spPr>
          <a:xfrm flipV="1">
            <a:off x="3461450" y="4385120"/>
            <a:ext cx="535589" cy="734148"/>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01" name="Elbow Connector 166">
            <a:extLst>
              <a:ext uri="{FF2B5EF4-FFF2-40B4-BE49-F238E27FC236}">
                <a16:creationId xmlns:a16="http://schemas.microsoft.com/office/drawing/2014/main" id="{8BCBCDFF-68B9-0A5A-E387-2F8E92B17D11}"/>
              </a:ext>
            </a:extLst>
          </p:cNvPr>
          <p:cNvCxnSpPr/>
          <p:nvPr/>
        </p:nvCxnSpPr>
        <p:spPr>
          <a:xfrm>
            <a:off x="3461450" y="5119267"/>
            <a:ext cx="535589" cy="743384"/>
          </a:xfrm>
          <a:prstGeom prst="bentConnector3">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2" name="Rounded Rectangle 27">
            <a:extLst>
              <a:ext uri="{FF2B5EF4-FFF2-40B4-BE49-F238E27FC236}">
                <a16:creationId xmlns:a16="http://schemas.microsoft.com/office/drawing/2014/main" id="{5E7AB0B5-52B2-33C2-4036-03EA3E3786C2}"/>
              </a:ext>
            </a:extLst>
          </p:cNvPr>
          <p:cNvSpPr/>
          <p:nvPr/>
        </p:nvSpPr>
        <p:spPr>
          <a:xfrm>
            <a:off x="2234674" y="2243762"/>
            <a:ext cx="1226775" cy="962715"/>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b="1" dirty="0">
                <a:solidFill>
                  <a:schemeClr val="bg1"/>
                </a:solidFill>
              </a:rPr>
              <a:t>Revenues</a:t>
            </a:r>
            <a:endParaRPr lang="en-US" sz="1400" b="1" dirty="0">
              <a:solidFill>
                <a:schemeClr val="bg1"/>
              </a:solidFill>
              <a:cs typeface="Verdana" panose="020B0604030504040204" pitchFamily="34" charset="0"/>
            </a:endParaRPr>
          </a:p>
        </p:txBody>
      </p:sp>
      <p:sp>
        <p:nvSpPr>
          <p:cNvPr id="103" name="Rounded Rectangle 27">
            <a:extLst>
              <a:ext uri="{FF2B5EF4-FFF2-40B4-BE49-F238E27FC236}">
                <a16:creationId xmlns:a16="http://schemas.microsoft.com/office/drawing/2014/main" id="{DD1D676C-E2B0-0884-7A17-84865AF28D7D}"/>
              </a:ext>
            </a:extLst>
          </p:cNvPr>
          <p:cNvSpPr/>
          <p:nvPr/>
        </p:nvSpPr>
        <p:spPr>
          <a:xfrm>
            <a:off x="547688" y="3450279"/>
            <a:ext cx="1217722" cy="962715"/>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b="1" dirty="0">
                <a:solidFill>
                  <a:schemeClr val="bg1"/>
                </a:solidFill>
              </a:rPr>
              <a:t>Profit</a:t>
            </a:r>
            <a:endParaRPr lang="en-US" sz="1400" b="1" dirty="0">
              <a:solidFill>
                <a:schemeClr val="bg1"/>
              </a:solidFill>
              <a:cs typeface="Verdana" panose="020B0604030504040204" pitchFamily="34" charset="0"/>
            </a:endParaRPr>
          </a:p>
        </p:txBody>
      </p:sp>
      <p:sp>
        <p:nvSpPr>
          <p:cNvPr id="104" name="Rounded Rectangle 27">
            <a:extLst>
              <a:ext uri="{FF2B5EF4-FFF2-40B4-BE49-F238E27FC236}">
                <a16:creationId xmlns:a16="http://schemas.microsoft.com/office/drawing/2014/main" id="{D7CC882F-869C-E245-852C-3E4773001766}"/>
              </a:ext>
            </a:extLst>
          </p:cNvPr>
          <p:cNvSpPr/>
          <p:nvPr/>
        </p:nvSpPr>
        <p:spPr>
          <a:xfrm>
            <a:off x="2234674" y="4637911"/>
            <a:ext cx="1226775" cy="962715"/>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b="1" dirty="0">
                <a:solidFill>
                  <a:schemeClr val="bg1"/>
                </a:solidFill>
              </a:rPr>
              <a:t>Costs</a:t>
            </a:r>
            <a:endParaRPr lang="en-US" sz="1400" b="1" dirty="0">
              <a:solidFill>
                <a:schemeClr val="bg1"/>
              </a:solidFill>
              <a:cs typeface="Verdana" panose="020B0604030504040204" pitchFamily="34" charset="0"/>
            </a:endParaRPr>
          </a:p>
        </p:txBody>
      </p:sp>
      <p:sp>
        <p:nvSpPr>
          <p:cNvPr id="105" name="Rounded Rectangle 27">
            <a:extLst>
              <a:ext uri="{FF2B5EF4-FFF2-40B4-BE49-F238E27FC236}">
                <a16:creationId xmlns:a16="http://schemas.microsoft.com/office/drawing/2014/main" id="{B85003EF-2AA1-F810-D64A-9518D51211F6}"/>
              </a:ext>
            </a:extLst>
          </p:cNvPr>
          <p:cNvSpPr/>
          <p:nvPr/>
        </p:nvSpPr>
        <p:spPr>
          <a:xfrm>
            <a:off x="3997039" y="1739100"/>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Price per unit</a:t>
            </a:r>
            <a:endParaRPr lang="en-US" sz="1400" dirty="0">
              <a:cs typeface="Verdana" panose="020B0604030504040204" pitchFamily="34" charset="0"/>
            </a:endParaRPr>
          </a:p>
        </p:txBody>
      </p:sp>
      <p:sp>
        <p:nvSpPr>
          <p:cNvPr id="106" name="Rounded Rectangle 27">
            <a:extLst>
              <a:ext uri="{FF2B5EF4-FFF2-40B4-BE49-F238E27FC236}">
                <a16:creationId xmlns:a16="http://schemas.microsoft.com/office/drawing/2014/main" id="{3C133A16-F3B3-9138-AB43-AA3D8AC9B538}"/>
              </a:ext>
            </a:extLst>
          </p:cNvPr>
          <p:cNvSpPr/>
          <p:nvPr/>
        </p:nvSpPr>
        <p:spPr>
          <a:xfrm>
            <a:off x="3997039" y="3182498"/>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 of units sold</a:t>
            </a:r>
            <a:endParaRPr lang="en-US" sz="1400" dirty="0">
              <a:cs typeface="Verdana" panose="020B0604030504040204" pitchFamily="34" charset="0"/>
            </a:endParaRPr>
          </a:p>
        </p:txBody>
      </p:sp>
      <p:sp>
        <p:nvSpPr>
          <p:cNvPr id="107" name="Rounded Rectangle 27">
            <a:extLst>
              <a:ext uri="{FF2B5EF4-FFF2-40B4-BE49-F238E27FC236}">
                <a16:creationId xmlns:a16="http://schemas.microsoft.com/office/drawing/2014/main" id="{69F5A468-13A6-5B9F-088E-EE6107617BD1}"/>
              </a:ext>
            </a:extLst>
          </p:cNvPr>
          <p:cNvSpPr/>
          <p:nvPr/>
        </p:nvSpPr>
        <p:spPr>
          <a:xfrm>
            <a:off x="3997039" y="4091599"/>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Variable costs</a:t>
            </a:r>
            <a:endParaRPr lang="en-US" sz="1400" dirty="0">
              <a:cs typeface="Verdana" panose="020B0604030504040204" pitchFamily="34" charset="0"/>
            </a:endParaRPr>
          </a:p>
        </p:txBody>
      </p:sp>
      <p:sp>
        <p:nvSpPr>
          <p:cNvPr id="109" name="Rounded Rectangle 27">
            <a:extLst>
              <a:ext uri="{FF2B5EF4-FFF2-40B4-BE49-F238E27FC236}">
                <a16:creationId xmlns:a16="http://schemas.microsoft.com/office/drawing/2014/main" id="{C0E65731-1ECD-4BBB-7E21-F38FA4331892}"/>
              </a:ext>
            </a:extLst>
          </p:cNvPr>
          <p:cNvSpPr/>
          <p:nvPr/>
        </p:nvSpPr>
        <p:spPr>
          <a:xfrm>
            <a:off x="3997039" y="5569132"/>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Fixed costs</a:t>
            </a:r>
            <a:endParaRPr lang="en-US" sz="1400" dirty="0">
              <a:cs typeface="Verdana" panose="020B0604030504040204" pitchFamily="34" charset="0"/>
            </a:endParaRPr>
          </a:p>
        </p:txBody>
      </p:sp>
      <p:sp>
        <p:nvSpPr>
          <p:cNvPr id="110" name="Oval 109">
            <a:extLst>
              <a:ext uri="{FF2B5EF4-FFF2-40B4-BE49-F238E27FC236}">
                <a16:creationId xmlns:a16="http://schemas.microsoft.com/office/drawing/2014/main" id="{B9175395-F0AD-A8D7-0668-661BB5EBB75A}"/>
              </a:ext>
            </a:extLst>
          </p:cNvPr>
          <p:cNvSpPr/>
          <p:nvPr/>
        </p:nvSpPr>
        <p:spPr>
          <a:xfrm>
            <a:off x="2642321" y="3718827"/>
            <a:ext cx="411480" cy="406734"/>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r>
              <a:rPr lang="en-US" sz="2800" dirty="0">
                <a:solidFill>
                  <a:schemeClr val="bg1"/>
                </a:solidFill>
                <a:latin typeface="+mn-lt"/>
              </a:rPr>
              <a:t>-</a:t>
            </a:r>
          </a:p>
        </p:txBody>
      </p:sp>
      <p:sp>
        <p:nvSpPr>
          <p:cNvPr id="111" name="Oval 110">
            <a:extLst>
              <a:ext uri="{FF2B5EF4-FFF2-40B4-BE49-F238E27FC236}">
                <a16:creationId xmlns:a16="http://schemas.microsoft.com/office/drawing/2014/main" id="{70545802-369D-A325-EE97-6AF9F371E8BB}"/>
              </a:ext>
            </a:extLst>
          </p:cNvPr>
          <p:cNvSpPr/>
          <p:nvPr/>
        </p:nvSpPr>
        <p:spPr>
          <a:xfrm>
            <a:off x="4617300" y="2550952"/>
            <a:ext cx="411480" cy="406734"/>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r>
              <a:rPr lang="en-US" sz="2000" dirty="0">
                <a:solidFill>
                  <a:schemeClr val="bg1"/>
                </a:solidFill>
                <a:latin typeface="+mn-lt"/>
              </a:rPr>
              <a:t>x</a:t>
            </a:r>
          </a:p>
        </p:txBody>
      </p:sp>
      <p:sp>
        <p:nvSpPr>
          <p:cNvPr id="112" name="Oval 111">
            <a:extLst>
              <a:ext uri="{FF2B5EF4-FFF2-40B4-BE49-F238E27FC236}">
                <a16:creationId xmlns:a16="http://schemas.microsoft.com/office/drawing/2014/main" id="{CC2AA84D-634E-1E1C-1791-FCC8ADDD0401}"/>
              </a:ext>
            </a:extLst>
          </p:cNvPr>
          <p:cNvSpPr/>
          <p:nvPr/>
        </p:nvSpPr>
        <p:spPr>
          <a:xfrm>
            <a:off x="4617300" y="4920518"/>
            <a:ext cx="411480" cy="406734"/>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r>
              <a:rPr lang="en-US" sz="2800" dirty="0">
                <a:solidFill>
                  <a:schemeClr val="bg1"/>
                </a:solidFill>
                <a:latin typeface="+mn-lt"/>
              </a:rPr>
              <a:t>+</a:t>
            </a:r>
          </a:p>
        </p:txBody>
      </p:sp>
      <p:sp>
        <p:nvSpPr>
          <p:cNvPr id="113" name="Rounded Rectangle 27">
            <a:extLst>
              <a:ext uri="{FF2B5EF4-FFF2-40B4-BE49-F238E27FC236}">
                <a16:creationId xmlns:a16="http://schemas.microsoft.com/office/drawing/2014/main" id="{AA74C373-5E74-042E-23FE-0179222ABEA8}"/>
              </a:ext>
            </a:extLst>
          </p:cNvPr>
          <p:cNvSpPr/>
          <p:nvPr/>
        </p:nvSpPr>
        <p:spPr>
          <a:xfrm>
            <a:off x="6272787" y="3341343"/>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Cost per unit</a:t>
            </a:r>
            <a:endParaRPr lang="en-US" sz="1400" dirty="0">
              <a:cs typeface="Verdana" panose="020B0604030504040204" pitchFamily="34" charset="0"/>
            </a:endParaRPr>
          </a:p>
        </p:txBody>
      </p:sp>
      <p:sp>
        <p:nvSpPr>
          <p:cNvPr id="114" name="Rounded Rectangle 27">
            <a:extLst>
              <a:ext uri="{FF2B5EF4-FFF2-40B4-BE49-F238E27FC236}">
                <a16:creationId xmlns:a16="http://schemas.microsoft.com/office/drawing/2014/main" id="{261267AD-E650-DE3E-2412-3E17B772F6EC}"/>
              </a:ext>
            </a:extLst>
          </p:cNvPr>
          <p:cNvSpPr/>
          <p:nvPr/>
        </p:nvSpPr>
        <p:spPr>
          <a:xfrm>
            <a:off x="6272787" y="4818875"/>
            <a:ext cx="1652002" cy="587040"/>
          </a:xfrm>
          <a:prstGeom prst="rect">
            <a:avLst/>
          </a:prstGeom>
          <a:noFill/>
          <a:ln w="9525">
            <a:solidFill>
              <a:schemeClr val="tx1"/>
            </a:solid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400" dirty="0"/>
              <a:t>Units produced</a:t>
            </a:r>
            <a:endParaRPr lang="en-US" sz="1400" dirty="0">
              <a:cs typeface="Verdana" panose="020B0604030504040204" pitchFamily="34" charset="0"/>
            </a:endParaRPr>
          </a:p>
        </p:txBody>
      </p:sp>
      <p:sp>
        <p:nvSpPr>
          <p:cNvPr id="115" name="Oval 114">
            <a:extLst>
              <a:ext uri="{FF2B5EF4-FFF2-40B4-BE49-F238E27FC236}">
                <a16:creationId xmlns:a16="http://schemas.microsoft.com/office/drawing/2014/main" id="{6D690AB4-E864-4370-EA8A-C11E37EFE11B}"/>
              </a:ext>
            </a:extLst>
          </p:cNvPr>
          <p:cNvSpPr/>
          <p:nvPr/>
        </p:nvSpPr>
        <p:spPr>
          <a:xfrm>
            <a:off x="6893048" y="4170262"/>
            <a:ext cx="411480" cy="406734"/>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36000"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r>
              <a:rPr lang="en-US" sz="2000" dirty="0">
                <a:solidFill>
                  <a:schemeClr val="bg1"/>
                </a:solidFill>
                <a:latin typeface="+mn-lt"/>
              </a:rPr>
              <a:t>x</a:t>
            </a:r>
          </a:p>
        </p:txBody>
      </p:sp>
      <p:cxnSp>
        <p:nvCxnSpPr>
          <p:cNvPr id="116" name="Elbow Connector 143">
            <a:extLst>
              <a:ext uri="{FF2B5EF4-FFF2-40B4-BE49-F238E27FC236}">
                <a16:creationId xmlns:a16="http://schemas.microsoft.com/office/drawing/2014/main" id="{E02995C5-ED95-AE02-FD0D-0FB8C7B03AFA}"/>
              </a:ext>
            </a:extLst>
          </p:cNvPr>
          <p:cNvCxnSpPr/>
          <p:nvPr/>
        </p:nvCxnSpPr>
        <p:spPr>
          <a:xfrm flipV="1">
            <a:off x="5649041" y="3634863"/>
            <a:ext cx="623746" cy="750257"/>
          </a:xfrm>
          <a:prstGeom prst="bentConnector3">
            <a:avLst>
              <a:gd name="adj1" fmla="val 50000"/>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7" name="Elbow Connector 166">
            <a:extLst>
              <a:ext uri="{FF2B5EF4-FFF2-40B4-BE49-F238E27FC236}">
                <a16:creationId xmlns:a16="http://schemas.microsoft.com/office/drawing/2014/main" id="{62076962-98AB-BBF6-BFB3-D0156C86BC29}"/>
              </a:ext>
            </a:extLst>
          </p:cNvPr>
          <p:cNvCxnSpPr/>
          <p:nvPr/>
        </p:nvCxnSpPr>
        <p:spPr>
          <a:xfrm>
            <a:off x="5649041" y="4385120"/>
            <a:ext cx="623746" cy="727277"/>
          </a:xfrm>
          <a:prstGeom prst="bentConnector3">
            <a:avLst/>
          </a:prstGeom>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A0A4B24C-5DD6-E582-2C27-43E5957E07E0}"/>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15" name="TextBox 14">
            <a:extLst>
              <a:ext uri="{FF2B5EF4-FFF2-40B4-BE49-F238E27FC236}">
                <a16:creationId xmlns:a16="http://schemas.microsoft.com/office/drawing/2014/main" id="{824A8A7F-17D7-8B26-4F84-3E290688177B}"/>
              </a:ext>
            </a:extLst>
          </p:cNvPr>
          <p:cNvSpPr txBox="1"/>
          <p:nvPr/>
        </p:nvSpPr>
        <p:spPr>
          <a:xfrm>
            <a:off x="8240476" y="1739100"/>
            <a:ext cx="3400660" cy="4417072"/>
          </a:xfrm>
          <a:prstGeom prst="rect">
            <a:avLst/>
          </a:prstGeom>
          <a:solidFill>
            <a:schemeClr val="bg1">
              <a:lumMod val="95000"/>
            </a:schemeClr>
          </a:solidFill>
        </p:spPr>
        <p:txBody>
          <a:bodyPr wrap="square" rtlCol="0">
            <a:noAutofit/>
          </a:bodyPr>
          <a:lstStyle/>
          <a:p>
            <a:pPr marR="0" lvl="0" algn="l" defTabSz="914400" rtl="0" eaLnBrk="1" fontAlgn="auto" latinLnBrk="0" hangingPunct="1">
              <a:lnSpc>
                <a:spcPct val="100000"/>
              </a:lnSpc>
              <a:spcBef>
                <a:spcPts val="0"/>
              </a:spcBef>
              <a:spcAft>
                <a:spcPts val="1200"/>
              </a:spcAft>
              <a:buClrTx/>
              <a:buSzTx/>
              <a:tabLst/>
              <a:defRPr/>
            </a:pPr>
            <a:r>
              <a:rPr kumimoji="0" lang="en-GB" sz="1400" b="1" i="0" u="none" strike="noStrike" kern="1200" cap="none" spc="0" normalizeH="0" baseline="0" noProof="0" dirty="0">
                <a:ln>
                  <a:noFill/>
                </a:ln>
                <a:effectLst/>
                <a:uLnTx/>
                <a:uFillTx/>
                <a:latin typeface="Arial" panose="020B0604020202020204"/>
                <a:ea typeface="+mn-ea"/>
                <a:cs typeface="+mn-cs"/>
              </a:rPr>
              <a:t>Comments: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[Insert comments on drivers]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[Insert comments on drivers]</a:t>
            </a:r>
            <a:endParaRPr kumimoji="0" lang="en-GB" sz="1400" b="0" i="0" u="none" strike="noStrike" kern="1200" cap="none" spc="0" normalizeH="0" baseline="0" noProof="0" dirty="0">
              <a:ln>
                <a:noFill/>
              </a:ln>
              <a:effectLst/>
              <a:uLnTx/>
              <a:uFillTx/>
              <a:latin typeface="Arial" panose="020B0604020202020204"/>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p>
        </p:txBody>
      </p:sp>
    </p:spTree>
    <p:extLst>
      <p:ext uri="{BB962C8B-B14F-4D97-AF65-F5344CB8AC3E}">
        <p14:creationId xmlns:p14="http://schemas.microsoft.com/office/powerpoint/2010/main" val="30504579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think-cell data - do not delete" hidden="1">
            <a:extLst>
              <a:ext uri="{FF2B5EF4-FFF2-40B4-BE49-F238E27FC236}">
                <a16:creationId xmlns:a16="http://schemas.microsoft.com/office/drawing/2014/main" id="{9DCEB77A-D2AF-42C2-B205-5423B37C98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77" name="think-cell data - do not delete" hidden="1">
                        <a:extLst>
                          <a:ext uri="{FF2B5EF4-FFF2-40B4-BE49-F238E27FC236}">
                            <a16:creationId xmlns:a16="http://schemas.microsoft.com/office/drawing/2014/main" id="{9DCEB77A-D2AF-42C2-B205-5423B37C98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F787334-E463-4E8F-84DC-14D4E78A326C}"/>
              </a:ext>
            </a:extLst>
          </p:cNvPr>
          <p:cNvSpPr>
            <a:spLocks noGrp="1"/>
          </p:cNvSpPr>
          <p:nvPr>
            <p:ph type="title"/>
          </p:nvPr>
        </p:nvSpPr>
        <p:spPr>
          <a:xfrm>
            <a:off x="554736" y="355092"/>
            <a:ext cx="11082528" cy="731520"/>
          </a:xfrm>
        </p:spPr>
        <p:txBody>
          <a:bodyPr vert="horz"/>
          <a:lstStyle/>
          <a:p>
            <a:r>
              <a:rPr lang="en-US" dirty="0"/>
              <a:t>Profitability drivers</a:t>
            </a:r>
          </a:p>
        </p:txBody>
      </p:sp>
      <p:sp>
        <p:nvSpPr>
          <p:cNvPr id="13" name="Rounded Rectangle 27">
            <a:extLst>
              <a:ext uri="{FF2B5EF4-FFF2-40B4-BE49-F238E27FC236}">
                <a16:creationId xmlns:a16="http://schemas.microsoft.com/office/drawing/2014/main" id="{4C45B259-2E41-4EE4-9E4F-5BED2BD46741}"/>
              </a:ext>
            </a:extLst>
          </p:cNvPr>
          <p:cNvSpPr/>
          <p:nvPr/>
        </p:nvSpPr>
        <p:spPr>
          <a:xfrm>
            <a:off x="554038" y="3846784"/>
            <a:ext cx="987172" cy="901458"/>
          </a:xfrm>
          <a:prstGeom prst="rect">
            <a:avLst/>
          </a:prstGeom>
          <a:solidFill>
            <a:schemeClr val="accent1"/>
          </a:solidFill>
          <a:ln>
            <a:noFill/>
          </a:ln>
        </p:spPr>
        <p:txBody>
          <a:bodyPr wrap="square" lIns="72000" tIns="72000" rIns="72000" bIns="7200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Grow profit</a:t>
            </a:r>
            <a:endParaRPr lang="en-US" sz="1200" dirty="0">
              <a:solidFill>
                <a:schemeClr val="bg1"/>
              </a:solidFill>
              <a:cs typeface="Verdana" panose="020B0604030504040204" pitchFamily="34" charset="0"/>
            </a:endParaRPr>
          </a:p>
        </p:txBody>
      </p:sp>
      <p:sp>
        <p:nvSpPr>
          <p:cNvPr id="12" name="Rounded Rectangle 27">
            <a:extLst>
              <a:ext uri="{FF2B5EF4-FFF2-40B4-BE49-F238E27FC236}">
                <a16:creationId xmlns:a16="http://schemas.microsoft.com/office/drawing/2014/main" id="{7A6E73FE-C327-403C-AD8F-F78413462CC9}"/>
              </a:ext>
            </a:extLst>
          </p:cNvPr>
          <p:cNvSpPr/>
          <p:nvPr/>
        </p:nvSpPr>
        <p:spPr>
          <a:xfrm>
            <a:off x="1765836" y="2853554"/>
            <a:ext cx="987172" cy="901458"/>
          </a:xfrm>
          <a:prstGeom prst="rect">
            <a:avLst/>
          </a:prstGeom>
          <a:solidFill>
            <a:schemeClr val="accent1"/>
          </a:solidFill>
          <a:ln>
            <a:noFill/>
          </a:ln>
        </p:spPr>
        <p:txBody>
          <a:bodyPr wrap="square" lIns="72000" tIns="72000" rIns="72000" bIns="7200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Grow revenues</a:t>
            </a:r>
            <a:endParaRPr lang="en-US" sz="1200" dirty="0">
              <a:solidFill>
                <a:schemeClr val="bg1"/>
              </a:solidFill>
              <a:cs typeface="Verdana" panose="020B0604030504040204" pitchFamily="34" charset="0"/>
            </a:endParaRPr>
          </a:p>
        </p:txBody>
      </p:sp>
      <p:sp>
        <p:nvSpPr>
          <p:cNvPr id="14" name="Rounded Rectangle 27">
            <a:extLst>
              <a:ext uri="{FF2B5EF4-FFF2-40B4-BE49-F238E27FC236}">
                <a16:creationId xmlns:a16="http://schemas.microsoft.com/office/drawing/2014/main" id="{39F3EC90-5C2A-4520-8BD5-2B8F8F34623F}"/>
              </a:ext>
            </a:extLst>
          </p:cNvPr>
          <p:cNvSpPr/>
          <p:nvPr/>
        </p:nvSpPr>
        <p:spPr>
          <a:xfrm>
            <a:off x="1765836" y="4840015"/>
            <a:ext cx="987172" cy="901458"/>
          </a:xfrm>
          <a:prstGeom prst="rect">
            <a:avLst/>
          </a:prstGeom>
          <a:solidFill>
            <a:schemeClr val="accent1"/>
          </a:solidFill>
          <a:ln>
            <a:noFill/>
          </a:ln>
        </p:spPr>
        <p:txBody>
          <a:bodyPr wrap="square" lIns="72000" tIns="72000" rIns="72000" bIns="7200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Reduce </a:t>
            </a:r>
            <a:br>
              <a:rPr lang="en-US" sz="1200" dirty="0">
                <a:solidFill>
                  <a:schemeClr val="bg1"/>
                </a:solidFill>
              </a:rPr>
            </a:br>
            <a:r>
              <a:rPr lang="en-US" sz="1200" dirty="0">
                <a:solidFill>
                  <a:schemeClr val="bg1"/>
                </a:solidFill>
              </a:rPr>
              <a:t>costs</a:t>
            </a:r>
            <a:endParaRPr lang="en-US" sz="1200" dirty="0">
              <a:solidFill>
                <a:schemeClr val="bg1"/>
              </a:solidFill>
              <a:cs typeface="Verdana" panose="020B0604030504040204" pitchFamily="34" charset="0"/>
            </a:endParaRPr>
          </a:p>
        </p:txBody>
      </p:sp>
      <p:sp>
        <p:nvSpPr>
          <p:cNvPr id="15" name="Rounded Rectangle 27">
            <a:extLst>
              <a:ext uri="{FF2B5EF4-FFF2-40B4-BE49-F238E27FC236}">
                <a16:creationId xmlns:a16="http://schemas.microsoft.com/office/drawing/2014/main" id="{A7913B9B-21E3-4DE3-866B-407F870C3690}"/>
              </a:ext>
            </a:extLst>
          </p:cNvPr>
          <p:cNvSpPr/>
          <p:nvPr/>
        </p:nvSpPr>
        <p:spPr>
          <a:xfrm>
            <a:off x="2977635" y="2462071"/>
            <a:ext cx="1120878" cy="572004"/>
          </a:xfrm>
          <a:prstGeom prst="rect">
            <a:avLst/>
          </a:prstGeom>
          <a:solidFill>
            <a:schemeClr val="accent1"/>
          </a:solidFill>
          <a:ln w="12700">
            <a:noFill/>
          </a:ln>
        </p:spPr>
        <p:txBody>
          <a:bodyPr wrap="square" lIns="72000" tIns="72000" rIns="72000" bIns="72000" anchor="t">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Grow customers</a:t>
            </a:r>
            <a:endParaRPr lang="en-US" sz="1200" dirty="0">
              <a:solidFill>
                <a:schemeClr val="bg1"/>
              </a:solidFill>
              <a:cs typeface="Verdana" panose="020B0604030504040204" pitchFamily="34" charset="0"/>
            </a:endParaRPr>
          </a:p>
        </p:txBody>
      </p:sp>
      <p:sp>
        <p:nvSpPr>
          <p:cNvPr id="16" name="Rounded Rectangle 27">
            <a:extLst>
              <a:ext uri="{FF2B5EF4-FFF2-40B4-BE49-F238E27FC236}">
                <a16:creationId xmlns:a16="http://schemas.microsoft.com/office/drawing/2014/main" id="{B93A5436-8A2B-4369-B7D6-E80985BC04F2}"/>
              </a:ext>
            </a:extLst>
          </p:cNvPr>
          <p:cNvSpPr/>
          <p:nvPr/>
        </p:nvSpPr>
        <p:spPr>
          <a:xfrm>
            <a:off x="2977635" y="3574490"/>
            <a:ext cx="1120878" cy="572004"/>
          </a:xfrm>
          <a:prstGeom prst="rect">
            <a:avLst/>
          </a:prstGeom>
          <a:solidFill>
            <a:schemeClr val="accent1"/>
          </a:solidFill>
          <a:ln w="12700">
            <a:noFill/>
          </a:ln>
        </p:spPr>
        <p:txBody>
          <a:bodyPr wrap="square" lIns="72000" tIns="72000" rIns="72000" bIns="72000" anchor="t">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Grow revenue per customer</a:t>
            </a:r>
            <a:endParaRPr lang="en-US" sz="1200" dirty="0">
              <a:solidFill>
                <a:schemeClr val="bg1"/>
              </a:solidFill>
              <a:cs typeface="Verdana" panose="020B0604030504040204" pitchFamily="34" charset="0"/>
            </a:endParaRPr>
          </a:p>
        </p:txBody>
      </p:sp>
      <p:sp>
        <p:nvSpPr>
          <p:cNvPr id="17" name="Rounded Rectangle 27">
            <a:extLst>
              <a:ext uri="{FF2B5EF4-FFF2-40B4-BE49-F238E27FC236}">
                <a16:creationId xmlns:a16="http://schemas.microsoft.com/office/drawing/2014/main" id="{D35D2B47-A173-49CA-9AEE-FF6527D68D76}"/>
              </a:ext>
            </a:extLst>
          </p:cNvPr>
          <p:cNvSpPr/>
          <p:nvPr/>
        </p:nvSpPr>
        <p:spPr>
          <a:xfrm>
            <a:off x="2977635" y="4527991"/>
            <a:ext cx="1120878" cy="572004"/>
          </a:xfrm>
          <a:prstGeom prst="rect">
            <a:avLst/>
          </a:prstGeom>
          <a:solidFill>
            <a:schemeClr val="accent1"/>
          </a:solidFill>
          <a:ln w="12700">
            <a:noFill/>
          </a:ln>
        </p:spPr>
        <p:txBody>
          <a:bodyPr wrap="square" lIns="72000" tIns="72000" rIns="72000" bIns="72000" anchor="t">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Reduce fixed costs</a:t>
            </a:r>
            <a:endParaRPr lang="en-US" sz="1200" dirty="0">
              <a:solidFill>
                <a:schemeClr val="bg1"/>
              </a:solidFill>
              <a:cs typeface="Verdana" panose="020B0604030504040204" pitchFamily="34" charset="0"/>
            </a:endParaRPr>
          </a:p>
        </p:txBody>
      </p:sp>
      <p:sp>
        <p:nvSpPr>
          <p:cNvPr id="18" name="Rounded Rectangle 27">
            <a:extLst>
              <a:ext uri="{FF2B5EF4-FFF2-40B4-BE49-F238E27FC236}">
                <a16:creationId xmlns:a16="http://schemas.microsoft.com/office/drawing/2014/main" id="{713C15CC-D36C-47B0-8466-177D1EE4F223}"/>
              </a:ext>
            </a:extLst>
          </p:cNvPr>
          <p:cNvSpPr/>
          <p:nvPr/>
        </p:nvSpPr>
        <p:spPr>
          <a:xfrm>
            <a:off x="2977635" y="5481494"/>
            <a:ext cx="1120878" cy="572004"/>
          </a:xfrm>
          <a:prstGeom prst="rect">
            <a:avLst/>
          </a:prstGeom>
          <a:solidFill>
            <a:schemeClr val="accent1"/>
          </a:solidFill>
          <a:ln w="12700">
            <a:noFill/>
          </a:ln>
        </p:spPr>
        <p:txBody>
          <a:bodyPr wrap="square" lIns="72000" tIns="72000" rIns="72000" bIns="72000" anchor="t">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solidFill>
                  <a:schemeClr val="bg1"/>
                </a:solidFill>
              </a:rPr>
              <a:t>Reduce variable costs</a:t>
            </a:r>
            <a:endParaRPr lang="en-US" sz="1200" dirty="0">
              <a:solidFill>
                <a:schemeClr val="bg1"/>
              </a:solidFill>
              <a:cs typeface="Verdana" panose="020B0604030504040204" pitchFamily="34" charset="0"/>
            </a:endParaRPr>
          </a:p>
        </p:txBody>
      </p:sp>
      <p:sp>
        <p:nvSpPr>
          <p:cNvPr id="80" name="TextBox 8">
            <a:extLst>
              <a:ext uri="{FF2B5EF4-FFF2-40B4-BE49-F238E27FC236}">
                <a16:creationId xmlns:a16="http://schemas.microsoft.com/office/drawing/2014/main" id="{D17FD479-38CA-4A59-8B76-8BC46660DE50}"/>
              </a:ext>
            </a:extLst>
          </p:cNvPr>
          <p:cNvSpPr txBox="1"/>
          <p:nvPr/>
        </p:nvSpPr>
        <p:spPr bwMode="auto">
          <a:xfrm>
            <a:off x="554038" y="1717979"/>
            <a:ext cx="3544475"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Dimension</a:t>
            </a:r>
          </a:p>
        </p:txBody>
      </p:sp>
      <p:cxnSp>
        <p:nvCxnSpPr>
          <p:cNvPr id="81" name="Straight Connector 80">
            <a:extLst>
              <a:ext uri="{FF2B5EF4-FFF2-40B4-BE49-F238E27FC236}">
                <a16:creationId xmlns:a16="http://schemas.microsoft.com/office/drawing/2014/main" id="{72FE6EFA-BEA9-4734-A440-AB9D1054A52C}"/>
              </a:ext>
            </a:extLst>
          </p:cNvPr>
          <p:cNvCxnSpPr/>
          <p:nvPr/>
        </p:nvCxnSpPr>
        <p:spPr>
          <a:xfrm>
            <a:off x="554038" y="1981048"/>
            <a:ext cx="3544475"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Rounded Rectangle 27">
            <a:extLst>
              <a:ext uri="{FF2B5EF4-FFF2-40B4-BE49-F238E27FC236}">
                <a16:creationId xmlns:a16="http://schemas.microsoft.com/office/drawing/2014/main" id="{7A4FB484-D889-4854-8A41-33E1A719B333}"/>
              </a:ext>
            </a:extLst>
          </p:cNvPr>
          <p:cNvSpPr/>
          <p:nvPr/>
        </p:nvSpPr>
        <p:spPr>
          <a:xfrm>
            <a:off x="4389991" y="2144237"/>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Improve products</a:t>
            </a:r>
            <a:endParaRPr lang="en-US" sz="1200" dirty="0">
              <a:cs typeface="Verdana" panose="020B0604030504040204" pitchFamily="34" charset="0"/>
            </a:endParaRPr>
          </a:p>
        </p:txBody>
      </p:sp>
      <p:sp>
        <p:nvSpPr>
          <p:cNvPr id="24" name="Rounded Rectangle 27">
            <a:extLst>
              <a:ext uri="{FF2B5EF4-FFF2-40B4-BE49-F238E27FC236}">
                <a16:creationId xmlns:a16="http://schemas.microsoft.com/office/drawing/2014/main" id="{6E3303F2-B4BF-41D7-95C5-2AEBCC70B3F0}"/>
              </a:ext>
            </a:extLst>
          </p:cNvPr>
          <p:cNvSpPr/>
          <p:nvPr/>
        </p:nvSpPr>
        <p:spPr>
          <a:xfrm>
            <a:off x="4389991" y="2462071"/>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Increase marketing effectiveness</a:t>
            </a:r>
            <a:endParaRPr lang="en-US" sz="1200" dirty="0">
              <a:cs typeface="Verdana" panose="020B0604030504040204" pitchFamily="34" charset="0"/>
            </a:endParaRPr>
          </a:p>
        </p:txBody>
      </p:sp>
      <p:sp>
        <p:nvSpPr>
          <p:cNvPr id="25" name="Rounded Rectangle 27">
            <a:extLst>
              <a:ext uri="{FF2B5EF4-FFF2-40B4-BE49-F238E27FC236}">
                <a16:creationId xmlns:a16="http://schemas.microsoft.com/office/drawing/2014/main" id="{6DC0A9D5-1E00-43CD-A9C0-A10E10B1E037}"/>
              </a:ext>
            </a:extLst>
          </p:cNvPr>
          <p:cNvSpPr/>
          <p:nvPr/>
        </p:nvSpPr>
        <p:spPr>
          <a:xfrm>
            <a:off x="4389991" y="2779905"/>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Increase sales effectiveness</a:t>
            </a:r>
            <a:endParaRPr lang="en-US" sz="1200" dirty="0">
              <a:cs typeface="Verdana" panose="020B0604030504040204" pitchFamily="34" charset="0"/>
            </a:endParaRPr>
          </a:p>
        </p:txBody>
      </p:sp>
      <p:sp>
        <p:nvSpPr>
          <p:cNvPr id="26" name="Rounded Rectangle 27">
            <a:extLst>
              <a:ext uri="{FF2B5EF4-FFF2-40B4-BE49-F238E27FC236}">
                <a16:creationId xmlns:a16="http://schemas.microsoft.com/office/drawing/2014/main" id="{26F71FD8-A8A3-42C4-8F3D-23095491F78E}"/>
              </a:ext>
            </a:extLst>
          </p:cNvPr>
          <p:cNvSpPr/>
          <p:nvPr/>
        </p:nvSpPr>
        <p:spPr>
          <a:xfrm>
            <a:off x="4389991" y="3097739"/>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Increase distribution effectiveness</a:t>
            </a:r>
            <a:endParaRPr lang="en-US" sz="1200" dirty="0">
              <a:cs typeface="Verdana" panose="020B0604030504040204" pitchFamily="34" charset="0"/>
            </a:endParaRPr>
          </a:p>
        </p:txBody>
      </p:sp>
      <p:sp>
        <p:nvSpPr>
          <p:cNvPr id="27" name="Rounded Rectangle 27">
            <a:extLst>
              <a:ext uri="{FF2B5EF4-FFF2-40B4-BE49-F238E27FC236}">
                <a16:creationId xmlns:a16="http://schemas.microsoft.com/office/drawing/2014/main" id="{4FCE8D9B-9308-4029-8966-BA1FFB47426F}"/>
              </a:ext>
            </a:extLst>
          </p:cNvPr>
          <p:cNvSpPr/>
          <p:nvPr/>
        </p:nvSpPr>
        <p:spPr>
          <a:xfrm>
            <a:off x="4389991" y="3415573"/>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Optimize prices</a:t>
            </a:r>
            <a:endParaRPr lang="en-US" sz="1200" dirty="0">
              <a:cs typeface="Verdana" panose="020B0604030504040204" pitchFamily="34" charset="0"/>
            </a:endParaRPr>
          </a:p>
        </p:txBody>
      </p:sp>
      <p:sp>
        <p:nvSpPr>
          <p:cNvPr id="28" name="Rounded Rectangle 27">
            <a:extLst>
              <a:ext uri="{FF2B5EF4-FFF2-40B4-BE49-F238E27FC236}">
                <a16:creationId xmlns:a16="http://schemas.microsoft.com/office/drawing/2014/main" id="{F4FCFD3E-1EC5-4009-A853-76A7A4BC64E7}"/>
              </a:ext>
            </a:extLst>
          </p:cNvPr>
          <p:cNvSpPr/>
          <p:nvPr/>
        </p:nvSpPr>
        <p:spPr>
          <a:xfrm>
            <a:off x="4389991" y="3733407"/>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Improve customer loyalty</a:t>
            </a:r>
            <a:endParaRPr lang="en-US" sz="1200" dirty="0">
              <a:cs typeface="Verdana" panose="020B0604030504040204" pitchFamily="34" charset="0"/>
            </a:endParaRPr>
          </a:p>
        </p:txBody>
      </p:sp>
      <p:sp>
        <p:nvSpPr>
          <p:cNvPr id="29" name="Rounded Rectangle 27">
            <a:extLst>
              <a:ext uri="{FF2B5EF4-FFF2-40B4-BE49-F238E27FC236}">
                <a16:creationId xmlns:a16="http://schemas.microsoft.com/office/drawing/2014/main" id="{3C69CDA9-BC4E-43CE-9FC9-B1A0DAE62860}"/>
              </a:ext>
            </a:extLst>
          </p:cNvPr>
          <p:cNvSpPr/>
          <p:nvPr/>
        </p:nvSpPr>
        <p:spPr>
          <a:xfrm>
            <a:off x="4389991" y="4051241"/>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Increase up- and cross-selling</a:t>
            </a:r>
            <a:endParaRPr lang="en-US" sz="1200" dirty="0">
              <a:cs typeface="Verdana" panose="020B0604030504040204" pitchFamily="34" charset="0"/>
            </a:endParaRPr>
          </a:p>
        </p:txBody>
      </p:sp>
      <p:sp>
        <p:nvSpPr>
          <p:cNvPr id="30" name="Rounded Rectangle 27">
            <a:extLst>
              <a:ext uri="{FF2B5EF4-FFF2-40B4-BE49-F238E27FC236}">
                <a16:creationId xmlns:a16="http://schemas.microsoft.com/office/drawing/2014/main" id="{08270524-65C1-44C8-9439-24D355C5C856}"/>
              </a:ext>
            </a:extLst>
          </p:cNvPr>
          <p:cNvSpPr/>
          <p:nvPr/>
        </p:nvSpPr>
        <p:spPr>
          <a:xfrm>
            <a:off x="4389991" y="4369075"/>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overhead</a:t>
            </a:r>
            <a:endParaRPr lang="en-US" sz="1200" dirty="0">
              <a:cs typeface="Verdana" panose="020B0604030504040204" pitchFamily="34" charset="0"/>
            </a:endParaRPr>
          </a:p>
        </p:txBody>
      </p:sp>
      <p:sp>
        <p:nvSpPr>
          <p:cNvPr id="31" name="Rounded Rectangle 27">
            <a:extLst>
              <a:ext uri="{FF2B5EF4-FFF2-40B4-BE49-F238E27FC236}">
                <a16:creationId xmlns:a16="http://schemas.microsoft.com/office/drawing/2014/main" id="{5D27B5E9-427F-4C20-A51B-8C8D6905A5DD}"/>
              </a:ext>
            </a:extLst>
          </p:cNvPr>
          <p:cNvSpPr/>
          <p:nvPr/>
        </p:nvSpPr>
        <p:spPr>
          <a:xfrm>
            <a:off x="4389991" y="4686909"/>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Improve asset utilization</a:t>
            </a:r>
            <a:endParaRPr lang="en-US" sz="1200" dirty="0">
              <a:cs typeface="Verdana" panose="020B0604030504040204" pitchFamily="34" charset="0"/>
            </a:endParaRPr>
          </a:p>
        </p:txBody>
      </p:sp>
      <p:sp>
        <p:nvSpPr>
          <p:cNvPr id="32" name="Rounded Rectangle 27">
            <a:extLst>
              <a:ext uri="{FF2B5EF4-FFF2-40B4-BE49-F238E27FC236}">
                <a16:creationId xmlns:a16="http://schemas.microsoft.com/office/drawing/2014/main" id="{7DD179B3-9F54-43DD-8D22-9291A4FD75CC}"/>
              </a:ext>
            </a:extLst>
          </p:cNvPr>
          <p:cNvSpPr/>
          <p:nvPr/>
        </p:nvSpPr>
        <p:spPr>
          <a:xfrm>
            <a:off x="4389991" y="5004743"/>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equipment</a:t>
            </a:r>
            <a:endParaRPr lang="en-US" sz="1200" dirty="0">
              <a:cs typeface="Verdana" panose="020B0604030504040204" pitchFamily="34" charset="0"/>
            </a:endParaRPr>
          </a:p>
        </p:txBody>
      </p:sp>
      <p:sp>
        <p:nvSpPr>
          <p:cNvPr id="33" name="Rounded Rectangle 27">
            <a:extLst>
              <a:ext uri="{FF2B5EF4-FFF2-40B4-BE49-F238E27FC236}">
                <a16:creationId xmlns:a16="http://schemas.microsoft.com/office/drawing/2014/main" id="{B6954D09-6A70-4423-B9DD-DC01B8E49F36}"/>
              </a:ext>
            </a:extLst>
          </p:cNvPr>
          <p:cNvSpPr/>
          <p:nvPr/>
        </p:nvSpPr>
        <p:spPr>
          <a:xfrm>
            <a:off x="4389991" y="5322577"/>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product costs</a:t>
            </a:r>
            <a:endParaRPr lang="en-US" sz="1200" dirty="0">
              <a:cs typeface="Verdana" panose="020B0604030504040204" pitchFamily="34" charset="0"/>
            </a:endParaRPr>
          </a:p>
        </p:txBody>
      </p:sp>
      <p:sp>
        <p:nvSpPr>
          <p:cNvPr id="34" name="Rounded Rectangle 27">
            <a:extLst>
              <a:ext uri="{FF2B5EF4-FFF2-40B4-BE49-F238E27FC236}">
                <a16:creationId xmlns:a16="http://schemas.microsoft.com/office/drawing/2014/main" id="{2F44D459-3713-4B8D-87EB-0B8B4A073550}"/>
              </a:ext>
            </a:extLst>
          </p:cNvPr>
          <p:cNvSpPr/>
          <p:nvPr/>
        </p:nvSpPr>
        <p:spPr>
          <a:xfrm>
            <a:off x="4389991" y="5640411"/>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service costs</a:t>
            </a:r>
            <a:endParaRPr lang="en-US" sz="1200" dirty="0">
              <a:cs typeface="Verdana" panose="020B0604030504040204" pitchFamily="34" charset="0"/>
            </a:endParaRPr>
          </a:p>
        </p:txBody>
      </p:sp>
      <p:sp>
        <p:nvSpPr>
          <p:cNvPr id="35" name="Rounded Rectangle 27">
            <a:extLst>
              <a:ext uri="{FF2B5EF4-FFF2-40B4-BE49-F238E27FC236}">
                <a16:creationId xmlns:a16="http://schemas.microsoft.com/office/drawing/2014/main" id="{296A3C5F-5E8A-450C-BF5F-C0492905B578}"/>
              </a:ext>
            </a:extLst>
          </p:cNvPr>
          <p:cNvSpPr/>
          <p:nvPr/>
        </p:nvSpPr>
        <p:spPr>
          <a:xfrm>
            <a:off x="4389991" y="5958240"/>
            <a:ext cx="3120539" cy="254170"/>
          </a:xfrm>
          <a:prstGeom prst="rect">
            <a:avLst/>
          </a:prstGeom>
          <a:solidFill>
            <a:schemeClr val="bg1">
              <a:lumMod val="95000"/>
            </a:schemeClr>
          </a:solidFill>
          <a:ln w="12700">
            <a:noFill/>
          </a:ln>
        </p:spPr>
        <p:txBody>
          <a:bodyPr wrap="square" lIns="72000" tIns="0" rIns="72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Reduce logistics costs</a:t>
            </a:r>
            <a:endParaRPr lang="en-US" sz="1200" dirty="0">
              <a:cs typeface="Verdana" panose="020B0604030504040204" pitchFamily="34" charset="0"/>
            </a:endParaRPr>
          </a:p>
        </p:txBody>
      </p:sp>
      <p:sp>
        <p:nvSpPr>
          <p:cNvPr id="96" name="TextBox 8">
            <a:extLst>
              <a:ext uri="{FF2B5EF4-FFF2-40B4-BE49-F238E27FC236}">
                <a16:creationId xmlns:a16="http://schemas.microsoft.com/office/drawing/2014/main" id="{FC63A807-54AE-4166-89CF-261570929993}"/>
              </a:ext>
            </a:extLst>
          </p:cNvPr>
          <p:cNvSpPr txBox="1"/>
          <p:nvPr/>
        </p:nvSpPr>
        <p:spPr bwMode="auto">
          <a:xfrm>
            <a:off x="4389991" y="1717979"/>
            <a:ext cx="3120539"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Value drivers</a:t>
            </a:r>
          </a:p>
        </p:txBody>
      </p:sp>
      <p:cxnSp>
        <p:nvCxnSpPr>
          <p:cNvPr id="97" name="Straight Connector 96">
            <a:extLst>
              <a:ext uri="{FF2B5EF4-FFF2-40B4-BE49-F238E27FC236}">
                <a16:creationId xmlns:a16="http://schemas.microsoft.com/office/drawing/2014/main" id="{E34729E4-3177-4C91-BBC9-B73A41EC8FB3}"/>
              </a:ext>
            </a:extLst>
          </p:cNvPr>
          <p:cNvCxnSpPr/>
          <p:nvPr/>
        </p:nvCxnSpPr>
        <p:spPr>
          <a:xfrm>
            <a:off x="4389991" y="1981048"/>
            <a:ext cx="3120539"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0" name="Rounded Rectangle 27">
            <a:extLst>
              <a:ext uri="{FF2B5EF4-FFF2-40B4-BE49-F238E27FC236}">
                <a16:creationId xmlns:a16="http://schemas.microsoft.com/office/drawing/2014/main" id="{F9D8D41E-035D-4FDB-822F-742E8F1010B2}"/>
              </a:ext>
            </a:extLst>
          </p:cNvPr>
          <p:cNvSpPr/>
          <p:nvPr/>
        </p:nvSpPr>
        <p:spPr>
          <a:xfrm>
            <a:off x="9865725" y="214423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52" name="Rounded Rectangle 27">
            <a:extLst>
              <a:ext uri="{FF2B5EF4-FFF2-40B4-BE49-F238E27FC236}">
                <a16:creationId xmlns:a16="http://schemas.microsoft.com/office/drawing/2014/main" id="{155B37BF-D825-4F52-A91A-F6FCFE09B9A5}"/>
              </a:ext>
            </a:extLst>
          </p:cNvPr>
          <p:cNvSpPr/>
          <p:nvPr/>
        </p:nvSpPr>
        <p:spPr>
          <a:xfrm>
            <a:off x="9865725" y="246207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54" name="Rounded Rectangle 27">
            <a:extLst>
              <a:ext uri="{FF2B5EF4-FFF2-40B4-BE49-F238E27FC236}">
                <a16:creationId xmlns:a16="http://schemas.microsoft.com/office/drawing/2014/main" id="{0410E6FA-3391-48E3-A412-C6DC5128F203}"/>
              </a:ext>
            </a:extLst>
          </p:cNvPr>
          <p:cNvSpPr/>
          <p:nvPr/>
        </p:nvSpPr>
        <p:spPr>
          <a:xfrm>
            <a:off x="9865725" y="2779905"/>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56" name="Rounded Rectangle 27">
            <a:extLst>
              <a:ext uri="{FF2B5EF4-FFF2-40B4-BE49-F238E27FC236}">
                <a16:creationId xmlns:a16="http://schemas.microsoft.com/office/drawing/2014/main" id="{3ABFDBDA-E311-4420-B9D4-7EBB53C67300}"/>
              </a:ext>
            </a:extLst>
          </p:cNvPr>
          <p:cNvSpPr/>
          <p:nvPr/>
        </p:nvSpPr>
        <p:spPr>
          <a:xfrm>
            <a:off x="9865725" y="3097739"/>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58" name="Rounded Rectangle 27">
            <a:extLst>
              <a:ext uri="{FF2B5EF4-FFF2-40B4-BE49-F238E27FC236}">
                <a16:creationId xmlns:a16="http://schemas.microsoft.com/office/drawing/2014/main" id="{7DD98638-D8ED-40A0-8F47-24D138A1C338}"/>
              </a:ext>
            </a:extLst>
          </p:cNvPr>
          <p:cNvSpPr/>
          <p:nvPr/>
        </p:nvSpPr>
        <p:spPr>
          <a:xfrm>
            <a:off x="9865725" y="5958240"/>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0" name="Rounded Rectangle 27">
            <a:extLst>
              <a:ext uri="{FF2B5EF4-FFF2-40B4-BE49-F238E27FC236}">
                <a16:creationId xmlns:a16="http://schemas.microsoft.com/office/drawing/2014/main" id="{1A19CB69-14EF-49C2-8449-A2478FB5DD8B}"/>
              </a:ext>
            </a:extLst>
          </p:cNvPr>
          <p:cNvSpPr/>
          <p:nvPr/>
        </p:nvSpPr>
        <p:spPr>
          <a:xfrm>
            <a:off x="9865725" y="564041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2" name="Rounded Rectangle 27">
            <a:extLst>
              <a:ext uri="{FF2B5EF4-FFF2-40B4-BE49-F238E27FC236}">
                <a16:creationId xmlns:a16="http://schemas.microsoft.com/office/drawing/2014/main" id="{9AB937C8-F449-4F3A-ABF8-6403C0FE3245}"/>
              </a:ext>
            </a:extLst>
          </p:cNvPr>
          <p:cNvSpPr/>
          <p:nvPr/>
        </p:nvSpPr>
        <p:spPr>
          <a:xfrm>
            <a:off x="9865725" y="532257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4" name="Rounded Rectangle 27">
            <a:extLst>
              <a:ext uri="{FF2B5EF4-FFF2-40B4-BE49-F238E27FC236}">
                <a16:creationId xmlns:a16="http://schemas.microsoft.com/office/drawing/2014/main" id="{C7D4D11D-436F-4FC7-89D7-84E99B634E0D}"/>
              </a:ext>
            </a:extLst>
          </p:cNvPr>
          <p:cNvSpPr/>
          <p:nvPr/>
        </p:nvSpPr>
        <p:spPr>
          <a:xfrm>
            <a:off x="9865725" y="5004743"/>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6" name="Rounded Rectangle 27">
            <a:extLst>
              <a:ext uri="{FF2B5EF4-FFF2-40B4-BE49-F238E27FC236}">
                <a16:creationId xmlns:a16="http://schemas.microsoft.com/office/drawing/2014/main" id="{A2B3D20C-0D14-4CDD-93AE-D1D00E79DA7D}"/>
              </a:ext>
            </a:extLst>
          </p:cNvPr>
          <p:cNvSpPr/>
          <p:nvPr/>
        </p:nvSpPr>
        <p:spPr>
          <a:xfrm>
            <a:off x="9865725" y="4686909"/>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68" name="Rounded Rectangle 27">
            <a:extLst>
              <a:ext uri="{FF2B5EF4-FFF2-40B4-BE49-F238E27FC236}">
                <a16:creationId xmlns:a16="http://schemas.microsoft.com/office/drawing/2014/main" id="{F24A8F73-6788-4383-A0DF-DBAC47FFBA78}"/>
              </a:ext>
            </a:extLst>
          </p:cNvPr>
          <p:cNvSpPr/>
          <p:nvPr/>
        </p:nvSpPr>
        <p:spPr>
          <a:xfrm>
            <a:off x="9865725" y="4369075"/>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70" name="Rounded Rectangle 27">
            <a:extLst>
              <a:ext uri="{FF2B5EF4-FFF2-40B4-BE49-F238E27FC236}">
                <a16:creationId xmlns:a16="http://schemas.microsoft.com/office/drawing/2014/main" id="{410778EC-9C1C-4E05-9C9E-A94B38E6788E}"/>
              </a:ext>
            </a:extLst>
          </p:cNvPr>
          <p:cNvSpPr/>
          <p:nvPr/>
        </p:nvSpPr>
        <p:spPr>
          <a:xfrm>
            <a:off x="9865725" y="405124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72" name="Rounded Rectangle 27">
            <a:extLst>
              <a:ext uri="{FF2B5EF4-FFF2-40B4-BE49-F238E27FC236}">
                <a16:creationId xmlns:a16="http://schemas.microsoft.com/office/drawing/2014/main" id="{394A1005-4935-4873-B743-962C8EA9C19C}"/>
              </a:ext>
            </a:extLst>
          </p:cNvPr>
          <p:cNvSpPr/>
          <p:nvPr/>
        </p:nvSpPr>
        <p:spPr>
          <a:xfrm>
            <a:off x="9865725" y="373340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74" name="Rounded Rectangle 27">
            <a:extLst>
              <a:ext uri="{FF2B5EF4-FFF2-40B4-BE49-F238E27FC236}">
                <a16:creationId xmlns:a16="http://schemas.microsoft.com/office/drawing/2014/main" id="{06C257D7-4354-49D1-8B00-D45DDB04CDED}"/>
              </a:ext>
            </a:extLst>
          </p:cNvPr>
          <p:cNvSpPr/>
          <p:nvPr/>
        </p:nvSpPr>
        <p:spPr>
          <a:xfrm>
            <a:off x="9865725" y="3415573"/>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expected +/-]</a:t>
            </a:r>
          </a:p>
        </p:txBody>
      </p:sp>
      <p:sp>
        <p:nvSpPr>
          <p:cNvPr id="93" name="TextBox 8">
            <a:extLst>
              <a:ext uri="{FF2B5EF4-FFF2-40B4-BE49-F238E27FC236}">
                <a16:creationId xmlns:a16="http://schemas.microsoft.com/office/drawing/2014/main" id="{8E90DE43-D34B-48D3-9DB8-EAB970840D8F}"/>
              </a:ext>
            </a:extLst>
          </p:cNvPr>
          <p:cNvSpPr txBox="1"/>
          <p:nvPr/>
        </p:nvSpPr>
        <p:spPr bwMode="auto">
          <a:xfrm>
            <a:off x="9865725" y="1717979"/>
            <a:ext cx="1772238"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Benefit</a:t>
            </a:r>
          </a:p>
        </p:txBody>
      </p:sp>
      <p:cxnSp>
        <p:nvCxnSpPr>
          <p:cNvPr id="94" name="Straight Connector 93">
            <a:extLst>
              <a:ext uri="{FF2B5EF4-FFF2-40B4-BE49-F238E27FC236}">
                <a16:creationId xmlns:a16="http://schemas.microsoft.com/office/drawing/2014/main" id="{CEDCF7F3-FD18-48FE-9313-C687033AFAAA}"/>
              </a:ext>
            </a:extLst>
          </p:cNvPr>
          <p:cNvCxnSpPr/>
          <p:nvPr/>
        </p:nvCxnSpPr>
        <p:spPr>
          <a:xfrm>
            <a:off x="9865725" y="1981048"/>
            <a:ext cx="1772238"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8" name="TextBox 8">
            <a:extLst>
              <a:ext uri="{FF2B5EF4-FFF2-40B4-BE49-F238E27FC236}">
                <a16:creationId xmlns:a16="http://schemas.microsoft.com/office/drawing/2014/main" id="{AF28360B-310F-4797-9FD8-AD3D48892467}"/>
              </a:ext>
            </a:extLst>
          </p:cNvPr>
          <p:cNvSpPr txBox="1"/>
          <p:nvPr/>
        </p:nvSpPr>
        <p:spPr bwMode="auto">
          <a:xfrm>
            <a:off x="7802008" y="1717979"/>
            <a:ext cx="1772238"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Metrics</a:t>
            </a:r>
          </a:p>
        </p:txBody>
      </p:sp>
      <p:cxnSp>
        <p:nvCxnSpPr>
          <p:cNvPr id="89" name="Straight Connector 88">
            <a:extLst>
              <a:ext uri="{FF2B5EF4-FFF2-40B4-BE49-F238E27FC236}">
                <a16:creationId xmlns:a16="http://schemas.microsoft.com/office/drawing/2014/main" id="{81B9B043-21B9-4D9D-A529-248180E5FE8E}"/>
              </a:ext>
            </a:extLst>
          </p:cNvPr>
          <p:cNvCxnSpPr/>
          <p:nvPr/>
        </p:nvCxnSpPr>
        <p:spPr>
          <a:xfrm>
            <a:off x="7802008" y="1981048"/>
            <a:ext cx="1772238"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0" name="Rounded Rectangle 27">
            <a:extLst>
              <a:ext uri="{FF2B5EF4-FFF2-40B4-BE49-F238E27FC236}">
                <a16:creationId xmlns:a16="http://schemas.microsoft.com/office/drawing/2014/main" id="{3528E1D8-0679-4F47-AAD8-52334AB38B61}"/>
              </a:ext>
            </a:extLst>
          </p:cNvPr>
          <p:cNvSpPr/>
          <p:nvPr/>
        </p:nvSpPr>
        <p:spPr>
          <a:xfrm>
            <a:off x="7802009" y="214423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1" name="Rounded Rectangle 27">
            <a:extLst>
              <a:ext uri="{FF2B5EF4-FFF2-40B4-BE49-F238E27FC236}">
                <a16:creationId xmlns:a16="http://schemas.microsoft.com/office/drawing/2014/main" id="{A318A63E-5E74-44F0-94C5-232E6388F51D}"/>
              </a:ext>
            </a:extLst>
          </p:cNvPr>
          <p:cNvSpPr/>
          <p:nvPr/>
        </p:nvSpPr>
        <p:spPr>
          <a:xfrm>
            <a:off x="7802009" y="246207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2" name="Rounded Rectangle 27">
            <a:extLst>
              <a:ext uri="{FF2B5EF4-FFF2-40B4-BE49-F238E27FC236}">
                <a16:creationId xmlns:a16="http://schemas.microsoft.com/office/drawing/2014/main" id="{A58B8926-BDD9-48D6-BE1A-CACF0FA21E60}"/>
              </a:ext>
            </a:extLst>
          </p:cNvPr>
          <p:cNvSpPr/>
          <p:nvPr/>
        </p:nvSpPr>
        <p:spPr>
          <a:xfrm>
            <a:off x="7802009" y="2779905"/>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3" name="Rounded Rectangle 27">
            <a:extLst>
              <a:ext uri="{FF2B5EF4-FFF2-40B4-BE49-F238E27FC236}">
                <a16:creationId xmlns:a16="http://schemas.microsoft.com/office/drawing/2014/main" id="{BFB276BD-9951-4A57-AF8A-BD9C7BB142F3}"/>
              </a:ext>
            </a:extLst>
          </p:cNvPr>
          <p:cNvSpPr/>
          <p:nvPr/>
        </p:nvSpPr>
        <p:spPr>
          <a:xfrm>
            <a:off x="7802009" y="3097739"/>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4" name="Rounded Rectangle 27">
            <a:extLst>
              <a:ext uri="{FF2B5EF4-FFF2-40B4-BE49-F238E27FC236}">
                <a16:creationId xmlns:a16="http://schemas.microsoft.com/office/drawing/2014/main" id="{4EB6F342-67D0-403C-B162-9D5C5F74A979}"/>
              </a:ext>
            </a:extLst>
          </p:cNvPr>
          <p:cNvSpPr/>
          <p:nvPr/>
        </p:nvSpPr>
        <p:spPr>
          <a:xfrm>
            <a:off x="7802009" y="5958240"/>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5" name="Rounded Rectangle 27">
            <a:extLst>
              <a:ext uri="{FF2B5EF4-FFF2-40B4-BE49-F238E27FC236}">
                <a16:creationId xmlns:a16="http://schemas.microsoft.com/office/drawing/2014/main" id="{A81E2F0D-55FA-42CA-883D-E9CF870523A9}"/>
              </a:ext>
            </a:extLst>
          </p:cNvPr>
          <p:cNvSpPr/>
          <p:nvPr/>
        </p:nvSpPr>
        <p:spPr>
          <a:xfrm>
            <a:off x="7802009" y="564041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6" name="Rounded Rectangle 27">
            <a:extLst>
              <a:ext uri="{FF2B5EF4-FFF2-40B4-BE49-F238E27FC236}">
                <a16:creationId xmlns:a16="http://schemas.microsoft.com/office/drawing/2014/main" id="{F92110BA-C54B-47F3-838B-A7D0F4A5B5C7}"/>
              </a:ext>
            </a:extLst>
          </p:cNvPr>
          <p:cNvSpPr/>
          <p:nvPr/>
        </p:nvSpPr>
        <p:spPr>
          <a:xfrm>
            <a:off x="7802009" y="532257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7" name="Rounded Rectangle 27">
            <a:extLst>
              <a:ext uri="{FF2B5EF4-FFF2-40B4-BE49-F238E27FC236}">
                <a16:creationId xmlns:a16="http://schemas.microsoft.com/office/drawing/2014/main" id="{CE5CC30D-DEBF-4284-87E5-BCBE5402FE76}"/>
              </a:ext>
            </a:extLst>
          </p:cNvPr>
          <p:cNvSpPr/>
          <p:nvPr/>
        </p:nvSpPr>
        <p:spPr>
          <a:xfrm>
            <a:off x="7802009" y="5004743"/>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8" name="Rounded Rectangle 27">
            <a:extLst>
              <a:ext uri="{FF2B5EF4-FFF2-40B4-BE49-F238E27FC236}">
                <a16:creationId xmlns:a16="http://schemas.microsoft.com/office/drawing/2014/main" id="{906287C4-7ED9-4EBD-A5B9-243C38369ADA}"/>
              </a:ext>
            </a:extLst>
          </p:cNvPr>
          <p:cNvSpPr/>
          <p:nvPr/>
        </p:nvSpPr>
        <p:spPr>
          <a:xfrm>
            <a:off x="7802009" y="4686909"/>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09" name="Rounded Rectangle 27">
            <a:extLst>
              <a:ext uri="{FF2B5EF4-FFF2-40B4-BE49-F238E27FC236}">
                <a16:creationId xmlns:a16="http://schemas.microsoft.com/office/drawing/2014/main" id="{0D28C842-CD46-49E0-906A-F5DA52DC439B}"/>
              </a:ext>
            </a:extLst>
          </p:cNvPr>
          <p:cNvSpPr/>
          <p:nvPr/>
        </p:nvSpPr>
        <p:spPr>
          <a:xfrm>
            <a:off x="7802009" y="4369075"/>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10" name="Rounded Rectangle 27">
            <a:extLst>
              <a:ext uri="{FF2B5EF4-FFF2-40B4-BE49-F238E27FC236}">
                <a16:creationId xmlns:a16="http://schemas.microsoft.com/office/drawing/2014/main" id="{DA23C932-0B81-4830-99EB-596074811899}"/>
              </a:ext>
            </a:extLst>
          </p:cNvPr>
          <p:cNvSpPr/>
          <p:nvPr/>
        </p:nvSpPr>
        <p:spPr>
          <a:xfrm>
            <a:off x="7802009" y="4051241"/>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11" name="Rounded Rectangle 27">
            <a:extLst>
              <a:ext uri="{FF2B5EF4-FFF2-40B4-BE49-F238E27FC236}">
                <a16:creationId xmlns:a16="http://schemas.microsoft.com/office/drawing/2014/main" id="{7D7FC5A5-805A-4D94-9E58-B79057049DF1}"/>
              </a:ext>
            </a:extLst>
          </p:cNvPr>
          <p:cNvSpPr/>
          <p:nvPr/>
        </p:nvSpPr>
        <p:spPr>
          <a:xfrm>
            <a:off x="7802009" y="3733407"/>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sp>
        <p:nvSpPr>
          <p:cNvPr id="112" name="Rounded Rectangle 27">
            <a:extLst>
              <a:ext uri="{FF2B5EF4-FFF2-40B4-BE49-F238E27FC236}">
                <a16:creationId xmlns:a16="http://schemas.microsoft.com/office/drawing/2014/main" id="{F9F4A8C4-BE03-4EB9-A6DE-6E669661AB62}"/>
              </a:ext>
            </a:extLst>
          </p:cNvPr>
          <p:cNvSpPr/>
          <p:nvPr/>
        </p:nvSpPr>
        <p:spPr>
          <a:xfrm>
            <a:off x="7802009" y="3415573"/>
            <a:ext cx="1772238" cy="254170"/>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buClr>
                <a:schemeClr val="tx1"/>
              </a:buClr>
              <a:buSzPct val="110000"/>
              <a:defRPr/>
            </a:pPr>
            <a:r>
              <a:rPr lang="en-US" sz="1200" dirty="0"/>
              <a:t>[Insert metric to measure]</a:t>
            </a:r>
          </a:p>
        </p:txBody>
      </p:sp>
      <p:cxnSp>
        <p:nvCxnSpPr>
          <p:cNvPr id="118" name="AutoShape 8">
            <a:extLst>
              <a:ext uri="{FF2B5EF4-FFF2-40B4-BE49-F238E27FC236}">
                <a16:creationId xmlns:a16="http://schemas.microsoft.com/office/drawing/2014/main" id="{E853B2F9-660D-48BD-811F-1335627A9307}"/>
              </a:ext>
            </a:extLst>
          </p:cNvPr>
          <p:cNvCxnSpPr>
            <a:cxnSpLocks noChangeShapeType="1"/>
            <a:stCxn id="12" idx="2"/>
            <a:endCxn id="13" idx="3"/>
          </p:cNvCxnSpPr>
          <p:nvPr/>
        </p:nvCxnSpPr>
        <p:spPr bwMode="auto">
          <a:xfrm rot="5400000">
            <a:off x="1629066" y="3667156"/>
            <a:ext cx="542501" cy="718212"/>
          </a:xfrm>
          <a:prstGeom prst="bentConnector2">
            <a:avLst/>
          </a:prstGeom>
          <a:noFill/>
          <a:ln w="9525">
            <a:solidFill>
              <a:schemeClr val="tx1"/>
            </a:solidFill>
            <a:miter lim="800000"/>
            <a:headEnd type="none" w="sm" len="sm"/>
            <a:tailEnd type="none" w="sm" len="sm"/>
          </a:ln>
        </p:spPr>
      </p:cxnSp>
      <p:cxnSp>
        <p:nvCxnSpPr>
          <p:cNvPr id="122" name="AutoShape 8">
            <a:extLst>
              <a:ext uri="{FF2B5EF4-FFF2-40B4-BE49-F238E27FC236}">
                <a16:creationId xmlns:a16="http://schemas.microsoft.com/office/drawing/2014/main" id="{4E320728-D9CF-4672-AC76-BDB5A6E1ED8A}"/>
              </a:ext>
            </a:extLst>
          </p:cNvPr>
          <p:cNvCxnSpPr>
            <a:cxnSpLocks noChangeShapeType="1"/>
            <a:stCxn id="14" idx="0"/>
            <a:endCxn id="13" idx="3"/>
          </p:cNvCxnSpPr>
          <p:nvPr/>
        </p:nvCxnSpPr>
        <p:spPr bwMode="auto">
          <a:xfrm rot="16200000" flipV="1">
            <a:off x="1629065" y="4209658"/>
            <a:ext cx="542502" cy="718212"/>
          </a:xfrm>
          <a:prstGeom prst="bentConnector2">
            <a:avLst/>
          </a:prstGeom>
          <a:noFill/>
          <a:ln w="9525">
            <a:solidFill>
              <a:schemeClr val="tx1"/>
            </a:solidFill>
            <a:miter lim="800000"/>
            <a:headEnd type="none" w="sm" len="sm"/>
            <a:tailEnd type="none" w="sm" len="sm"/>
          </a:ln>
        </p:spPr>
      </p:cxnSp>
      <p:cxnSp>
        <p:nvCxnSpPr>
          <p:cNvPr id="125" name="AutoShape 8">
            <a:extLst>
              <a:ext uri="{FF2B5EF4-FFF2-40B4-BE49-F238E27FC236}">
                <a16:creationId xmlns:a16="http://schemas.microsoft.com/office/drawing/2014/main" id="{96C92D1E-5279-405A-A011-C1FC73FBC174}"/>
              </a:ext>
            </a:extLst>
          </p:cNvPr>
          <p:cNvCxnSpPr>
            <a:cxnSpLocks noChangeShapeType="1"/>
            <a:stCxn id="16" idx="1"/>
            <a:endCxn id="12" idx="3"/>
          </p:cNvCxnSpPr>
          <p:nvPr/>
        </p:nvCxnSpPr>
        <p:spPr bwMode="auto">
          <a:xfrm rot="10800000">
            <a:off x="2753009" y="3304284"/>
            <a:ext cx="224627" cy="556209"/>
          </a:xfrm>
          <a:prstGeom prst="bentConnector3">
            <a:avLst>
              <a:gd name="adj1" fmla="val 50000"/>
            </a:avLst>
          </a:prstGeom>
          <a:noFill/>
          <a:ln w="9525">
            <a:solidFill>
              <a:schemeClr val="tx1"/>
            </a:solidFill>
            <a:miter lim="800000"/>
            <a:headEnd type="none" w="sm" len="sm"/>
            <a:tailEnd type="none" w="sm" len="sm"/>
          </a:ln>
        </p:spPr>
      </p:cxnSp>
      <p:cxnSp>
        <p:nvCxnSpPr>
          <p:cNvPr id="129" name="AutoShape 8">
            <a:extLst>
              <a:ext uri="{FF2B5EF4-FFF2-40B4-BE49-F238E27FC236}">
                <a16:creationId xmlns:a16="http://schemas.microsoft.com/office/drawing/2014/main" id="{692BCB71-44C5-467B-B91A-C706A76BB87F}"/>
              </a:ext>
            </a:extLst>
          </p:cNvPr>
          <p:cNvCxnSpPr>
            <a:cxnSpLocks noChangeShapeType="1"/>
            <a:stCxn id="15" idx="1"/>
            <a:endCxn id="12" idx="3"/>
          </p:cNvCxnSpPr>
          <p:nvPr/>
        </p:nvCxnSpPr>
        <p:spPr bwMode="auto">
          <a:xfrm rot="10800000" flipV="1">
            <a:off x="2753009" y="2748073"/>
            <a:ext cx="224627" cy="556210"/>
          </a:xfrm>
          <a:prstGeom prst="bentConnector3">
            <a:avLst>
              <a:gd name="adj1" fmla="val 50000"/>
            </a:avLst>
          </a:prstGeom>
          <a:noFill/>
          <a:ln w="9525">
            <a:solidFill>
              <a:schemeClr val="tx1"/>
            </a:solidFill>
            <a:miter lim="800000"/>
            <a:headEnd type="none" w="sm" len="sm"/>
            <a:tailEnd type="none" w="sm" len="sm"/>
          </a:ln>
        </p:spPr>
      </p:cxnSp>
      <p:cxnSp>
        <p:nvCxnSpPr>
          <p:cNvPr id="132" name="AutoShape 8">
            <a:extLst>
              <a:ext uri="{FF2B5EF4-FFF2-40B4-BE49-F238E27FC236}">
                <a16:creationId xmlns:a16="http://schemas.microsoft.com/office/drawing/2014/main" id="{5BDBCCC5-6E07-4A14-B35C-FEEEA4C405F6}"/>
              </a:ext>
            </a:extLst>
          </p:cNvPr>
          <p:cNvCxnSpPr>
            <a:cxnSpLocks noChangeShapeType="1"/>
            <a:stCxn id="17" idx="1"/>
            <a:endCxn id="14" idx="3"/>
          </p:cNvCxnSpPr>
          <p:nvPr/>
        </p:nvCxnSpPr>
        <p:spPr bwMode="auto">
          <a:xfrm rot="10800000" flipV="1">
            <a:off x="2753009" y="4813992"/>
            <a:ext cx="224627" cy="476751"/>
          </a:xfrm>
          <a:prstGeom prst="bentConnector3">
            <a:avLst>
              <a:gd name="adj1" fmla="val 50000"/>
            </a:avLst>
          </a:prstGeom>
          <a:noFill/>
          <a:ln w="9525">
            <a:solidFill>
              <a:schemeClr val="tx1"/>
            </a:solidFill>
            <a:miter lim="800000"/>
            <a:headEnd type="none" w="sm" len="sm"/>
            <a:tailEnd type="none" w="sm" len="sm"/>
          </a:ln>
        </p:spPr>
      </p:cxnSp>
      <p:cxnSp>
        <p:nvCxnSpPr>
          <p:cNvPr id="135" name="AutoShape 8">
            <a:extLst>
              <a:ext uri="{FF2B5EF4-FFF2-40B4-BE49-F238E27FC236}">
                <a16:creationId xmlns:a16="http://schemas.microsoft.com/office/drawing/2014/main" id="{56A05FA6-CC6D-4A75-A941-3BBCA33B42C5}"/>
              </a:ext>
            </a:extLst>
          </p:cNvPr>
          <p:cNvCxnSpPr>
            <a:cxnSpLocks noChangeShapeType="1"/>
            <a:stCxn id="18" idx="1"/>
            <a:endCxn id="14" idx="3"/>
          </p:cNvCxnSpPr>
          <p:nvPr/>
        </p:nvCxnSpPr>
        <p:spPr bwMode="auto">
          <a:xfrm rot="10800000">
            <a:off x="2753009" y="5290744"/>
            <a:ext cx="224627" cy="476752"/>
          </a:xfrm>
          <a:prstGeom prst="bentConnector3">
            <a:avLst>
              <a:gd name="adj1" fmla="val 50000"/>
            </a:avLst>
          </a:prstGeom>
          <a:noFill/>
          <a:ln w="9525">
            <a:solidFill>
              <a:schemeClr val="tx1"/>
            </a:solidFill>
            <a:miter lim="800000"/>
            <a:headEnd type="none" w="sm" len="sm"/>
            <a:tailEnd type="none" w="sm" len="sm"/>
          </a:ln>
        </p:spPr>
      </p:cxnSp>
      <p:cxnSp>
        <p:nvCxnSpPr>
          <p:cNvPr id="138" name="AutoShape 8">
            <a:extLst>
              <a:ext uri="{FF2B5EF4-FFF2-40B4-BE49-F238E27FC236}">
                <a16:creationId xmlns:a16="http://schemas.microsoft.com/office/drawing/2014/main" id="{8B21D002-B444-45A0-90D8-25BFB04FAB86}"/>
              </a:ext>
            </a:extLst>
          </p:cNvPr>
          <p:cNvCxnSpPr>
            <a:cxnSpLocks noChangeShapeType="1"/>
            <a:stCxn id="35" idx="1"/>
            <a:endCxn id="18" idx="3"/>
          </p:cNvCxnSpPr>
          <p:nvPr/>
        </p:nvCxnSpPr>
        <p:spPr bwMode="auto">
          <a:xfrm rot="10800000">
            <a:off x="4098513" y="5767497"/>
            <a:ext cx="291478" cy="317829"/>
          </a:xfrm>
          <a:prstGeom prst="bentConnector3">
            <a:avLst>
              <a:gd name="adj1" fmla="val 50000"/>
            </a:avLst>
          </a:prstGeom>
          <a:noFill/>
          <a:ln w="9525">
            <a:solidFill>
              <a:schemeClr val="tx1"/>
            </a:solidFill>
            <a:miter lim="800000"/>
            <a:headEnd type="none" w="sm" len="sm"/>
            <a:tailEnd type="none" w="sm" len="sm"/>
          </a:ln>
        </p:spPr>
      </p:cxnSp>
      <p:cxnSp>
        <p:nvCxnSpPr>
          <p:cNvPr id="141" name="Straight Connector 140">
            <a:extLst>
              <a:ext uri="{FF2B5EF4-FFF2-40B4-BE49-F238E27FC236}">
                <a16:creationId xmlns:a16="http://schemas.microsoft.com/office/drawing/2014/main" id="{D0E9BA91-AEF5-4A00-8E38-9021FC0A3B65}"/>
              </a:ext>
            </a:extLst>
          </p:cNvPr>
          <p:cNvCxnSpPr>
            <a:cxnSpLocks/>
            <a:stCxn id="18" idx="3"/>
            <a:endCxn id="34" idx="1"/>
          </p:cNvCxnSpPr>
          <p:nvPr/>
        </p:nvCxnSpPr>
        <p:spPr>
          <a:xfrm>
            <a:off x="4098513" y="5767496"/>
            <a:ext cx="291478" cy="0"/>
          </a:xfrm>
          <a:prstGeom prst="line">
            <a:avLst/>
          </a:prstGeom>
          <a:noFill/>
          <a:ln w="9525">
            <a:solidFill>
              <a:schemeClr val="tx1"/>
            </a:solidFill>
            <a:miter lim="800000"/>
            <a:headEnd type="none" w="sm" len="sm"/>
            <a:tailEnd type="none" w="sm" len="sm"/>
          </a:ln>
        </p:spPr>
      </p:cxnSp>
      <p:cxnSp>
        <p:nvCxnSpPr>
          <p:cNvPr id="144" name="AutoShape 8">
            <a:extLst>
              <a:ext uri="{FF2B5EF4-FFF2-40B4-BE49-F238E27FC236}">
                <a16:creationId xmlns:a16="http://schemas.microsoft.com/office/drawing/2014/main" id="{D995C278-6FA8-4E1D-8E1F-E85C33E6E3D2}"/>
              </a:ext>
            </a:extLst>
          </p:cNvPr>
          <p:cNvCxnSpPr>
            <a:cxnSpLocks noChangeShapeType="1"/>
            <a:stCxn id="33" idx="1"/>
            <a:endCxn id="18" idx="3"/>
          </p:cNvCxnSpPr>
          <p:nvPr/>
        </p:nvCxnSpPr>
        <p:spPr bwMode="auto">
          <a:xfrm rot="10800000" flipV="1">
            <a:off x="4098513" y="5449662"/>
            <a:ext cx="291478" cy="317834"/>
          </a:xfrm>
          <a:prstGeom prst="bentConnector3">
            <a:avLst>
              <a:gd name="adj1" fmla="val 50000"/>
            </a:avLst>
          </a:prstGeom>
          <a:noFill/>
          <a:ln w="9525">
            <a:solidFill>
              <a:schemeClr val="tx1"/>
            </a:solidFill>
            <a:miter lim="800000"/>
            <a:headEnd type="none" w="sm" len="sm"/>
            <a:tailEnd type="none" w="sm" len="sm"/>
          </a:ln>
        </p:spPr>
      </p:cxnSp>
      <p:cxnSp>
        <p:nvCxnSpPr>
          <p:cNvPr id="149" name="AutoShape 8">
            <a:extLst>
              <a:ext uri="{FF2B5EF4-FFF2-40B4-BE49-F238E27FC236}">
                <a16:creationId xmlns:a16="http://schemas.microsoft.com/office/drawing/2014/main" id="{34274C3B-3D29-4188-B677-78412A42214E}"/>
              </a:ext>
            </a:extLst>
          </p:cNvPr>
          <p:cNvCxnSpPr>
            <a:cxnSpLocks noChangeShapeType="1"/>
            <a:stCxn id="32" idx="1"/>
            <a:endCxn id="17" idx="3"/>
          </p:cNvCxnSpPr>
          <p:nvPr/>
        </p:nvCxnSpPr>
        <p:spPr bwMode="auto">
          <a:xfrm rot="10800000">
            <a:off x="4098513" y="4813994"/>
            <a:ext cx="291478" cy="317835"/>
          </a:xfrm>
          <a:prstGeom prst="bentConnector3">
            <a:avLst>
              <a:gd name="adj1" fmla="val 50000"/>
            </a:avLst>
          </a:prstGeom>
          <a:noFill/>
          <a:ln w="9525">
            <a:solidFill>
              <a:schemeClr val="tx1"/>
            </a:solidFill>
            <a:miter lim="800000"/>
            <a:headEnd type="none" w="sm" len="sm"/>
            <a:tailEnd type="none" w="sm" len="sm"/>
          </a:ln>
        </p:spPr>
      </p:cxnSp>
      <p:cxnSp>
        <p:nvCxnSpPr>
          <p:cNvPr id="150" name="Straight Connector 149">
            <a:extLst>
              <a:ext uri="{FF2B5EF4-FFF2-40B4-BE49-F238E27FC236}">
                <a16:creationId xmlns:a16="http://schemas.microsoft.com/office/drawing/2014/main" id="{D8343A9C-50D6-4696-A66B-963EEBA6799F}"/>
              </a:ext>
            </a:extLst>
          </p:cNvPr>
          <p:cNvCxnSpPr>
            <a:cxnSpLocks/>
            <a:stCxn id="17" idx="3"/>
            <a:endCxn id="31" idx="1"/>
          </p:cNvCxnSpPr>
          <p:nvPr/>
        </p:nvCxnSpPr>
        <p:spPr>
          <a:xfrm>
            <a:off x="4098513" y="4813993"/>
            <a:ext cx="291478" cy="1"/>
          </a:xfrm>
          <a:prstGeom prst="line">
            <a:avLst/>
          </a:prstGeom>
          <a:noFill/>
          <a:ln w="9525">
            <a:solidFill>
              <a:schemeClr val="tx1"/>
            </a:solidFill>
            <a:miter lim="800000"/>
            <a:headEnd type="none" w="sm" len="sm"/>
            <a:tailEnd type="none" w="sm" len="sm"/>
          </a:ln>
        </p:spPr>
      </p:cxnSp>
      <p:cxnSp>
        <p:nvCxnSpPr>
          <p:cNvPr id="151" name="AutoShape 8">
            <a:extLst>
              <a:ext uri="{FF2B5EF4-FFF2-40B4-BE49-F238E27FC236}">
                <a16:creationId xmlns:a16="http://schemas.microsoft.com/office/drawing/2014/main" id="{87E185D8-2006-4BB7-BA22-D056F789B582}"/>
              </a:ext>
            </a:extLst>
          </p:cNvPr>
          <p:cNvCxnSpPr>
            <a:cxnSpLocks noChangeShapeType="1"/>
            <a:stCxn id="30" idx="1"/>
            <a:endCxn id="17" idx="3"/>
          </p:cNvCxnSpPr>
          <p:nvPr/>
        </p:nvCxnSpPr>
        <p:spPr bwMode="auto">
          <a:xfrm rot="10800000" flipV="1">
            <a:off x="4098513" y="4496159"/>
            <a:ext cx="291478" cy="317833"/>
          </a:xfrm>
          <a:prstGeom prst="bentConnector3">
            <a:avLst>
              <a:gd name="adj1" fmla="val 50000"/>
            </a:avLst>
          </a:prstGeom>
          <a:noFill/>
          <a:ln w="9525">
            <a:solidFill>
              <a:schemeClr val="tx1"/>
            </a:solidFill>
            <a:miter lim="800000"/>
            <a:headEnd type="none" w="sm" len="sm"/>
            <a:tailEnd type="none" w="sm" len="sm"/>
          </a:ln>
        </p:spPr>
      </p:cxnSp>
      <p:cxnSp>
        <p:nvCxnSpPr>
          <p:cNvPr id="158" name="AutoShape 8">
            <a:extLst>
              <a:ext uri="{FF2B5EF4-FFF2-40B4-BE49-F238E27FC236}">
                <a16:creationId xmlns:a16="http://schemas.microsoft.com/office/drawing/2014/main" id="{0290FA9A-0577-44A3-AC00-081D921E96CC}"/>
              </a:ext>
            </a:extLst>
          </p:cNvPr>
          <p:cNvCxnSpPr>
            <a:cxnSpLocks noChangeShapeType="1"/>
            <a:stCxn id="29" idx="1"/>
            <a:endCxn id="16" idx="3"/>
          </p:cNvCxnSpPr>
          <p:nvPr/>
        </p:nvCxnSpPr>
        <p:spPr bwMode="auto">
          <a:xfrm rot="10800000">
            <a:off x="4098513" y="3860492"/>
            <a:ext cx="291478" cy="317834"/>
          </a:xfrm>
          <a:prstGeom prst="bentConnector3">
            <a:avLst>
              <a:gd name="adj1" fmla="val 50000"/>
            </a:avLst>
          </a:prstGeom>
          <a:noFill/>
          <a:ln w="9525">
            <a:solidFill>
              <a:schemeClr val="tx1"/>
            </a:solidFill>
            <a:miter lim="800000"/>
            <a:headEnd type="none" w="sm" len="sm"/>
            <a:tailEnd type="none" w="sm" len="sm"/>
          </a:ln>
        </p:spPr>
      </p:cxnSp>
      <p:cxnSp>
        <p:nvCxnSpPr>
          <p:cNvPr id="159" name="Straight Connector 158">
            <a:extLst>
              <a:ext uri="{FF2B5EF4-FFF2-40B4-BE49-F238E27FC236}">
                <a16:creationId xmlns:a16="http://schemas.microsoft.com/office/drawing/2014/main" id="{1425D944-0294-4721-A057-747C09F7C8DD}"/>
              </a:ext>
            </a:extLst>
          </p:cNvPr>
          <p:cNvCxnSpPr>
            <a:cxnSpLocks/>
            <a:stCxn id="16" idx="3"/>
            <a:endCxn id="28" idx="1"/>
          </p:cNvCxnSpPr>
          <p:nvPr/>
        </p:nvCxnSpPr>
        <p:spPr>
          <a:xfrm>
            <a:off x="4098513" y="3860492"/>
            <a:ext cx="291478" cy="0"/>
          </a:xfrm>
          <a:prstGeom prst="line">
            <a:avLst/>
          </a:prstGeom>
          <a:noFill/>
          <a:ln w="9525">
            <a:solidFill>
              <a:schemeClr val="tx1"/>
            </a:solidFill>
            <a:miter lim="800000"/>
            <a:headEnd type="none" w="sm" len="sm"/>
            <a:tailEnd type="none" w="sm" len="sm"/>
          </a:ln>
        </p:spPr>
      </p:cxnSp>
      <p:cxnSp>
        <p:nvCxnSpPr>
          <p:cNvPr id="160" name="AutoShape 8">
            <a:extLst>
              <a:ext uri="{FF2B5EF4-FFF2-40B4-BE49-F238E27FC236}">
                <a16:creationId xmlns:a16="http://schemas.microsoft.com/office/drawing/2014/main" id="{8FA844BA-891F-4B99-88AD-C01BF9B57E4F}"/>
              </a:ext>
            </a:extLst>
          </p:cNvPr>
          <p:cNvCxnSpPr>
            <a:cxnSpLocks noChangeShapeType="1"/>
            <a:stCxn id="27" idx="1"/>
            <a:endCxn id="16" idx="3"/>
          </p:cNvCxnSpPr>
          <p:nvPr/>
        </p:nvCxnSpPr>
        <p:spPr bwMode="auto">
          <a:xfrm rot="10800000" flipV="1">
            <a:off x="4098513" y="3542658"/>
            <a:ext cx="291478" cy="317834"/>
          </a:xfrm>
          <a:prstGeom prst="bentConnector3">
            <a:avLst>
              <a:gd name="adj1" fmla="val 50000"/>
            </a:avLst>
          </a:prstGeom>
          <a:noFill/>
          <a:ln w="9525">
            <a:solidFill>
              <a:schemeClr val="tx1"/>
            </a:solidFill>
            <a:miter lim="800000"/>
            <a:headEnd type="none" w="sm" len="sm"/>
            <a:tailEnd type="none" w="sm" len="sm"/>
          </a:ln>
        </p:spPr>
      </p:cxnSp>
      <p:cxnSp>
        <p:nvCxnSpPr>
          <p:cNvPr id="171" name="AutoShape 8">
            <a:extLst>
              <a:ext uri="{FF2B5EF4-FFF2-40B4-BE49-F238E27FC236}">
                <a16:creationId xmlns:a16="http://schemas.microsoft.com/office/drawing/2014/main" id="{C1833B09-AC35-420B-93A8-4DBD392F6AE3}"/>
              </a:ext>
            </a:extLst>
          </p:cNvPr>
          <p:cNvCxnSpPr>
            <a:cxnSpLocks noChangeShapeType="1"/>
            <a:stCxn id="23" idx="1"/>
            <a:endCxn id="15" idx="3"/>
          </p:cNvCxnSpPr>
          <p:nvPr/>
        </p:nvCxnSpPr>
        <p:spPr bwMode="auto">
          <a:xfrm rot="10800000" flipV="1">
            <a:off x="4098513" y="2271321"/>
            <a:ext cx="291478" cy="476751"/>
          </a:xfrm>
          <a:prstGeom prst="bentConnector3">
            <a:avLst>
              <a:gd name="adj1" fmla="val 50000"/>
            </a:avLst>
          </a:prstGeom>
          <a:noFill/>
          <a:ln w="9525">
            <a:solidFill>
              <a:schemeClr val="tx1"/>
            </a:solidFill>
            <a:miter lim="800000"/>
            <a:headEnd type="none" w="sm" len="sm"/>
            <a:tailEnd type="none" w="sm" len="sm"/>
          </a:ln>
        </p:spPr>
      </p:cxnSp>
      <p:cxnSp>
        <p:nvCxnSpPr>
          <p:cNvPr id="174" name="AutoShape 8">
            <a:extLst>
              <a:ext uri="{FF2B5EF4-FFF2-40B4-BE49-F238E27FC236}">
                <a16:creationId xmlns:a16="http://schemas.microsoft.com/office/drawing/2014/main" id="{A942CE86-50CF-49AD-AEE8-7170F78064EC}"/>
              </a:ext>
            </a:extLst>
          </p:cNvPr>
          <p:cNvCxnSpPr>
            <a:cxnSpLocks noChangeShapeType="1"/>
            <a:stCxn id="24" idx="1"/>
            <a:endCxn id="15" idx="3"/>
          </p:cNvCxnSpPr>
          <p:nvPr/>
        </p:nvCxnSpPr>
        <p:spPr bwMode="auto">
          <a:xfrm rot="10800000" flipV="1">
            <a:off x="4098513" y="2589155"/>
            <a:ext cx="291478" cy="158917"/>
          </a:xfrm>
          <a:prstGeom prst="bentConnector3">
            <a:avLst>
              <a:gd name="adj1" fmla="val 50000"/>
            </a:avLst>
          </a:prstGeom>
          <a:noFill/>
          <a:ln w="9525">
            <a:solidFill>
              <a:schemeClr val="tx1"/>
            </a:solidFill>
            <a:miter lim="800000"/>
            <a:headEnd type="none" w="sm" len="sm"/>
            <a:tailEnd type="none" w="sm" len="sm"/>
          </a:ln>
        </p:spPr>
      </p:cxnSp>
      <p:cxnSp>
        <p:nvCxnSpPr>
          <p:cNvPr id="177" name="AutoShape 8">
            <a:extLst>
              <a:ext uri="{FF2B5EF4-FFF2-40B4-BE49-F238E27FC236}">
                <a16:creationId xmlns:a16="http://schemas.microsoft.com/office/drawing/2014/main" id="{21C15D34-72B1-4D4D-80CB-BF1F9D16CF42}"/>
              </a:ext>
            </a:extLst>
          </p:cNvPr>
          <p:cNvCxnSpPr>
            <a:cxnSpLocks noChangeShapeType="1"/>
            <a:stCxn id="25" idx="1"/>
            <a:endCxn id="15" idx="3"/>
          </p:cNvCxnSpPr>
          <p:nvPr/>
        </p:nvCxnSpPr>
        <p:spPr bwMode="auto">
          <a:xfrm rot="10800000">
            <a:off x="4098513" y="2748074"/>
            <a:ext cx="291478" cy="158917"/>
          </a:xfrm>
          <a:prstGeom prst="bentConnector3">
            <a:avLst>
              <a:gd name="adj1" fmla="val 50000"/>
            </a:avLst>
          </a:prstGeom>
          <a:noFill/>
          <a:ln w="9525">
            <a:solidFill>
              <a:schemeClr val="tx1"/>
            </a:solidFill>
            <a:miter lim="800000"/>
            <a:headEnd type="none" w="sm" len="sm"/>
            <a:tailEnd type="none" w="sm" len="sm"/>
          </a:ln>
        </p:spPr>
      </p:cxnSp>
      <p:cxnSp>
        <p:nvCxnSpPr>
          <p:cNvPr id="180" name="AutoShape 8">
            <a:extLst>
              <a:ext uri="{FF2B5EF4-FFF2-40B4-BE49-F238E27FC236}">
                <a16:creationId xmlns:a16="http://schemas.microsoft.com/office/drawing/2014/main" id="{E4018C7E-4153-4C9A-B32B-E86712BBDECD}"/>
              </a:ext>
            </a:extLst>
          </p:cNvPr>
          <p:cNvCxnSpPr>
            <a:cxnSpLocks noChangeShapeType="1"/>
            <a:stCxn id="26" idx="1"/>
            <a:endCxn id="15" idx="3"/>
          </p:cNvCxnSpPr>
          <p:nvPr/>
        </p:nvCxnSpPr>
        <p:spPr bwMode="auto">
          <a:xfrm rot="10800000">
            <a:off x="4098513" y="2748074"/>
            <a:ext cx="291478" cy="476751"/>
          </a:xfrm>
          <a:prstGeom prst="bentConnector3">
            <a:avLst>
              <a:gd name="adj1" fmla="val 50000"/>
            </a:avLst>
          </a:prstGeom>
          <a:noFill/>
          <a:ln w="9525">
            <a:solidFill>
              <a:schemeClr val="tx1"/>
            </a:solidFill>
            <a:miter lim="800000"/>
            <a:headEnd type="none" w="sm" len="sm"/>
            <a:tailEnd type="none" w="sm" len="sm"/>
          </a:ln>
        </p:spPr>
      </p:cxnSp>
      <p:sp>
        <p:nvSpPr>
          <p:cNvPr id="3" name="Text Placeholder 2">
            <a:extLst>
              <a:ext uri="{FF2B5EF4-FFF2-40B4-BE49-F238E27FC236}">
                <a16:creationId xmlns:a16="http://schemas.microsoft.com/office/drawing/2014/main" id="{FB8C8871-6EBA-4F5D-66B4-52986F99C45F}"/>
              </a:ext>
            </a:extLst>
          </p:cNvPr>
          <p:cNvSpPr>
            <a:spLocks noGrp="1"/>
          </p:cNvSpPr>
          <p:nvPr>
            <p:ph type="body" sz="quarter" idx="17"/>
          </p:nvPr>
        </p:nvSpPr>
        <p:spPr>
          <a:xfrm>
            <a:off x="7630160" y="100540"/>
            <a:ext cx="4007104" cy="123111"/>
          </a:xfrm>
        </p:spPr>
        <p:txBody>
          <a:bodyPr/>
          <a:lstStyle/>
          <a:p>
            <a:r>
              <a:rPr lang="en-US" dirty="0"/>
              <a:t>Appendix A: Frameworks</a:t>
            </a:r>
          </a:p>
        </p:txBody>
      </p:sp>
    </p:spTree>
    <p:extLst>
      <p:ext uri="{BB962C8B-B14F-4D97-AF65-F5344CB8AC3E}">
        <p14:creationId xmlns:p14="http://schemas.microsoft.com/office/powerpoint/2010/main" val="4327707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Issue tree</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2968777"/>
            <a:ext cx="1346704" cy="1636406"/>
          </a:xfrm>
          <a:prstGeom prst="rect">
            <a:avLst/>
          </a:prstGeom>
          <a:solidFill>
            <a:schemeClr val="accent1"/>
          </a:solidFill>
          <a:ln w="19050" algn="ctr">
            <a:noFill/>
            <a:miter lim="800000"/>
            <a:headEnd type="none" w="sm" len="sm"/>
            <a:tailEnd type="none" w="sm" len="sm"/>
          </a:ln>
        </p:spPr>
        <p:txBody>
          <a:bodyPr wrap="square" lIns="90000" tIns="90000" rIns="90000" bIns="90000" anchor="ctr"/>
          <a:lstStyle/>
          <a:p>
            <a:pPr algn="ctr">
              <a:defRPr/>
            </a:pPr>
            <a:r>
              <a:rPr lang="en-US" altLang="ja-JP" sz="1200" b="1">
                <a:solidFill>
                  <a:schemeClr val="bg1"/>
                </a:solidFill>
                <a:ea typeface="ＭＳ Ｐゴシック" pitchFamily="50" charset="-128"/>
              </a:rPr>
              <a:t>[Main issue]</a:t>
            </a:r>
            <a:endParaRPr lang="en-GB" altLang="ja-JP" sz="1200" b="1">
              <a:solidFill>
                <a:schemeClr val="bg1"/>
              </a:solidFill>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809487"/>
            <a:ext cx="1138685" cy="1551961"/>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dirty="0">
                <a:solidFill>
                  <a:schemeClr val="bg1"/>
                </a:solidFill>
                <a:ea typeface="ＭＳ Ｐゴシック" pitchFamily="50" charset="-128"/>
              </a:rPr>
              <a:t>[Main drivers of issue]</a:t>
            </a: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212512"/>
            <a:ext cx="1138685" cy="1551600"/>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a:solidFill>
                  <a:schemeClr val="bg1"/>
                </a:solidFill>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585468"/>
            <a:ext cx="745496" cy="120151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786980"/>
            <a:ext cx="745496" cy="120133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427439"/>
            <a:ext cx="496598" cy="560873"/>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809487"/>
            <a:ext cx="2693407" cy="431336"/>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025155"/>
            <a:ext cx="496598" cy="560313"/>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585468"/>
            <a:ext cx="496598" cy="545239"/>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318062"/>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4988312"/>
            <a:ext cx="496598" cy="544677"/>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596638"/>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058120"/>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794414"/>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025155"/>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104474"/>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56595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2915780"/>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702190"/>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16367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2899966"/>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130707"/>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212512"/>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399892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460404"/>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196698"/>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427439"/>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302250"/>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532989"/>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343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C3E4C33A-6170-4029-B274-7A966F8A38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23" name="think-cell data - do not delete" hidden="1">
                        <a:extLst>
                          <a:ext uri="{FF2B5EF4-FFF2-40B4-BE49-F238E27FC236}">
                            <a16:creationId xmlns:a16="http://schemas.microsoft.com/office/drawing/2014/main" id="{C3E4C33A-6170-4029-B274-7A966F8A38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161FAA-F62D-4AAE-A39D-BF9669D06A20}"/>
              </a:ext>
            </a:extLst>
          </p:cNvPr>
          <p:cNvSpPr>
            <a:spLocks noGrp="1"/>
          </p:cNvSpPr>
          <p:nvPr>
            <p:ph type="title"/>
          </p:nvPr>
        </p:nvSpPr>
        <p:spPr>
          <a:xfrm>
            <a:off x="554736" y="355092"/>
            <a:ext cx="11082528" cy="731520"/>
          </a:xfrm>
        </p:spPr>
        <p:txBody>
          <a:bodyPr vert="horz"/>
          <a:lstStyle/>
          <a:p>
            <a:r>
              <a:rPr lang="en-US" dirty="0"/>
              <a:t>Value drivers and expected benefits</a:t>
            </a:r>
          </a:p>
        </p:txBody>
      </p:sp>
      <p:sp>
        <p:nvSpPr>
          <p:cNvPr id="56" name="Rounded Rectangle 27">
            <a:extLst>
              <a:ext uri="{FF2B5EF4-FFF2-40B4-BE49-F238E27FC236}">
                <a16:creationId xmlns:a16="http://schemas.microsoft.com/office/drawing/2014/main" id="{215E1779-7599-4E9F-B241-A1BBB108FCCC}"/>
              </a:ext>
            </a:extLst>
          </p:cNvPr>
          <p:cNvSpPr/>
          <p:nvPr/>
        </p:nvSpPr>
        <p:spPr>
          <a:xfrm>
            <a:off x="2079769" y="2639093"/>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dimension]</a:t>
            </a:r>
            <a:endParaRPr lang="en-US" sz="1200" dirty="0">
              <a:solidFill>
                <a:schemeClr val="bg1"/>
              </a:solidFill>
              <a:cs typeface="Verdana" panose="020B0604030504040204" pitchFamily="34" charset="0"/>
            </a:endParaRPr>
          </a:p>
        </p:txBody>
      </p:sp>
      <p:sp>
        <p:nvSpPr>
          <p:cNvPr id="57" name="Rounded Rectangle 27">
            <a:extLst>
              <a:ext uri="{FF2B5EF4-FFF2-40B4-BE49-F238E27FC236}">
                <a16:creationId xmlns:a16="http://schemas.microsoft.com/office/drawing/2014/main" id="{A22C10B6-F7B0-42B0-96B0-38A7CE07A57B}"/>
              </a:ext>
            </a:extLst>
          </p:cNvPr>
          <p:cNvSpPr/>
          <p:nvPr/>
        </p:nvSpPr>
        <p:spPr>
          <a:xfrm>
            <a:off x="554038" y="3703717"/>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dimension]</a:t>
            </a:r>
            <a:endParaRPr lang="en-US" sz="1200" dirty="0">
              <a:solidFill>
                <a:schemeClr val="bg1"/>
              </a:solidFill>
              <a:cs typeface="Verdana" panose="020B0604030504040204" pitchFamily="34" charset="0"/>
            </a:endParaRPr>
          </a:p>
        </p:txBody>
      </p:sp>
      <p:sp>
        <p:nvSpPr>
          <p:cNvPr id="58" name="Rounded Rectangle 27">
            <a:extLst>
              <a:ext uri="{FF2B5EF4-FFF2-40B4-BE49-F238E27FC236}">
                <a16:creationId xmlns:a16="http://schemas.microsoft.com/office/drawing/2014/main" id="{5384B0CA-C10D-4673-9682-0F1C06D87686}"/>
              </a:ext>
            </a:extLst>
          </p:cNvPr>
          <p:cNvSpPr/>
          <p:nvPr/>
        </p:nvSpPr>
        <p:spPr>
          <a:xfrm>
            <a:off x="2079769" y="4768340"/>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dimension]</a:t>
            </a:r>
            <a:endParaRPr lang="en-US" sz="1200" dirty="0">
              <a:solidFill>
                <a:schemeClr val="bg1"/>
              </a:solidFill>
              <a:cs typeface="Verdana" panose="020B0604030504040204" pitchFamily="34" charset="0"/>
            </a:endParaRPr>
          </a:p>
        </p:txBody>
      </p:sp>
      <p:sp>
        <p:nvSpPr>
          <p:cNvPr id="41" name="TextBox 8">
            <a:extLst>
              <a:ext uri="{FF2B5EF4-FFF2-40B4-BE49-F238E27FC236}">
                <a16:creationId xmlns:a16="http://schemas.microsoft.com/office/drawing/2014/main" id="{8A63312B-DD72-4ED2-954A-D025A9D686E7}"/>
              </a:ext>
            </a:extLst>
          </p:cNvPr>
          <p:cNvSpPr txBox="1"/>
          <p:nvPr/>
        </p:nvSpPr>
        <p:spPr bwMode="auto">
          <a:xfrm>
            <a:off x="554038" y="1675939"/>
            <a:ext cx="2863601"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Dimensions</a:t>
            </a:r>
          </a:p>
        </p:txBody>
      </p:sp>
      <p:cxnSp>
        <p:nvCxnSpPr>
          <p:cNvPr id="42" name="Straight Connector 41">
            <a:extLst>
              <a:ext uri="{FF2B5EF4-FFF2-40B4-BE49-F238E27FC236}">
                <a16:creationId xmlns:a16="http://schemas.microsoft.com/office/drawing/2014/main" id="{39AEA6C0-B0B4-4F37-B32E-2AB6E0011C6F}"/>
              </a:ext>
            </a:extLst>
          </p:cNvPr>
          <p:cNvCxnSpPr/>
          <p:nvPr/>
        </p:nvCxnSpPr>
        <p:spPr>
          <a:xfrm>
            <a:off x="554038" y="1981048"/>
            <a:ext cx="2863601"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9" name="Rounded Rectangle 27">
            <a:extLst>
              <a:ext uri="{FF2B5EF4-FFF2-40B4-BE49-F238E27FC236}">
                <a16:creationId xmlns:a16="http://schemas.microsoft.com/office/drawing/2014/main" id="{FE751C32-BF24-4007-99BE-E268E2D1E4A0}"/>
              </a:ext>
            </a:extLst>
          </p:cNvPr>
          <p:cNvSpPr/>
          <p:nvPr/>
        </p:nvSpPr>
        <p:spPr>
          <a:xfrm>
            <a:off x="3798899" y="2078198"/>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0" name="Rounded Rectangle 27">
            <a:extLst>
              <a:ext uri="{FF2B5EF4-FFF2-40B4-BE49-F238E27FC236}">
                <a16:creationId xmlns:a16="http://schemas.microsoft.com/office/drawing/2014/main" id="{9FCA0F28-0A5F-4F27-9C6A-5F8E50104A78}"/>
              </a:ext>
            </a:extLst>
          </p:cNvPr>
          <p:cNvSpPr/>
          <p:nvPr/>
        </p:nvSpPr>
        <p:spPr>
          <a:xfrm>
            <a:off x="3798899" y="2787947"/>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1" name="Rounded Rectangle 27">
            <a:extLst>
              <a:ext uri="{FF2B5EF4-FFF2-40B4-BE49-F238E27FC236}">
                <a16:creationId xmlns:a16="http://schemas.microsoft.com/office/drawing/2014/main" id="{5A4423A6-B62B-49FB-A43D-2B1D8DC3A283}"/>
              </a:ext>
            </a:extLst>
          </p:cNvPr>
          <p:cNvSpPr/>
          <p:nvPr/>
        </p:nvSpPr>
        <p:spPr>
          <a:xfrm>
            <a:off x="3798899" y="3497696"/>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2" name="Rounded Rectangle 27">
            <a:extLst>
              <a:ext uri="{FF2B5EF4-FFF2-40B4-BE49-F238E27FC236}">
                <a16:creationId xmlns:a16="http://schemas.microsoft.com/office/drawing/2014/main" id="{089E36A0-821A-48A9-9FC8-D481ABF6DC33}"/>
              </a:ext>
            </a:extLst>
          </p:cNvPr>
          <p:cNvSpPr/>
          <p:nvPr/>
        </p:nvSpPr>
        <p:spPr>
          <a:xfrm>
            <a:off x="3798899" y="4207445"/>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3" name="Rounded Rectangle 27">
            <a:extLst>
              <a:ext uri="{FF2B5EF4-FFF2-40B4-BE49-F238E27FC236}">
                <a16:creationId xmlns:a16="http://schemas.microsoft.com/office/drawing/2014/main" id="{C48CF3CE-5F42-4664-A6C6-EC1F4C6F3D82}"/>
              </a:ext>
            </a:extLst>
          </p:cNvPr>
          <p:cNvSpPr/>
          <p:nvPr/>
        </p:nvSpPr>
        <p:spPr>
          <a:xfrm>
            <a:off x="3798899" y="4917194"/>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64" name="Rounded Rectangle 27">
            <a:extLst>
              <a:ext uri="{FF2B5EF4-FFF2-40B4-BE49-F238E27FC236}">
                <a16:creationId xmlns:a16="http://schemas.microsoft.com/office/drawing/2014/main" id="{D70C45B0-A782-4B47-90CE-A2EA8F502F5D}"/>
              </a:ext>
            </a:extLst>
          </p:cNvPr>
          <p:cNvSpPr/>
          <p:nvPr/>
        </p:nvSpPr>
        <p:spPr>
          <a:xfrm>
            <a:off x="3798899" y="5626941"/>
            <a:ext cx="2439716" cy="612000"/>
          </a:xfrm>
          <a:prstGeom prst="rect">
            <a:avLst/>
          </a:prstGeom>
          <a:solidFill>
            <a:schemeClr val="accent2"/>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a:t>
            </a:r>
            <a:endParaRPr lang="en-US" sz="1200" dirty="0">
              <a:solidFill>
                <a:schemeClr val="bg1"/>
              </a:solidFill>
              <a:cs typeface="Verdana" panose="020B0604030504040204" pitchFamily="34" charset="0"/>
            </a:endParaRPr>
          </a:p>
        </p:txBody>
      </p:sp>
      <p:sp>
        <p:nvSpPr>
          <p:cNvPr id="43" name="TextBox 8">
            <a:extLst>
              <a:ext uri="{FF2B5EF4-FFF2-40B4-BE49-F238E27FC236}">
                <a16:creationId xmlns:a16="http://schemas.microsoft.com/office/drawing/2014/main" id="{E58072FF-67BC-4BD5-801E-48785C1CFD35}"/>
              </a:ext>
            </a:extLst>
          </p:cNvPr>
          <p:cNvSpPr txBox="1"/>
          <p:nvPr/>
        </p:nvSpPr>
        <p:spPr bwMode="auto">
          <a:xfrm>
            <a:off x="3798899" y="1675939"/>
            <a:ext cx="2439716"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Value drivers</a:t>
            </a:r>
          </a:p>
        </p:txBody>
      </p:sp>
      <p:cxnSp>
        <p:nvCxnSpPr>
          <p:cNvPr id="44" name="Straight Connector 43">
            <a:extLst>
              <a:ext uri="{FF2B5EF4-FFF2-40B4-BE49-F238E27FC236}">
                <a16:creationId xmlns:a16="http://schemas.microsoft.com/office/drawing/2014/main" id="{2CAF057A-67B9-4386-BD83-A45D8D822723}"/>
              </a:ext>
            </a:extLst>
          </p:cNvPr>
          <p:cNvCxnSpPr/>
          <p:nvPr/>
        </p:nvCxnSpPr>
        <p:spPr>
          <a:xfrm>
            <a:off x="3798899" y="1981048"/>
            <a:ext cx="2439716"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5" name="Rounded Rectangle 27">
            <a:extLst>
              <a:ext uri="{FF2B5EF4-FFF2-40B4-BE49-F238E27FC236}">
                <a16:creationId xmlns:a16="http://schemas.microsoft.com/office/drawing/2014/main" id="{AA5DAD6C-0A72-4C99-A104-FF8233DC01EB}"/>
              </a:ext>
            </a:extLst>
          </p:cNvPr>
          <p:cNvSpPr/>
          <p:nvPr/>
        </p:nvSpPr>
        <p:spPr>
          <a:xfrm>
            <a:off x="6619875" y="2106839"/>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66" name="Rounded Rectangle 27">
            <a:extLst>
              <a:ext uri="{FF2B5EF4-FFF2-40B4-BE49-F238E27FC236}">
                <a16:creationId xmlns:a16="http://schemas.microsoft.com/office/drawing/2014/main" id="{46FA82E2-00FE-4B42-A56A-4F94E3FEE07D}"/>
              </a:ext>
            </a:extLst>
          </p:cNvPr>
          <p:cNvSpPr/>
          <p:nvPr/>
        </p:nvSpPr>
        <p:spPr>
          <a:xfrm>
            <a:off x="6619875" y="2816588"/>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67" name="Rounded Rectangle 27">
            <a:extLst>
              <a:ext uri="{FF2B5EF4-FFF2-40B4-BE49-F238E27FC236}">
                <a16:creationId xmlns:a16="http://schemas.microsoft.com/office/drawing/2014/main" id="{1B63927E-CA58-43D4-9025-507AE0CFFC0E}"/>
              </a:ext>
            </a:extLst>
          </p:cNvPr>
          <p:cNvSpPr/>
          <p:nvPr/>
        </p:nvSpPr>
        <p:spPr>
          <a:xfrm>
            <a:off x="6619875" y="3526337"/>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68" name="Rounded Rectangle 27">
            <a:extLst>
              <a:ext uri="{FF2B5EF4-FFF2-40B4-BE49-F238E27FC236}">
                <a16:creationId xmlns:a16="http://schemas.microsoft.com/office/drawing/2014/main" id="{248B1D0B-E6AF-4BBD-80B4-058740D581F0}"/>
              </a:ext>
            </a:extLst>
          </p:cNvPr>
          <p:cNvSpPr/>
          <p:nvPr/>
        </p:nvSpPr>
        <p:spPr>
          <a:xfrm>
            <a:off x="6619875" y="4236086"/>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69" name="Rounded Rectangle 27">
            <a:extLst>
              <a:ext uri="{FF2B5EF4-FFF2-40B4-BE49-F238E27FC236}">
                <a16:creationId xmlns:a16="http://schemas.microsoft.com/office/drawing/2014/main" id="{AA586F41-91ED-4664-A11C-5A989B92AF50}"/>
              </a:ext>
            </a:extLst>
          </p:cNvPr>
          <p:cNvSpPr/>
          <p:nvPr/>
        </p:nvSpPr>
        <p:spPr>
          <a:xfrm>
            <a:off x="6619875" y="4945835"/>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70" name="Rounded Rectangle 27">
            <a:extLst>
              <a:ext uri="{FF2B5EF4-FFF2-40B4-BE49-F238E27FC236}">
                <a16:creationId xmlns:a16="http://schemas.microsoft.com/office/drawing/2014/main" id="{17062D96-FD90-413F-81F7-CAC158FC0D79}"/>
              </a:ext>
            </a:extLst>
          </p:cNvPr>
          <p:cNvSpPr/>
          <p:nvPr/>
        </p:nvSpPr>
        <p:spPr>
          <a:xfrm>
            <a:off x="6619875" y="5655582"/>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quantitative benefit +/-]</a:t>
            </a:r>
          </a:p>
          <a:p>
            <a:pPr marL="180975" lvl="0" indent="-180975" defTabSz="914400">
              <a:spcAft>
                <a:spcPts val="600"/>
              </a:spcAft>
              <a:buSzPct val="100000"/>
              <a:buFont typeface="Trebuchet MS" panose="020B0603020202020204" pitchFamily="34" charset="0"/>
              <a:buChar char="•"/>
              <a:defRPr/>
            </a:pPr>
            <a:r>
              <a:rPr lang="en-US" sz="1200" dirty="0"/>
              <a:t>[Add comment on benefit and how realistic it is/where risks lie]</a:t>
            </a:r>
          </a:p>
        </p:txBody>
      </p:sp>
      <p:sp>
        <p:nvSpPr>
          <p:cNvPr id="45" name="TextBox 8">
            <a:extLst>
              <a:ext uri="{FF2B5EF4-FFF2-40B4-BE49-F238E27FC236}">
                <a16:creationId xmlns:a16="http://schemas.microsoft.com/office/drawing/2014/main" id="{792AE7B5-636B-459C-B64E-853DADAE7A6C}"/>
              </a:ext>
            </a:extLst>
          </p:cNvPr>
          <p:cNvSpPr txBox="1"/>
          <p:nvPr/>
        </p:nvSpPr>
        <p:spPr bwMode="auto">
          <a:xfrm>
            <a:off x="6619875" y="1675939"/>
            <a:ext cx="5018088"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Expected benefits</a:t>
            </a:r>
          </a:p>
        </p:txBody>
      </p:sp>
      <p:cxnSp>
        <p:nvCxnSpPr>
          <p:cNvPr id="46" name="Straight Connector 45">
            <a:extLst>
              <a:ext uri="{FF2B5EF4-FFF2-40B4-BE49-F238E27FC236}">
                <a16:creationId xmlns:a16="http://schemas.microsoft.com/office/drawing/2014/main" id="{4023833D-BD2D-4F33-BAD7-1FF20C00B2FF}"/>
              </a:ext>
            </a:extLst>
          </p:cNvPr>
          <p:cNvCxnSpPr/>
          <p:nvPr/>
        </p:nvCxnSpPr>
        <p:spPr>
          <a:xfrm>
            <a:off x="6619875" y="1981048"/>
            <a:ext cx="5018088"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AutoShape 8">
            <a:extLst>
              <a:ext uri="{FF2B5EF4-FFF2-40B4-BE49-F238E27FC236}">
                <a16:creationId xmlns:a16="http://schemas.microsoft.com/office/drawing/2014/main" id="{AAAADDD0-E9A2-48D1-8081-24C34F3A194D}"/>
              </a:ext>
            </a:extLst>
          </p:cNvPr>
          <p:cNvCxnSpPr>
            <a:cxnSpLocks noChangeShapeType="1"/>
            <a:stCxn id="56" idx="2"/>
            <a:endCxn id="57" idx="3"/>
          </p:cNvCxnSpPr>
          <p:nvPr/>
        </p:nvCxnSpPr>
        <p:spPr bwMode="auto">
          <a:xfrm rot="5400000">
            <a:off x="2015421" y="3425288"/>
            <a:ext cx="609770" cy="856796"/>
          </a:xfrm>
          <a:prstGeom prst="bentConnector2">
            <a:avLst/>
          </a:prstGeom>
          <a:noFill/>
          <a:ln w="9525">
            <a:solidFill>
              <a:schemeClr val="tx1"/>
            </a:solidFill>
            <a:miter lim="800000"/>
            <a:headEnd type="none" w="sm" len="sm"/>
            <a:tailEnd type="none" w="sm" len="sm"/>
          </a:ln>
        </p:spPr>
      </p:cxnSp>
      <p:cxnSp>
        <p:nvCxnSpPr>
          <p:cNvPr id="75" name="AutoShape 8">
            <a:extLst>
              <a:ext uri="{FF2B5EF4-FFF2-40B4-BE49-F238E27FC236}">
                <a16:creationId xmlns:a16="http://schemas.microsoft.com/office/drawing/2014/main" id="{1CE2FC55-9E89-4A54-B7EB-3D331A547D09}"/>
              </a:ext>
            </a:extLst>
          </p:cNvPr>
          <p:cNvCxnSpPr>
            <a:cxnSpLocks noChangeShapeType="1"/>
            <a:stCxn id="58" idx="0"/>
            <a:endCxn id="57" idx="3"/>
          </p:cNvCxnSpPr>
          <p:nvPr/>
        </p:nvCxnSpPr>
        <p:spPr bwMode="auto">
          <a:xfrm rot="16200000" flipV="1">
            <a:off x="2015422" y="4035058"/>
            <a:ext cx="609769" cy="856796"/>
          </a:xfrm>
          <a:prstGeom prst="bentConnector2">
            <a:avLst/>
          </a:prstGeom>
          <a:noFill/>
          <a:ln w="9525">
            <a:solidFill>
              <a:schemeClr val="tx1"/>
            </a:solidFill>
            <a:miter lim="800000"/>
            <a:headEnd type="none" w="sm" len="sm"/>
            <a:tailEnd type="none" w="sm" len="sm"/>
          </a:ln>
        </p:spPr>
      </p:cxnSp>
      <p:cxnSp>
        <p:nvCxnSpPr>
          <p:cNvPr id="76" name="AutoShape 8">
            <a:extLst>
              <a:ext uri="{FF2B5EF4-FFF2-40B4-BE49-F238E27FC236}">
                <a16:creationId xmlns:a16="http://schemas.microsoft.com/office/drawing/2014/main" id="{BA514C3A-D847-4E1B-901D-78A00C84F83C}"/>
              </a:ext>
            </a:extLst>
          </p:cNvPr>
          <p:cNvCxnSpPr>
            <a:cxnSpLocks noChangeShapeType="1"/>
            <a:stCxn id="59" idx="1"/>
            <a:endCxn id="56" idx="3"/>
          </p:cNvCxnSpPr>
          <p:nvPr/>
        </p:nvCxnSpPr>
        <p:spPr bwMode="auto">
          <a:xfrm rot="10800000" flipV="1">
            <a:off x="3417639" y="2384197"/>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78" name="AutoShape 8">
            <a:extLst>
              <a:ext uri="{FF2B5EF4-FFF2-40B4-BE49-F238E27FC236}">
                <a16:creationId xmlns:a16="http://schemas.microsoft.com/office/drawing/2014/main" id="{C24596AB-A8F1-4BAF-9674-6652EB718A3D}"/>
              </a:ext>
            </a:extLst>
          </p:cNvPr>
          <p:cNvCxnSpPr>
            <a:cxnSpLocks noChangeShapeType="1"/>
            <a:stCxn id="61" idx="1"/>
            <a:endCxn id="56" idx="3"/>
          </p:cNvCxnSpPr>
          <p:nvPr/>
        </p:nvCxnSpPr>
        <p:spPr bwMode="auto">
          <a:xfrm rot="10800000">
            <a:off x="3417639" y="3093948"/>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25" name="Straight Connector 24">
            <a:extLst>
              <a:ext uri="{FF2B5EF4-FFF2-40B4-BE49-F238E27FC236}">
                <a16:creationId xmlns:a16="http://schemas.microsoft.com/office/drawing/2014/main" id="{AF1C8BCB-06C3-4636-A109-F1FC4A8E8A89}"/>
              </a:ext>
            </a:extLst>
          </p:cNvPr>
          <p:cNvCxnSpPr>
            <a:cxnSpLocks/>
            <a:stCxn id="56" idx="3"/>
            <a:endCxn id="60" idx="1"/>
          </p:cNvCxnSpPr>
          <p:nvPr/>
        </p:nvCxnSpPr>
        <p:spPr>
          <a:xfrm>
            <a:off x="3417639" y="3093947"/>
            <a:ext cx="381260" cy="0"/>
          </a:xfrm>
          <a:prstGeom prst="line">
            <a:avLst/>
          </a:prstGeom>
          <a:noFill/>
          <a:ln w="9525">
            <a:solidFill>
              <a:schemeClr val="bg1">
                <a:lumMod val="50000"/>
              </a:schemeClr>
            </a:solidFill>
            <a:miter lim="800000"/>
            <a:headEnd type="none" w="sm" len="sm"/>
            <a:tailEnd type="none" w="sm" len="sm"/>
          </a:ln>
        </p:spPr>
      </p:cxnSp>
      <p:cxnSp>
        <p:nvCxnSpPr>
          <p:cNvPr id="79" name="Straight Connector 78">
            <a:extLst>
              <a:ext uri="{FF2B5EF4-FFF2-40B4-BE49-F238E27FC236}">
                <a16:creationId xmlns:a16="http://schemas.microsoft.com/office/drawing/2014/main" id="{C10DC624-7D45-4511-BAFE-D04747AED5EB}"/>
              </a:ext>
            </a:extLst>
          </p:cNvPr>
          <p:cNvCxnSpPr>
            <a:cxnSpLocks/>
            <a:stCxn id="58" idx="3"/>
            <a:endCxn id="63" idx="1"/>
          </p:cNvCxnSpPr>
          <p:nvPr/>
        </p:nvCxnSpPr>
        <p:spPr>
          <a:xfrm>
            <a:off x="3417639" y="5223194"/>
            <a:ext cx="381260" cy="0"/>
          </a:xfrm>
          <a:prstGeom prst="line">
            <a:avLst/>
          </a:prstGeom>
          <a:noFill/>
          <a:ln w="9525">
            <a:solidFill>
              <a:schemeClr val="bg1">
                <a:lumMod val="50000"/>
              </a:schemeClr>
            </a:solidFill>
            <a:miter lim="800000"/>
            <a:headEnd type="none" w="sm" len="sm"/>
            <a:tailEnd type="none" w="sm" len="sm"/>
          </a:ln>
        </p:spPr>
      </p:cxnSp>
      <p:cxnSp>
        <p:nvCxnSpPr>
          <p:cNvPr id="80" name="AutoShape 8">
            <a:extLst>
              <a:ext uri="{FF2B5EF4-FFF2-40B4-BE49-F238E27FC236}">
                <a16:creationId xmlns:a16="http://schemas.microsoft.com/office/drawing/2014/main" id="{AE6A8C68-CAFE-41D3-A610-DA0FDCD41A59}"/>
              </a:ext>
            </a:extLst>
          </p:cNvPr>
          <p:cNvCxnSpPr>
            <a:cxnSpLocks noChangeShapeType="1"/>
            <a:stCxn id="62" idx="1"/>
            <a:endCxn id="58" idx="3"/>
          </p:cNvCxnSpPr>
          <p:nvPr/>
        </p:nvCxnSpPr>
        <p:spPr bwMode="auto">
          <a:xfrm rot="10800000" flipV="1">
            <a:off x="3417639" y="4513444"/>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81" name="AutoShape 8">
            <a:extLst>
              <a:ext uri="{FF2B5EF4-FFF2-40B4-BE49-F238E27FC236}">
                <a16:creationId xmlns:a16="http://schemas.microsoft.com/office/drawing/2014/main" id="{3AECC364-34B4-43E5-92D0-6FA7C44B0799}"/>
              </a:ext>
            </a:extLst>
          </p:cNvPr>
          <p:cNvCxnSpPr>
            <a:cxnSpLocks noChangeShapeType="1"/>
            <a:stCxn id="64" idx="1"/>
            <a:endCxn id="58" idx="3"/>
          </p:cNvCxnSpPr>
          <p:nvPr/>
        </p:nvCxnSpPr>
        <p:spPr bwMode="auto">
          <a:xfrm rot="10800000">
            <a:off x="3417639" y="5223195"/>
            <a:ext cx="381260" cy="709747"/>
          </a:xfrm>
          <a:prstGeom prst="bentConnector3">
            <a:avLst>
              <a:gd name="adj1" fmla="val 50000"/>
            </a:avLst>
          </a:prstGeom>
          <a:noFill/>
          <a:ln w="9525">
            <a:solidFill>
              <a:schemeClr val="tx1"/>
            </a:solidFill>
            <a:miter lim="800000"/>
            <a:headEnd type="none" w="sm" len="sm"/>
            <a:tailEnd type="none" w="sm" len="sm"/>
          </a:ln>
        </p:spPr>
      </p:cxnSp>
      <p:sp>
        <p:nvSpPr>
          <p:cNvPr id="4" name="Text Placeholder 3">
            <a:extLst>
              <a:ext uri="{FF2B5EF4-FFF2-40B4-BE49-F238E27FC236}">
                <a16:creationId xmlns:a16="http://schemas.microsoft.com/office/drawing/2014/main" id="{F15DC9BF-9DC6-8398-D98D-0BAAB989FA95}"/>
              </a:ext>
            </a:extLst>
          </p:cNvPr>
          <p:cNvSpPr>
            <a:spLocks noGrp="1"/>
          </p:cNvSpPr>
          <p:nvPr>
            <p:ph type="body" sz="quarter" idx="17"/>
          </p:nvPr>
        </p:nvSpPr>
        <p:spPr>
          <a:xfrm>
            <a:off x="7630160" y="100540"/>
            <a:ext cx="4007104" cy="123111"/>
          </a:xfrm>
        </p:spPr>
        <p:txBody>
          <a:bodyPr/>
          <a:lstStyle/>
          <a:p>
            <a:r>
              <a:rPr lang="en-US" dirty="0"/>
              <a:t>Appendix A: Frameworks</a:t>
            </a:r>
          </a:p>
        </p:txBody>
      </p:sp>
      <p:cxnSp>
        <p:nvCxnSpPr>
          <p:cNvPr id="5" name="Straight Connector 4">
            <a:extLst>
              <a:ext uri="{FF2B5EF4-FFF2-40B4-BE49-F238E27FC236}">
                <a16:creationId xmlns:a16="http://schemas.microsoft.com/office/drawing/2014/main" id="{BEAE55CA-FAB1-B476-39BB-7499DC8970E8}"/>
              </a:ext>
            </a:extLst>
          </p:cNvPr>
          <p:cNvCxnSpPr>
            <a:stCxn id="59" idx="3"/>
            <a:endCxn id="65" idx="1"/>
          </p:cNvCxnSpPr>
          <p:nvPr/>
        </p:nvCxnSpPr>
        <p:spPr>
          <a:xfrm>
            <a:off x="6238615" y="2384198"/>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641725C-9EB8-0E9E-A99D-24F15CE8CCD7}"/>
              </a:ext>
            </a:extLst>
          </p:cNvPr>
          <p:cNvCxnSpPr>
            <a:cxnSpLocks/>
            <a:stCxn id="60" idx="3"/>
            <a:endCxn id="66" idx="1"/>
          </p:cNvCxnSpPr>
          <p:nvPr/>
        </p:nvCxnSpPr>
        <p:spPr>
          <a:xfrm>
            <a:off x="6238615" y="3093947"/>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145BC6-04D2-9360-E5F9-9A2EC991505F}"/>
              </a:ext>
            </a:extLst>
          </p:cNvPr>
          <p:cNvCxnSpPr>
            <a:cxnSpLocks/>
            <a:stCxn id="61" idx="3"/>
            <a:endCxn id="67" idx="1"/>
          </p:cNvCxnSpPr>
          <p:nvPr/>
        </p:nvCxnSpPr>
        <p:spPr>
          <a:xfrm>
            <a:off x="6238615" y="3803696"/>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084F316-62A5-A6B5-8874-3EAC928CE329}"/>
              </a:ext>
            </a:extLst>
          </p:cNvPr>
          <p:cNvCxnSpPr>
            <a:cxnSpLocks/>
            <a:stCxn id="62" idx="3"/>
            <a:endCxn id="68" idx="1"/>
          </p:cNvCxnSpPr>
          <p:nvPr/>
        </p:nvCxnSpPr>
        <p:spPr>
          <a:xfrm>
            <a:off x="6238615" y="4513445"/>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EBB61F6-D3A9-6D35-495B-D329644AFD8B}"/>
              </a:ext>
            </a:extLst>
          </p:cNvPr>
          <p:cNvCxnSpPr>
            <a:cxnSpLocks/>
            <a:stCxn id="63" idx="3"/>
            <a:endCxn id="69" idx="1"/>
          </p:cNvCxnSpPr>
          <p:nvPr/>
        </p:nvCxnSpPr>
        <p:spPr>
          <a:xfrm>
            <a:off x="6238615" y="5223194"/>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36F14E-67D3-2325-BBE1-5077989BCA34}"/>
              </a:ext>
            </a:extLst>
          </p:cNvPr>
          <p:cNvCxnSpPr>
            <a:cxnSpLocks/>
            <a:stCxn id="64" idx="3"/>
            <a:endCxn id="70" idx="1"/>
          </p:cNvCxnSpPr>
          <p:nvPr/>
        </p:nvCxnSpPr>
        <p:spPr>
          <a:xfrm>
            <a:off x="6238615" y="5932941"/>
            <a:ext cx="381260" cy="0"/>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089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McKinsey 7S Model</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AAC3D917-60F4-9C6F-98DB-69AEACBE68DE}"/>
              </a:ext>
            </a:extLst>
          </p:cNvPr>
          <p:cNvSpPr/>
          <p:nvPr/>
        </p:nvSpPr>
        <p:spPr>
          <a:xfrm>
            <a:off x="5327286" y="1917557"/>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Structure</a:t>
            </a:r>
          </a:p>
        </p:txBody>
      </p:sp>
      <p:sp>
        <p:nvSpPr>
          <p:cNvPr id="24" name="Oval 23">
            <a:extLst>
              <a:ext uri="{FF2B5EF4-FFF2-40B4-BE49-F238E27FC236}">
                <a16:creationId xmlns:a16="http://schemas.microsoft.com/office/drawing/2014/main" id="{9C653E46-63A2-FA09-87FC-6BD74729EA68}"/>
              </a:ext>
            </a:extLst>
          </p:cNvPr>
          <p:cNvSpPr/>
          <p:nvPr/>
        </p:nvSpPr>
        <p:spPr>
          <a:xfrm>
            <a:off x="5201478" y="3521437"/>
            <a:ext cx="1789044" cy="7134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Shared values</a:t>
            </a:r>
          </a:p>
        </p:txBody>
      </p:sp>
      <p:sp>
        <p:nvSpPr>
          <p:cNvPr id="25" name="Rectangle 24">
            <a:extLst>
              <a:ext uri="{FF2B5EF4-FFF2-40B4-BE49-F238E27FC236}">
                <a16:creationId xmlns:a16="http://schemas.microsoft.com/office/drawing/2014/main" id="{29FCE4C3-9D54-3E9E-C4A4-DE056058F0BC}"/>
              </a:ext>
            </a:extLst>
          </p:cNvPr>
          <p:cNvSpPr/>
          <p:nvPr/>
        </p:nvSpPr>
        <p:spPr>
          <a:xfrm>
            <a:off x="2367769" y="3137791"/>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Strategy</a:t>
            </a:r>
          </a:p>
        </p:txBody>
      </p:sp>
      <p:sp>
        <p:nvSpPr>
          <p:cNvPr id="26" name="Rectangle 25">
            <a:extLst>
              <a:ext uri="{FF2B5EF4-FFF2-40B4-BE49-F238E27FC236}">
                <a16:creationId xmlns:a16="http://schemas.microsoft.com/office/drawing/2014/main" id="{D6353D2E-0FDD-9B78-E0E6-EA31E7EB3B18}"/>
              </a:ext>
            </a:extLst>
          </p:cNvPr>
          <p:cNvSpPr/>
          <p:nvPr/>
        </p:nvSpPr>
        <p:spPr>
          <a:xfrm>
            <a:off x="5327286" y="5274664"/>
            <a:ext cx="1537428" cy="56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Staff</a:t>
            </a:r>
          </a:p>
        </p:txBody>
      </p:sp>
      <p:sp>
        <p:nvSpPr>
          <p:cNvPr id="27" name="Rectangle 26">
            <a:extLst>
              <a:ext uri="{FF2B5EF4-FFF2-40B4-BE49-F238E27FC236}">
                <a16:creationId xmlns:a16="http://schemas.microsoft.com/office/drawing/2014/main" id="{703D51CF-0EB6-CB16-5EBC-BD3CE27E0D39}"/>
              </a:ext>
            </a:extLst>
          </p:cNvPr>
          <p:cNvSpPr/>
          <p:nvPr/>
        </p:nvSpPr>
        <p:spPr>
          <a:xfrm>
            <a:off x="2367769" y="4051574"/>
            <a:ext cx="1537428" cy="56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Skills</a:t>
            </a:r>
          </a:p>
        </p:txBody>
      </p:sp>
      <p:sp>
        <p:nvSpPr>
          <p:cNvPr id="28" name="Rectangle 27">
            <a:extLst>
              <a:ext uri="{FF2B5EF4-FFF2-40B4-BE49-F238E27FC236}">
                <a16:creationId xmlns:a16="http://schemas.microsoft.com/office/drawing/2014/main" id="{3C3EFC61-71BC-4310-9E99-5AD6161FB2EF}"/>
              </a:ext>
            </a:extLst>
          </p:cNvPr>
          <p:cNvSpPr/>
          <p:nvPr/>
        </p:nvSpPr>
        <p:spPr>
          <a:xfrm>
            <a:off x="8286803" y="3137791"/>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Systems</a:t>
            </a:r>
          </a:p>
        </p:txBody>
      </p:sp>
      <p:sp>
        <p:nvSpPr>
          <p:cNvPr id="29" name="Rectangle 28">
            <a:extLst>
              <a:ext uri="{FF2B5EF4-FFF2-40B4-BE49-F238E27FC236}">
                <a16:creationId xmlns:a16="http://schemas.microsoft.com/office/drawing/2014/main" id="{159350FD-4606-D599-123D-AF038DE1C18B}"/>
              </a:ext>
            </a:extLst>
          </p:cNvPr>
          <p:cNvSpPr/>
          <p:nvPr/>
        </p:nvSpPr>
        <p:spPr>
          <a:xfrm>
            <a:off x="8286803" y="4051574"/>
            <a:ext cx="1537428" cy="566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Style</a:t>
            </a:r>
          </a:p>
        </p:txBody>
      </p:sp>
      <p:cxnSp>
        <p:nvCxnSpPr>
          <p:cNvPr id="30" name="Straight Connector 29">
            <a:extLst>
              <a:ext uri="{FF2B5EF4-FFF2-40B4-BE49-F238E27FC236}">
                <a16:creationId xmlns:a16="http://schemas.microsoft.com/office/drawing/2014/main" id="{95B0F9F0-4211-29D8-017E-413E9809D863}"/>
              </a:ext>
            </a:extLst>
          </p:cNvPr>
          <p:cNvCxnSpPr>
            <a:cxnSpLocks/>
            <a:stCxn id="24" idx="4"/>
            <a:endCxn id="26" idx="0"/>
          </p:cNvCxnSpPr>
          <p:nvPr/>
        </p:nvCxnSpPr>
        <p:spPr>
          <a:xfrm>
            <a:off x="6096000" y="4234858"/>
            <a:ext cx="0" cy="10398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CDE455-0AE3-13DC-85BB-B9CF3DDD08D9}"/>
              </a:ext>
            </a:extLst>
          </p:cNvPr>
          <p:cNvCxnSpPr>
            <a:cxnSpLocks/>
            <a:stCxn id="29" idx="1"/>
            <a:endCxn id="26" idx="0"/>
          </p:cNvCxnSpPr>
          <p:nvPr/>
        </p:nvCxnSpPr>
        <p:spPr>
          <a:xfrm flipH="1">
            <a:off x="6096000" y="4335038"/>
            <a:ext cx="2190803" cy="9396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34B411-4A53-853C-0F0A-8885C821FE39}"/>
              </a:ext>
            </a:extLst>
          </p:cNvPr>
          <p:cNvCxnSpPr>
            <a:cxnSpLocks/>
            <a:stCxn id="27" idx="3"/>
            <a:endCxn id="26" idx="0"/>
          </p:cNvCxnSpPr>
          <p:nvPr/>
        </p:nvCxnSpPr>
        <p:spPr>
          <a:xfrm>
            <a:off x="3905197" y="4335038"/>
            <a:ext cx="2190803" cy="9396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D6224F-6CC9-1AF1-0C94-34C443B80413}"/>
              </a:ext>
            </a:extLst>
          </p:cNvPr>
          <p:cNvCxnSpPr>
            <a:cxnSpLocks/>
            <a:stCxn id="25" idx="2"/>
            <a:endCxn id="27" idx="0"/>
          </p:cNvCxnSpPr>
          <p:nvPr/>
        </p:nvCxnSpPr>
        <p:spPr>
          <a:xfrm>
            <a:off x="3136483" y="3701864"/>
            <a:ext cx="0" cy="3497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1FAA28-8A33-0472-EEDF-D4E906D4861C}"/>
              </a:ext>
            </a:extLst>
          </p:cNvPr>
          <p:cNvCxnSpPr>
            <a:cxnSpLocks/>
            <a:stCxn id="28" idx="2"/>
            <a:endCxn id="29" idx="0"/>
          </p:cNvCxnSpPr>
          <p:nvPr/>
        </p:nvCxnSpPr>
        <p:spPr>
          <a:xfrm>
            <a:off x="9055517" y="3701864"/>
            <a:ext cx="0" cy="3497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CA0357-F2FD-72D4-6FFC-72C476835A8F}"/>
              </a:ext>
            </a:extLst>
          </p:cNvPr>
          <p:cNvCxnSpPr>
            <a:cxnSpLocks/>
            <a:stCxn id="3" idx="2"/>
            <a:endCxn id="24" idx="0"/>
          </p:cNvCxnSpPr>
          <p:nvPr/>
        </p:nvCxnSpPr>
        <p:spPr>
          <a:xfrm>
            <a:off x="6096000" y="2481630"/>
            <a:ext cx="0" cy="1039807"/>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68128-2D38-F0A7-0075-FC5C507DA976}"/>
              </a:ext>
            </a:extLst>
          </p:cNvPr>
          <p:cNvCxnSpPr>
            <a:cxnSpLocks/>
            <a:stCxn id="3" idx="2"/>
            <a:endCxn id="25" idx="3"/>
          </p:cNvCxnSpPr>
          <p:nvPr/>
        </p:nvCxnSpPr>
        <p:spPr>
          <a:xfrm flipH="1">
            <a:off x="3905197" y="2481630"/>
            <a:ext cx="2190803" cy="938198"/>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481C89-E2D7-05A3-41AB-7DAB74631F75}"/>
              </a:ext>
            </a:extLst>
          </p:cNvPr>
          <p:cNvCxnSpPr>
            <a:cxnSpLocks/>
            <a:endCxn id="28" idx="1"/>
          </p:cNvCxnSpPr>
          <p:nvPr/>
        </p:nvCxnSpPr>
        <p:spPr>
          <a:xfrm>
            <a:off x="6095999" y="2478764"/>
            <a:ext cx="2190804" cy="94106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E552781-F1A3-E963-AABF-CF59768B410D}"/>
              </a:ext>
            </a:extLst>
          </p:cNvPr>
          <p:cNvSpPr txBox="1"/>
          <p:nvPr/>
        </p:nvSpPr>
        <p:spPr>
          <a:xfrm>
            <a:off x="467806" y="1917557"/>
            <a:ext cx="2582983" cy="338554"/>
          </a:xfrm>
          <a:prstGeom prst="rect">
            <a:avLst/>
          </a:prstGeom>
          <a:noFill/>
        </p:spPr>
        <p:txBody>
          <a:bodyPr wrap="square" rtlCol="0">
            <a:spAutoFit/>
          </a:bodyPr>
          <a:lstStyle/>
          <a:p>
            <a:r>
              <a:rPr lang="en-US" sz="1600" b="1" dirty="0">
                <a:solidFill>
                  <a:schemeClr val="accent2"/>
                </a:solidFill>
              </a:rPr>
              <a:t>HARD ELEMENTS</a:t>
            </a:r>
          </a:p>
        </p:txBody>
      </p:sp>
      <p:sp>
        <p:nvSpPr>
          <p:cNvPr id="39" name="TextBox 38">
            <a:extLst>
              <a:ext uri="{FF2B5EF4-FFF2-40B4-BE49-F238E27FC236}">
                <a16:creationId xmlns:a16="http://schemas.microsoft.com/office/drawing/2014/main" id="{1167BA5A-E5AC-9A7B-3265-3F8FA3B26CE3}"/>
              </a:ext>
            </a:extLst>
          </p:cNvPr>
          <p:cNvSpPr txBox="1"/>
          <p:nvPr/>
        </p:nvSpPr>
        <p:spPr>
          <a:xfrm>
            <a:off x="467806" y="5503038"/>
            <a:ext cx="2582983" cy="338554"/>
          </a:xfrm>
          <a:prstGeom prst="rect">
            <a:avLst/>
          </a:prstGeom>
          <a:noFill/>
        </p:spPr>
        <p:txBody>
          <a:bodyPr wrap="square" rtlCol="0">
            <a:spAutoFit/>
          </a:bodyPr>
          <a:lstStyle/>
          <a:p>
            <a:r>
              <a:rPr lang="en-US" sz="1600" b="1" dirty="0"/>
              <a:t>SOFT ELEMENTS</a:t>
            </a:r>
          </a:p>
        </p:txBody>
      </p:sp>
    </p:spTree>
    <p:extLst>
      <p:ext uri="{BB962C8B-B14F-4D97-AF65-F5344CB8AC3E}">
        <p14:creationId xmlns:p14="http://schemas.microsoft.com/office/powerpoint/2010/main" val="37401671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p:txBody>
          <a:bodyPr/>
          <a:lstStyle/>
          <a:p>
            <a:r>
              <a:rPr lang="en-US" dirty="0"/>
              <a:t>Strategy House</a:t>
            </a:r>
          </a:p>
        </p:txBody>
      </p:sp>
      <p:sp>
        <p:nvSpPr>
          <p:cNvPr id="6" name="Text Placeholder 5">
            <a:extLst>
              <a:ext uri="{FF2B5EF4-FFF2-40B4-BE49-F238E27FC236}">
                <a16:creationId xmlns:a16="http://schemas.microsoft.com/office/drawing/2014/main" id="{848B3719-6ACA-3E59-2376-1AE1EB2745EE}"/>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9" name="Google Shape;309;p6">
            <a:extLst>
              <a:ext uri="{FF2B5EF4-FFF2-40B4-BE49-F238E27FC236}">
                <a16:creationId xmlns:a16="http://schemas.microsoft.com/office/drawing/2014/main" id="{6C710809-E71E-4F41-BC1E-211CE36B540B}"/>
              </a:ext>
            </a:extLst>
          </p:cNvPr>
          <p:cNvSpPr/>
          <p:nvPr/>
        </p:nvSpPr>
        <p:spPr>
          <a:xfrm>
            <a:off x="985571" y="1390551"/>
            <a:ext cx="10137781" cy="811212"/>
          </a:xfrm>
          <a:prstGeom prst="triangle">
            <a:avLst>
              <a:gd name="adj" fmla="val 50000"/>
            </a:avLst>
          </a:prstGeom>
          <a:solidFill>
            <a:schemeClr val="accent1"/>
          </a:solidFill>
          <a:ln>
            <a:noFill/>
          </a:ln>
        </p:spPr>
        <p:txBody>
          <a:bodyPr spcFirstLastPara="1" wrap="square" lIns="91425" tIns="45700" rIns="91425" bIns="180000" anchor="ctr" anchorCtr="0">
            <a:noAutofit/>
          </a:bodyPr>
          <a:lstStyle/>
          <a:p>
            <a:pPr marL="0" marR="0" lvl="0" indent="0" algn="ctr" rtl="0">
              <a:spcBef>
                <a:spcPts val="0"/>
              </a:spcBef>
              <a:spcAft>
                <a:spcPts val="0"/>
              </a:spcAft>
              <a:buNone/>
            </a:pPr>
            <a:r>
              <a:rPr lang="en-US" sz="1400" b="1">
                <a:solidFill>
                  <a:schemeClr val="bg1"/>
                </a:solidFill>
                <a:latin typeface="Arial"/>
                <a:ea typeface="Arial"/>
                <a:cs typeface="Arial"/>
                <a:sym typeface="Arial"/>
              </a:rPr>
              <a:t>[Insert purpose and/or vision]</a:t>
            </a:r>
            <a:endParaRPr lang="en-US">
              <a:solidFill>
                <a:schemeClr val="bg1"/>
              </a:solidFill>
            </a:endParaRPr>
          </a:p>
        </p:txBody>
      </p:sp>
      <p:sp>
        <p:nvSpPr>
          <p:cNvPr id="10" name="Google Shape;310;p6">
            <a:extLst>
              <a:ext uri="{FF2B5EF4-FFF2-40B4-BE49-F238E27FC236}">
                <a16:creationId xmlns:a16="http://schemas.microsoft.com/office/drawing/2014/main" id="{D441FF6D-61CD-6947-BDF1-886884436844}"/>
              </a:ext>
            </a:extLst>
          </p:cNvPr>
          <p:cNvSpPr/>
          <p:nvPr/>
        </p:nvSpPr>
        <p:spPr>
          <a:xfrm>
            <a:off x="9855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a:ea typeface="Arial"/>
                <a:cs typeface="Arial"/>
                <a:sym typeface="Arial"/>
              </a:rPr>
              <a:t>[Insert strategic objective #1] </a:t>
            </a:r>
            <a:endParaRPr lang="en-US">
              <a:solidFill>
                <a:schemeClr val="bg1"/>
              </a:solidFill>
            </a:endParaRPr>
          </a:p>
        </p:txBody>
      </p:sp>
      <p:sp>
        <p:nvSpPr>
          <p:cNvPr id="13" name="Google Shape;313;p6">
            <a:extLst>
              <a:ext uri="{FF2B5EF4-FFF2-40B4-BE49-F238E27FC236}">
                <a16:creationId xmlns:a16="http://schemas.microsoft.com/office/drawing/2014/main" id="{7B0B4401-BB1C-F448-8369-934ADC05C474}"/>
              </a:ext>
            </a:extLst>
          </p:cNvPr>
          <p:cNvSpPr/>
          <p:nvPr/>
        </p:nvSpPr>
        <p:spPr>
          <a:xfrm>
            <a:off x="985571"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Arial" panose="020B0604020202020204" pitchFamily="34" charset="0"/>
                <a:ea typeface="Arial"/>
                <a:cs typeface="Arial" panose="020B0604020202020204" pitchFamily="34" charset="0"/>
                <a:sym typeface="Arial"/>
              </a:rPr>
              <a:t>[Insert strategic initiative]</a:t>
            </a:r>
            <a:endParaRPr lang="en-US" sz="1400" dirty="0">
              <a:solidFill>
                <a:schemeClr val="bg1"/>
              </a:solidFill>
              <a:latin typeface="Arial" panose="020B0604020202020204" pitchFamily="34" charset="0"/>
              <a:cs typeface="Arial" panose="020B0604020202020204" pitchFamily="34" charset="0"/>
            </a:endParaRPr>
          </a:p>
        </p:txBody>
      </p:sp>
      <p:sp>
        <p:nvSpPr>
          <p:cNvPr id="14" name="Google Shape;314;p6">
            <a:extLst>
              <a:ext uri="{FF2B5EF4-FFF2-40B4-BE49-F238E27FC236}">
                <a16:creationId xmlns:a16="http://schemas.microsoft.com/office/drawing/2014/main" id="{E99CACA7-8133-464C-BC9B-2D102817BC3D}"/>
              </a:ext>
            </a:extLst>
          </p:cNvPr>
          <p:cNvSpPr/>
          <p:nvPr/>
        </p:nvSpPr>
        <p:spPr>
          <a:xfrm>
            <a:off x="2139832"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15" name="Google Shape;315;p6">
            <a:extLst>
              <a:ext uri="{FF2B5EF4-FFF2-40B4-BE49-F238E27FC236}">
                <a16:creationId xmlns:a16="http://schemas.microsoft.com/office/drawing/2014/main" id="{AE6A5490-55E6-2144-86C1-903F8B9A89ED}"/>
              </a:ext>
            </a:extLst>
          </p:cNvPr>
          <p:cNvSpPr/>
          <p:nvPr/>
        </p:nvSpPr>
        <p:spPr>
          <a:xfrm>
            <a:off x="3294092"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17" name="Google Shape;317;p6">
            <a:extLst>
              <a:ext uri="{FF2B5EF4-FFF2-40B4-BE49-F238E27FC236}">
                <a16:creationId xmlns:a16="http://schemas.microsoft.com/office/drawing/2014/main" id="{665F0712-BC21-B44C-89FF-AC1BB028856D}"/>
              </a:ext>
            </a:extLst>
          </p:cNvPr>
          <p:cNvSpPr/>
          <p:nvPr/>
        </p:nvSpPr>
        <p:spPr>
          <a:xfrm>
            <a:off x="985581" y="4581122"/>
            <a:ext cx="10137781" cy="392086"/>
          </a:xfrm>
          <a:prstGeom prst="rect">
            <a:avLst/>
          </a:prstGeom>
          <a:solidFill>
            <a:schemeClr val="bg1">
              <a:lumMod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latin typeface="Arial" panose="020B0604020202020204" pitchFamily="34" charset="0"/>
                <a:ea typeface="Arial"/>
                <a:cs typeface="Arial" panose="020B0604020202020204" pitchFamily="34" charset="0"/>
                <a:sym typeface="Arial"/>
              </a:rPr>
              <a:t>[Insert key enabler(s)]</a:t>
            </a:r>
            <a:endParaRPr lang="en-US" sz="1400">
              <a:latin typeface="Arial" panose="020B0604020202020204" pitchFamily="34" charset="0"/>
              <a:cs typeface="Arial" panose="020B0604020202020204" pitchFamily="34" charset="0"/>
            </a:endParaRPr>
          </a:p>
        </p:txBody>
      </p:sp>
      <p:sp>
        <p:nvSpPr>
          <p:cNvPr id="18" name="Google Shape;318;p6">
            <a:extLst>
              <a:ext uri="{FF2B5EF4-FFF2-40B4-BE49-F238E27FC236}">
                <a16:creationId xmlns:a16="http://schemas.microsoft.com/office/drawing/2014/main" id="{8BF3D183-A5A6-E640-B197-AE626EA5FE2D}"/>
              </a:ext>
            </a:extLst>
          </p:cNvPr>
          <p:cNvSpPr/>
          <p:nvPr/>
        </p:nvSpPr>
        <p:spPr>
          <a:xfrm>
            <a:off x="985581" y="5036754"/>
            <a:ext cx="10137781" cy="392086"/>
          </a:xfrm>
          <a:prstGeom prst="rect">
            <a:avLst/>
          </a:prstGeom>
          <a:solidFill>
            <a:schemeClr val="bg1">
              <a:lumMod val="85000"/>
            </a:schemeClr>
          </a:solidFill>
          <a:ln>
            <a:noFill/>
          </a:ln>
        </p:spPr>
        <p:txBody>
          <a:bodyPr spcFirstLastPara="1" wrap="square" lIns="91425" tIns="45700" rIns="91425" bIns="45700" anchor="ctr" anchorCtr="0">
            <a:noAutofit/>
          </a:bodyPr>
          <a:lstStyle/>
          <a:p>
            <a:pPr lvl="0" algn="ctr"/>
            <a:r>
              <a:rPr lang="en-US" sz="1400">
                <a:latin typeface="Arial" panose="020B0604020202020204" pitchFamily="34" charset="0"/>
                <a:cs typeface="Arial" panose="020B0604020202020204" pitchFamily="34" charset="0"/>
              </a:rPr>
              <a:t>[Insert key enabler(s)]</a:t>
            </a:r>
          </a:p>
        </p:txBody>
      </p:sp>
      <p:sp>
        <p:nvSpPr>
          <p:cNvPr id="19" name="Google Shape;319;p6">
            <a:extLst>
              <a:ext uri="{FF2B5EF4-FFF2-40B4-BE49-F238E27FC236}">
                <a16:creationId xmlns:a16="http://schemas.microsoft.com/office/drawing/2014/main" id="{EAE31164-0C65-8143-A790-6386E55CD844}"/>
              </a:ext>
            </a:extLst>
          </p:cNvPr>
          <p:cNvSpPr/>
          <p:nvPr/>
        </p:nvSpPr>
        <p:spPr>
          <a:xfrm>
            <a:off x="985581" y="5555931"/>
            <a:ext cx="10137781" cy="738660"/>
          </a:xfrm>
          <a:prstGeom prst="rect">
            <a:avLst/>
          </a:prstGeom>
          <a:solidFill>
            <a:schemeClr val="bg1">
              <a:lumMod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latin typeface="Arial" panose="020B0604020202020204" pitchFamily="34" charset="0"/>
                <a:ea typeface="Arial"/>
                <a:cs typeface="Arial" panose="020B0604020202020204" pitchFamily="34" charset="0"/>
                <a:sym typeface="Arial"/>
              </a:rPr>
              <a:t>[Insert description of other foundational elements, e.g., culture or people]</a:t>
            </a:r>
            <a:endParaRPr lang="en-US" sz="1400" dirty="0">
              <a:latin typeface="Arial" panose="020B0604020202020204" pitchFamily="34" charset="0"/>
              <a:cs typeface="Arial" panose="020B0604020202020204" pitchFamily="34" charset="0"/>
            </a:endParaRPr>
          </a:p>
        </p:txBody>
      </p:sp>
      <p:sp>
        <p:nvSpPr>
          <p:cNvPr id="27" name="Google Shape;310;p6">
            <a:extLst>
              <a:ext uri="{FF2B5EF4-FFF2-40B4-BE49-F238E27FC236}">
                <a16:creationId xmlns:a16="http://schemas.microsoft.com/office/drawing/2014/main" id="{C806A550-0D25-6B4D-A70A-AB622A325A85}"/>
              </a:ext>
            </a:extLst>
          </p:cNvPr>
          <p:cNvSpPr/>
          <p:nvPr/>
        </p:nvSpPr>
        <p:spPr>
          <a:xfrm>
            <a:off x="43984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bg1"/>
                </a:solidFill>
                <a:latin typeface="Arial"/>
                <a:ea typeface="Arial"/>
                <a:cs typeface="Arial"/>
                <a:sym typeface="Arial"/>
              </a:rPr>
              <a:t>[Insert strategic objective #2] </a:t>
            </a:r>
            <a:endParaRPr lang="en-US" dirty="0">
              <a:solidFill>
                <a:schemeClr val="bg1"/>
              </a:solidFill>
            </a:endParaRPr>
          </a:p>
        </p:txBody>
      </p:sp>
      <p:sp>
        <p:nvSpPr>
          <p:cNvPr id="28" name="Google Shape;310;p6">
            <a:extLst>
              <a:ext uri="{FF2B5EF4-FFF2-40B4-BE49-F238E27FC236}">
                <a16:creationId xmlns:a16="http://schemas.microsoft.com/office/drawing/2014/main" id="{7763431B-435D-9E46-9272-7721175CBD98}"/>
              </a:ext>
            </a:extLst>
          </p:cNvPr>
          <p:cNvSpPr/>
          <p:nvPr/>
        </p:nvSpPr>
        <p:spPr>
          <a:xfrm>
            <a:off x="78113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a:ea typeface="Arial"/>
                <a:cs typeface="Arial"/>
                <a:sym typeface="Arial"/>
              </a:rPr>
              <a:t>[Insert strategic objective #3] </a:t>
            </a:r>
            <a:endParaRPr lang="en-US">
              <a:solidFill>
                <a:schemeClr val="bg1"/>
              </a:solidFill>
            </a:endParaRPr>
          </a:p>
        </p:txBody>
      </p:sp>
      <p:sp>
        <p:nvSpPr>
          <p:cNvPr id="29" name="Google Shape;313;p6">
            <a:extLst>
              <a:ext uri="{FF2B5EF4-FFF2-40B4-BE49-F238E27FC236}">
                <a16:creationId xmlns:a16="http://schemas.microsoft.com/office/drawing/2014/main" id="{62D41472-1E99-EC4D-AE1E-684C214C69D8}"/>
              </a:ext>
            </a:extLst>
          </p:cNvPr>
          <p:cNvSpPr/>
          <p:nvPr/>
        </p:nvSpPr>
        <p:spPr>
          <a:xfrm>
            <a:off x="4403738"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panose="020B0604020202020204" pitchFamily="34" charset="0"/>
                <a:ea typeface="Arial"/>
                <a:cs typeface="Arial" panose="020B0604020202020204" pitchFamily="34" charset="0"/>
                <a:sym typeface="Arial"/>
              </a:rPr>
              <a:t>[Insert strategic initiative]</a:t>
            </a:r>
            <a:endParaRPr lang="en-US" sz="1400">
              <a:solidFill>
                <a:schemeClr val="bg1"/>
              </a:solidFill>
              <a:latin typeface="Arial" panose="020B0604020202020204" pitchFamily="34" charset="0"/>
              <a:cs typeface="Arial" panose="020B0604020202020204" pitchFamily="34" charset="0"/>
            </a:endParaRPr>
          </a:p>
        </p:txBody>
      </p:sp>
      <p:sp>
        <p:nvSpPr>
          <p:cNvPr id="30" name="Google Shape;314;p6">
            <a:extLst>
              <a:ext uri="{FF2B5EF4-FFF2-40B4-BE49-F238E27FC236}">
                <a16:creationId xmlns:a16="http://schemas.microsoft.com/office/drawing/2014/main" id="{85FA4EFE-B86C-F443-99DF-F75AB093DEC7}"/>
              </a:ext>
            </a:extLst>
          </p:cNvPr>
          <p:cNvSpPr/>
          <p:nvPr/>
        </p:nvSpPr>
        <p:spPr>
          <a:xfrm>
            <a:off x="5557999"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31" name="Google Shape;315;p6">
            <a:extLst>
              <a:ext uri="{FF2B5EF4-FFF2-40B4-BE49-F238E27FC236}">
                <a16:creationId xmlns:a16="http://schemas.microsoft.com/office/drawing/2014/main" id="{CC508E07-B2EF-014B-A8C0-418BCC20656F}"/>
              </a:ext>
            </a:extLst>
          </p:cNvPr>
          <p:cNvSpPr/>
          <p:nvPr/>
        </p:nvSpPr>
        <p:spPr>
          <a:xfrm>
            <a:off x="6712259"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32" name="Google Shape;313;p6">
            <a:extLst>
              <a:ext uri="{FF2B5EF4-FFF2-40B4-BE49-F238E27FC236}">
                <a16:creationId xmlns:a16="http://schemas.microsoft.com/office/drawing/2014/main" id="{803D2D3B-2B66-8849-B46A-A785935AD93E}"/>
              </a:ext>
            </a:extLst>
          </p:cNvPr>
          <p:cNvSpPr/>
          <p:nvPr/>
        </p:nvSpPr>
        <p:spPr>
          <a:xfrm>
            <a:off x="7811362"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bg1"/>
                </a:solidFill>
                <a:latin typeface="Arial" panose="020B0604020202020204" pitchFamily="34" charset="0"/>
                <a:ea typeface="Arial"/>
                <a:cs typeface="Arial" panose="020B0604020202020204" pitchFamily="34" charset="0"/>
                <a:sym typeface="Arial"/>
              </a:rPr>
              <a:t>[Insert strategic initiative]</a:t>
            </a:r>
            <a:endParaRPr lang="en-US" sz="1400">
              <a:solidFill>
                <a:schemeClr val="bg1"/>
              </a:solidFill>
              <a:latin typeface="Arial" panose="020B0604020202020204" pitchFamily="34" charset="0"/>
              <a:cs typeface="Arial" panose="020B0604020202020204" pitchFamily="34" charset="0"/>
            </a:endParaRPr>
          </a:p>
        </p:txBody>
      </p:sp>
      <p:sp>
        <p:nvSpPr>
          <p:cNvPr id="33" name="Google Shape;314;p6">
            <a:extLst>
              <a:ext uri="{FF2B5EF4-FFF2-40B4-BE49-F238E27FC236}">
                <a16:creationId xmlns:a16="http://schemas.microsoft.com/office/drawing/2014/main" id="{9F829AD6-AEF0-0D4B-806F-049036D9E34C}"/>
              </a:ext>
            </a:extLst>
          </p:cNvPr>
          <p:cNvSpPr/>
          <p:nvPr/>
        </p:nvSpPr>
        <p:spPr>
          <a:xfrm>
            <a:off x="8965623"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
        <p:nvSpPr>
          <p:cNvPr id="34" name="Google Shape;315;p6">
            <a:extLst>
              <a:ext uri="{FF2B5EF4-FFF2-40B4-BE49-F238E27FC236}">
                <a16:creationId xmlns:a16="http://schemas.microsoft.com/office/drawing/2014/main" id="{FDB96FD8-A5FF-EF45-8098-DB46BA1E0144}"/>
              </a:ext>
            </a:extLst>
          </p:cNvPr>
          <p:cNvSpPr/>
          <p:nvPr/>
        </p:nvSpPr>
        <p:spPr>
          <a:xfrm>
            <a:off x="10119883" y="3193946"/>
            <a:ext cx="1003479" cy="1260084"/>
          </a:xfrm>
          <a:prstGeom prst="rect">
            <a:avLst/>
          </a:prstGeom>
          <a:solidFill>
            <a:schemeClr val="accent2"/>
          </a:solidFill>
          <a:ln>
            <a:noFill/>
          </a:ln>
        </p:spPr>
        <p:txBody>
          <a:bodyPr spcFirstLastPara="1" wrap="square" lIns="91425" tIns="45700" rIns="91425" bIns="45700" anchor="ctr" anchorCtr="0">
            <a:noAutofit/>
          </a:bodyPr>
          <a:lstStyle/>
          <a:p>
            <a:pPr lvl="0" algn="ctr"/>
            <a:r>
              <a:rPr lang="en-US" sz="1400">
                <a:solidFill>
                  <a:schemeClr val="bg1"/>
                </a:solidFill>
                <a:latin typeface="Arial" panose="020B0604020202020204" pitchFamily="34" charset="0"/>
                <a:cs typeface="Arial" panose="020B0604020202020204" pitchFamily="34" charset="0"/>
              </a:rPr>
              <a:t>[Insert strategic initiative]</a:t>
            </a:r>
          </a:p>
        </p:txBody>
      </p:sp>
    </p:spTree>
    <p:extLst>
      <p:ext uri="{BB962C8B-B14F-4D97-AF65-F5344CB8AC3E}">
        <p14:creationId xmlns:p14="http://schemas.microsoft.com/office/powerpoint/2010/main" val="3711683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historic and forecast figures / Insert action title]</a:t>
            </a:r>
            <a:endParaRPr lang="en-DK" dirty="0"/>
          </a:p>
        </p:txBody>
      </p:sp>
      <p:sp>
        <p:nvSpPr>
          <p:cNvPr id="25" name="Subtitle 24">
            <a:extLst>
              <a:ext uri="{FF2B5EF4-FFF2-40B4-BE49-F238E27FC236}">
                <a16:creationId xmlns:a16="http://schemas.microsoft.com/office/drawing/2014/main" id="{A6084CD1-5463-655D-2373-16D86251B6DE}"/>
              </a:ext>
            </a:extLst>
          </p:cNvPr>
          <p:cNvSpPr>
            <a:spLocks noGrp="1"/>
          </p:cNvSpPr>
          <p:nvPr>
            <p:ph type="subTitle" idx="1"/>
          </p:nvPr>
        </p:nvSpPr>
        <p:spPr/>
        <p:txBody>
          <a:bodyPr/>
          <a:lstStyle/>
          <a:p>
            <a:endParaRPr lang="en-US"/>
          </a:p>
        </p:txBody>
      </p:sp>
      <p:sp>
        <p:nvSpPr>
          <p:cNvPr id="26" name="Text Placeholder 25">
            <a:extLst>
              <a:ext uri="{FF2B5EF4-FFF2-40B4-BE49-F238E27FC236}">
                <a16:creationId xmlns:a16="http://schemas.microsoft.com/office/drawing/2014/main" id="{8D13DC42-69C8-24A9-E407-3EA4D53581E3}"/>
              </a:ext>
            </a:extLst>
          </p:cNvPr>
          <p:cNvSpPr>
            <a:spLocks noGrp="1"/>
          </p:cNvSpPr>
          <p:nvPr>
            <p:ph type="body" sz="quarter" idx="17"/>
          </p:nvPr>
        </p:nvSpPr>
        <p:spPr/>
        <p:txBody>
          <a:bodyPr/>
          <a:lstStyle/>
          <a:p>
            <a:endParaRPr lang="en-US"/>
          </a:p>
        </p:txBody>
      </p:sp>
      <p:sp>
        <p:nvSpPr>
          <p:cNvPr id="19" name="TextBox 18">
            <a:extLst>
              <a:ext uri="{FF2B5EF4-FFF2-40B4-BE49-F238E27FC236}">
                <a16:creationId xmlns:a16="http://schemas.microsoft.com/office/drawing/2014/main" id="{5558CDBA-5F2D-094A-6D4C-C065D020779A}"/>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graphicFrame>
        <p:nvGraphicFramePr>
          <p:cNvPr id="27" name="Chart 26">
            <a:extLst>
              <a:ext uri="{FF2B5EF4-FFF2-40B4-BE49-F238E27FC236}">
                <a16:creationId xmlns:a16="http://schemas.microsoft.com/office/drawing/2014/main" id="{2DF81931-5D7F-630A-776F-30BDDA010AD2}"/>
              </a:ext>
            </a:extLst>
          </p:cNvPr>
          <p:cNvGraphicFramePr>
            <a:graphicFrameLocks/>
          </p:cNvGraphicFramePr>
          <p:nvPr>
            <p:extLst>
              <p:ext uri="{D42A27DB-BD31-4B8C-83A1-F6EECF244321}">
                <p14:modId xmlns:p14="http://schemas.microsoft.com/office/powerpoint/2010/main" val="1158593245"/>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28" name="Straight Arrow Connector 27">
            <a:extLst>
              <a:ext uri="{FF2B5EF4-FFF2-40B4-BE49-F238E27FC236}">
                <a16:creationId xmlns:a16="http://schemas.microsoft.com/office/drawing/2014/main" id="{D1932E2C-243D-00C1-626D-21B6455D7568}"/>
              </a:ext>
            </a:extLst>
          </p:cNvPr>
          <p:cNvCxnSpPr>
            <a:cxnSpLocks/>
          </p:cNvCxnSpPr>
          <p:nvPr/>
        </p:nvCxnSpPr>
        <p:spPr>
          <a:xfrm flipV="1">
            <a:off x="1255712" y="3492649"/>
            <a:ext cx="3391592" cy="216420"/>
          </a:xfrm>
          <a:prstGeom prst="straightConnector1">
            <a:avLst/>
          </a:prstGeom>
          <a:noFill/>
          <a:ln w="15875" cap="flat" cmpd="sng" algn="ctr">
            <a:solidFill>
              <a:schemeClr val="tx1"/>
            </a:solidFill>
            <a:prstDash val="solid"/>
            <a:miter lim="800000"/>
            <a:headEnd type="none" w="med" len="med"/>
            <a:tailEnd type="triangle" w="med" len="med"/>
          </a:ln>
          <a:effectLst/>
        </p:spPr>
      </p:cxnSp>
      <p:cxnSp>
        <p:nvCxnSpPr>
          <p:cNvPr id="29" name="Straight Arrow Connector 28">
            <a:extLst>
              <a:ext uri="{FF2B5EF4-FFF2-40B4-BE49-F238E27FC236}">
                <a16:creationId xmlns:a16="http://schemas.microsoft.com/office/drawing/2014/main" id="{3E1427BD-09EE-AFF6-162B-7DD8397A4872}"/>
              </a:ext>
            </a:extLst>
          </p:cNvPr>
          <p:cNvCxnSpPr>
            <a:cxnSpLocks/>
          </p:cNvCxnSpPr>
          <p:nvPr/>
        </p:nvCxnSpPr>
        <p:spPr>
          <a:xfrm flipV="1">
            <a:off x="4976909" y="2952291"/>
            <a:ext cx="2506733" cy="522299"/>
          </a:xfrm>
          <a:prstGeom prst="straightConnector1">
            <a:avLst/>
          </a:prstGeom>
          <a:noFill/>
          <a:ln w="15875" cap="flat" cmpd="sng" algn="ctr">
            <a:solidFill>
              <a:schemeClr val="accent2"/>
            </a:solidFill>
            <a:prstDash val="solid"/>
            <a:miter lim="800000"/>
            <a:headEnd type="none" w="med" len="med"/>
            <a:tailEnd type="triangle" w="med" len="med"/>
          </a:ln>
          <a:effectLst/>
        </p:spPr>
      </p:cxnSp>
      <p:sp>
        <p:nvSpPr>
          <p:cNvPr id="30" name="Rectangle 29">
            <a:extLst>
              <a:ext uri="{FF2B5EF4-FFF2-40B4-BE49-F238E27FC236}">
                <a16:creationId xmlns:a16="http://schemas.microsoft.com/office/drawing/2014/main" id="{F0994E7B-A3C1-0B92-4249-273B714FC536}"/>
              </a:ext>
            </a:extLst>
          </p:cNvPr>
          <p:cNvSpPr>
            <a:spLocks/>
          </p:cNvSpPr>
          <p:nvPr/>
        </p:nvSpPr>
        <p:spPr>
          <a:xfrm>
            <a:off x="7074761" y="2450603"/>
            <a:ext cx="593274"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Forecast</a:t>
            </a:r>
          </a:p>
        </p:txBody>
      </p:sp>
      <p:sp>
        <p:nvSpPr>
          <p:cNvPr id="31" name="Rectangle 30">
            <a:extLst>
              <a:ext uri="{FF2B5EF4-FFF2-40B4-BE49-F238E27FC236}">
                <a16:creationId xmlns:a16="http://schemas.microsoft.com/office/drawing/2014/main" id="{B16D4482-2FB0-AE39-91A9-60BB5FA85630}"/>
              </a:ext>
            </a:extLst>
          </p:cNvPr>
          <p:cNvSpPr>
            <a:spLocks/>
          </p:cNvSpPr>
          <p:nvPr/>
        </p:nvSpPr>
        <p:spPr>
          <a:xfrm>
            <a:off x="6790756" y="2435214"/>
            <a:ext cx="219456" cy="215444"/>
          </a:xfrm>
          <a:prstGeom prst="rect">
            <a:avLst/>
          </a:prstGeom>
          <a:solidFill>
            <a:schemeClr val="accent2"/>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FF1AD95A-C990-694F-07F1-81DC9FA1C3FA}"/>
              </a:ext>
            </a:extLst>
          </p:cNvPr>
          <p:cNvSpPr>
            <a:spLocks/>
          </p:cNvSpPr>
          <p:nvPr/>
        </p:nvSpPr>
        <p:spPr>
          <a:xfrm>
            <a:off x="2503498" y="3407484"/>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3" name="Oval 32">
            <a:extLst>
              <a:ext uri="{FF2B5EF4-FFF2-40B4-BE49-F238E27FC236}">
                <a16:creationId xmlns:a16="http://schemas.microsoft.com/office/drawing/2014/main" id="{475623A2-4579-6157-B3E8-636B489592A1}"/>
              </a:ext>
            </a:extLst>
          </p:cNvPr>
          <p:cNvSpPr>
            <a:spLocks/>
          </p:cNvSpPr>
          <p:nvPr/>
        </p:nvSpPr>
        <p:spPr>
          <a:xfrm>
            <a:off x="5667497" y="3021257"/>
            <a:ext cx="896019" cy="330391"/>
          </a:xfrm>
          <a:prstGeom prst="ellipse">
            <a:avLst/>
          </a:prstGeom>
          <a:solidFill>
            <a:schemeClr val="accent2"/>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6" name="Rectangle 35">
            <a:extLst>
              <a:ext uri="{FF2B5EF4-FFF2-40B4-BE49-F238E27FC236}">
                <a16:creationId xmlns:a16="http://schemas.microsoft.com/office/drawing/2014/main" id="{73B38788-8214-4607-6B4B-E71AFF5F3F38}"/>
              </a:ext>
            </a:extLst>
          </p:cNvPr>
          <p:cNvSpPr>
            <a:spLocks/>
          </p:cNvSpPr>
          <p:nvPr/>
        </p:nvSpPr>
        <p:spPr>
          <a:xfrm>
            <a:off x="6097520"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37" name="Rectangle 36">
            <a:extLst>
              <a:ext uri="{FF2B5EF4-FFF2-40B4-BE49-F238E27FC236}">
                <a16:creationId xmlns:a16="http://schemas.microsoft.com/office/drawing/2014/main" id="{E0ECED90-096C-C311-8D67-859D2A7F10AA}"/>
              </a:ext>
            </a:extLst>
          </p:cNvPr>
          <p:cNvSpPr>
            <a:spLocks/>
          </p:cNvSpPr>
          <p:nvPr/>
        </p:nvSpPr>
        <p:spPr>
          <a:xfrm>
            <a:off x="5788133"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688BF47D-DB85-F2DF-558A-F331BDA5EB6B}"/>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B52D1F08-8F40-0910-1B65-167FA28D0D40}"/>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24AA94-4967-DC50-8B63-9CC736CC3A56}"/>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7" name="TextBox 6">
            <a:extLst>
              <a:ext uri="{FF2B5EF4-FFF2-40B4-BE49-F238E27FC236}">
                <a16:creationId xmlns:a16="http://schemas.microsoft.com/office/drawing/2014/main" id="{053AC14E-453C-31AF-DB83-5F92716CDFC2}"/>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8" name="Straight Connector 7">
            <a:extLst>
              <a:ext uri="{FF2B5EF4-FFF2-40B4-BE49-F238E27FC236}">
                <a16:creationId xmlns:a16="http://schemas.microsoft.com/office/drawing/2014/main" id="{D856DC75-61F5-B35D-541F-FE9D1DD82BE9}"/>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98C1F7-FA2F-D544-00B8-91B16D516893}"/>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3877DD-A6F4-71BE-46D2-CD3E481632E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10" name="Google Shape;507;p14">
            <a:extLst>
              <a:ext uri="{FF2B5EF4-FFF2-40B4-BE49-F238E27FC236}">
                <a16:creationId xmlns:a16="http://schemas.microsoft.com/office/drawing/2014/main" id="{C23884AC-D60D-F1D3-18A3-8143E9FC00B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88C246D4-6D33-C48D-044B-D559449ED7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4514232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Growth-Share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8ADF42E6-0350-2E1E-BEDB-011863063697}"/>
              </a:ext>
            </a:extLst>
          </p:cNvPr>
          <p:cNvSpPr/>
          <p:nvPr/>
        </p:nvSpPr>
        <p:spPr>
          <a:xfrm>
            <a:off x="1883679" y="3854824"/>
            <a:ext cx="4254993" cy="179551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tx2">
                  <a:lumMod val="10000"/>
                </a:schemeClr>
              </a:solidFill>
            </a:endParaRPr>
          </a:p>
        </p:txBody>
      </p:sp>
      <p:sp>
        <p:nvSpPr>
          <p:cNvPr id="6" name="Rectangle 5">
            <a:extLst>
              <a:ext uri="{FF2B5EF4-FFF2-40B4-BE49-F238E27FC236}">
                <a16:creationId xmlns:a16="http://schemas.microsoft.com/office/drawing/2014/main" id="{D9182DDA-9A4F-6439-1129-CB87EE518826}"/>
              </a:ext>
            </a:extLst>
          </p:cNvPr>
          <p:cNvSpPr/>
          <p:nvPr/>
        </p:nvSpPr>
        <p:spPr>
          <a:xfrm>
            <a:off x="1883679" y="2034921"/>
            <a:ext cx="4254993" cy="1795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7" name="Rectangle 6">
            <a:extLst>
              <a:ext uri="{FF2B5EF4-FFF2-40B4-BE49-F238E27FC236}">
                <a16:creationId xmlns:a16="http://schemas.microsoft.com/office/drawing/2014/main" id="{3390739D-208F-D6D7-1345-6872832941D3}"/>
              </a:ext>
            </a:extLst>
          </p:cNvPr>
          <p:cNvSpPr/>
          <p:nvPr/>
        </p:nvSpPr>
        <p:spPr>
          <a:xfrm>
            <a:off x="6162102" y="3854824"/>
            <a:ext cx="4254993" cy="1795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8" name="Rectangle 7">
            <a:extLst>
              <a:ext uri="{FF2B5EF4-FFF2-40B4-BE49-F238E27FC236}">
                <a16:creationId xmlns:a16="http://schemas.microsoft.com/office/drawing/2014/main" id="{815DF3F3-8CB0-0577-D780-76B66E01B66A}"/>
              </a:ext>
            </a:extLst>
          </p:cNvPr>
          <p:cNvSpPr/>
          <p:nvPr/>
        </p:nvSpPr>
        <p:spPr>
          <a:xfrm>
            <a:off x="6162102" y="2034921"/>
            <a:ext cx="4254993" cy="17955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9" name="TextBox 8">
            <a:extLst>
              <a:ext uri="{FF2B5EF4-FFF2-40B4-BE49-F238E27FC236}">
                <a16:creationId xmlns:a16="http://schemas.microsoft.com/office/drawing/2014/main" id="{D3F1CC8F-E243-D863-5FF6-1A5A501D2410}"/>
              </a:ext>
            </a:extLst>
          </p:cNvPr>
          <p:cNvSpPr txBox="1"/>
          <p:nvPr/>
        </p:nvSpPr>
        <p:spPr>
          <a:xfrm>
            <a:off x="3915312" y="5784175"/>
            <a:ext cx="4470149" cy="338554"/>
          </a:xfrm>
          <a:prstGeom prst="rect">
            <a:avLst/>
          </a:prstGeom>
          <a:noFill/>
        </p:spPr>
        <p:txBody>
          <a:bodyPr wrap="square" rtlCol="0">
            <a:spAutoFit/>
          </a:bodyPr>
          <a:lstStyle/>
          <a:p>
            <a:pPr algn="ctr"/>
            <a:r>
              <a:rPr lang="en-US" sz="1600" b="1"/>
              <a:t>Market share</a:t>
            </a:r>
          </a:p>
        </p:txBody>
      </p:sp>
      <p:sp>
        <p:nvSpPr>
          <p:cNvPr id="10" name="TextBox 9">
            <a:extLst>
              <a:ext uri="{FF2B5EF4-FFF2-40B4-BE49-F238E27FC236}">
                <a16:creationId xmlns:a16="http://schemas.microsoft.com/office/drawing/2014/main" id="{796F4441-AC25-1AA8-15EA-05615025B16C}"/>
              </a:ext>
            </a:extLst>
          </p:cNvPr>
          <p:cNvSpPr txBox="1"/>
          <p:nvPr/>
        </p:nvSpPr>
        <p:spPr>
          <a:xfrm>
            <a:off x="593962" y="3581017"/>
            <a:ext cx="1180943" cy="584775"/>
          </a:xfrm>
          <a:prstGeom prst="rect">
            <a:avLst/>
          </a:prstGeom>
          <a:noFill/>
        </p:spPr>
        <p:txBody>
          <a:bodyPr wrap="square" rtlCol="0">
            <a:spAutoFit/>
          </a:bodyPr>
          <a:lstStyle/>
          <a:p>
            <a:pPr algn="r"/>
            <a:r>
              <a:rPr lang="en-US" sz="1600" b="1"/>
              <a:t>Growth</a:t>
            </a:r>
            <a:br>
              <a:rPr lang="en-US" sz="1600" b="1"/>
            </a:br>
            <a:r>
              <a:rPr lang="en-US" sz="1600" b="1"/>
              <a:t> rate</a:t>
            </a:r>
          </a:p>
        </p:txBody>
      </p:sp>
      <p:cxnSp>
        <p:nvCxnSpPr>
          <p:cNvPr id="11" name="Straight Connector 10">
            <a:extLst>
              <a:ext uri="{FF2B5EF4-FFF2-40B4-BE49-F238E27FC236}">
                <a16:creationId xmlns:a16="http://schemas.microsoft.com/office/drawing/2014/main" id="{089262E9-A5DF-CD0B-6720-0588E72891FA}"/>
              </a:ext>
            </a:extLst>
          </p:cNvPr>
          <p:cNvCxnSpPr>
            <a:cxnSpLocks/>
          </p:cNvCxnSpPr>
          <p:nvPr/>
        </p:nvCxnSpPr>
        <p:spPr>
          <a:xfrm>
            <a:off x="1883679" y="3842628"/>
            <a:ext cx="8533416"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735FC38-299A-B6B8-A405-70A993C307AE}"/>
              </a:ext>
            </a:extLst>
          </p:cNvPr>
          <p:cNvCxnSpPr>
            <a:cxnSpLocks/>
          </p:cNvCxnSpPr>
          <p:nvPr/>
        </p:nvCxnSpPr>
        <p:spPr>
          <a:xfrm>
            <a:off x="6150387" y="2034921"/>
            <a:ext cx="0" cy="3615413"/>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C200F9-63A0-3A11-44A4-3F90007178BD}"/>
              </a:ext>
            </a:extLst>
          </p:cNvPr>
          <p:cNvSpPr txBox="1"/>
          <p:nvPr/>
        </p:nvSpPr>
        <p:spPr>
          <a:xfrm>
            <a:off x="1883679" y="5784175"/>
            <a:ext cx="1249265" cy="307777"/>
          </a:xfrm>
          <a:prstGeom prst="rect">
            <a:avLst/>
          </a:prstGeom>
          <a:noFill/>
        </p:spPr>
        <p:txBody>
          <a:bodyPr wrap="square" rtlCol="0">
            <a:spAutoFit/>
          </a:bodyPr>
          <a:lstStyle/>
          <a:p>
            <a:r>
              <a:rPr lang="en-US" sz="1400"/>
              <a:t>Low</a:t>
            </a:r>
          </a:p>
        </p:txBody>
      </p:sp>
      <p:sp>
        <p:nvSpPr>
          <p:cNvPr id="14" name="TextBox 13">
            <a:extLst>
              <a:ext uri="{FF2B5EF4-FFF2-40B4-BE49-F238E27FC236}">
                <a16:creationId xmlns:a16="http://schemas.microsoft.com/office/drawing/2014/main" id="{D88FEDE8-4979-1432-339E-072095A40886}"/>
              </a:ext>
            </a:extLst>
          </p:cNvPr>
          <p:cNvSpPr txBox="1"/>
          <p:nvPr/>
        </p:nvSpPr>
        <p:spPr>
          <a:xfrm>
            <a:off x="9167830" y="5784175"/>
            <a:ext cx="1249265" cy="307777"/>
          </a:xfrm>
          <a:prstGeom prst="rect">
            <a:avLst/>
          </a:prstGeom>
          <a:noFill/>
        </p:spPr>
        <p:txBody>
          <a:bodyPr wrap="square" rtlCol="0">
            <a:spAutoFit/>
          </a:bodyPr>
          <a:lstStyle/>
          <a:p>
            <a:pPr algn="r"/>
            <a:r>
              <a:rPr lang="en-US" sz="1400"/>
              <a:t>High</a:t>
            </a:r>
          </a:p>
        </p:txBody>
      </p:sp>
      <p:sp>
        <p:nvSpPr>
          <p:cNvPr id="15" name="TextBox 14">
            <a:extLst>
              <a:ext uri="{FF2B5EF4-FFF2-40B4-BE49-F238E27FC236}">
                <a16:creationId xmlns:a16="http://schemas.microsoft.com/office/drawing/2014/main" id="{3A1F4D60-03BC-5A37-B66F-361F33B03994}"/>
              </a:ext>
            </a:extLst>
          </p:cNvPr>
          <p:cNvSpPr txBox="1"/>
          <p:nvPr/>
        </p:nvSpPr>
        <p:spPr>
          <a:xfrm>
            <a:off x="593962" y="5342557"/>
            <a:ext cx="1180943" cy="307777"/>
          </a:xfrm>
          <a:prstGeom prst="rect">
            <a:avLst/>
          </a:prstGeom>
          <a:noFill/>
        </p:spPr>
        <p:txBody>
          <a:bodyPr wrap="square" rtlCol="0">
            <a:spAutoFit/>
          </a:bodyPr>
          <a:lstStyle/>
          <a:p>
            <a:pPr algn="r"/>
            <a:r>
              <a:rPr lang="en-US" sz="1400"/>
              <a:t>Low</a:t>
            </a:r>
          </a:p>
        </p:txBody>
      </p:sp>
      <p:sp>
        <p:nvSpPr>
          <p:cNvPr id="16" name="TextBox 15">
            <a:extLst>
              <a:ext uri="{FF2B5EF4-FFF2-40B4-BE49-F238E27FC236}">
                <a16:creationId xmlns:a16="http://schemas.microsoft.com/office/drawing/2014/main" id="{7D725A73-5FD0-7B2A-3C49-E1A50367F540}"/>
              </a:ext>
            </a:extLst>
          </p:cNvPr>
          <p:cNvSpPr txBox="1"/>
          <p:nvPr/>
        </p:nvSpPr>
        <p:spPr>
          <a:xfrm>
            <a:off x="593962" y="2034921"/>
            <a:ext cx="1180943" cy="307777"/>
          </a:xfrm>
          <a:prstGeom prst="rect">
            <a:avLst/>
          </a:prstGeom>
          <a:noFill/>
        </p:spPr>
        <p:txBody>
          <a:bodyPr wrap="square" rtlCol="0">
            <a:spAutoFit/>
          </a:bodyPr>
          <a:lstStyle/>
          <a:p>
            <a:pPr algn="r"/>
            <a:r>
              <a:rPr lang="en-US" sz="1400" dirty="0"/>
              <a:t>High</a:t>
            </a:r>
          </a:p>
        </p:txBody>
      </p:sp>
      <p:sp>
        <p:nvSpPr>
          <p:cNvPr id="17" name="TextBox 16">
            <a:extLst>
              <a:ext uri="{FF2B5EF4-FFF2-40B4-BE49-F238E27FC236}">
                <a16:creationId xmlns:a16="http://schemas.microsoft.com/office/drawing/2014/main" id="{6B6BEC3B-DEDF-51C0-4D97-A9585AC3ACF6}"/>
              </a:ext>
            </a:extLst>
          </p:cNvPr>
          <p:cNvSpPr txBox="1"/>
          <p:nvPr/>
        </p:nvSpPr>
        <p:spPr>
          <a:xfrm>
            <a:off x="6478245" y="4060082"/>
            <a:ext cx="3622707" cy="1384995"/>
          </a:xfrm>
          <a:prstGeom prst="rect">
            <a:avLst/>
          </a:prstGeom>
          <a:noFill/>
        </p:spPr>
        <p:txBody>
          <a:bodyPr wrap="square" rtlCol="0">
            <a:spAutoFit/>
          </a:bodyPr>
          <a:lstStyle/>
          <a:p>
            <a:pPr algn="ctr"/>
            <a:r>
              <a:rPr lang="en-US" sz="1400" b="1">
                <a:solidFill>
                  <a:schemeClr val="bg1"/>
                </a:solidFill>
              </a:rPr>
              <a:t>Cash cow</a:t>
            </a:r>
          </a:p>
          <a:p>
            <a:pPr algn="ctr"/>
            <a:endParaRPr lang="en-US" sz="1400" b="1">
              <a:solidFill>
                <a:schemeClr val="bg1"/>
              </a:solidFill>
            </a:endParaRPr>
          </a:p>
          <a:p>
            <a:pPr algn="ctr"/>
            <a:r>
              <a:rPr lang="en-US" sz="1400">
                <a:solidFill>
                  <a:schemeClr val="bg1"/>
                </a:solidFill>
              </a:rPr>
              <a:t>Stable earnings and solid cash flow, low growth business</a:t>
            </a:r>
          </a:p>
          <a:p>
            <a:pPr algn="ctr"/>
            <a:endParaRPr lang="en-US" sz="1400">
              <a:solidFill>
                <a:schemeClr val="bg1"/>
              </a:solidFill>
            </a:endParaRPr>
          </a:p>
          <a:p>
            <a:pPr algn="ctr"/>
            <a:r>
              <a:rPr lang="en-US" sz="1400">
                <a:solidFill>
                  <a:schemeClr val="bg1"/>
                </a:solidFill>
              </a:rPr>
              <a:t>Strategy: Milk for remaining value</a:t>
            </a:r>
          </a:p>
        </p:txBody>
      </p:sp>
      <p:sp>
        <p:nvSpPr>
          <p:cNvPr id="18" name="TextBox 17">
            <a:extLst>
              <a:ext uri="{FF2B5EF4-FFF2-40B4-BE49-F238E27FC236}">
                <a16:creationId xmlns:a16="http://schemas.microsoft.com/office/drawing/2014/main" id="{76E75235-6185-C9FD-2D6E-C1D3A65951CB}"/>
              </a:ext>
            </a:extLst>
          </p:cNvPr>
          <p:cNvSpPr txBox="1"/>
          <p:nvPr/>
        </p:nvSpPr>
        <p:spPr>
          <a:xfrm>
            <a:off x="2199822" y="4060082"/>
            <a:ext cx="3622707" cy="1384995"/>
          </a:xfrm>
          <a:prstGeom prst="rect">
            <a:avLst/>
          </a:prstGeom>
          <a:noFill/>
        </p:spPr>
        <p:txBody>
          <a:bodyPr wrap="square" rtlCol="0">
            <a:spAutoFit/>
          </a:bodyPr>
          <a:lstStyle/>
          <a:p>
            <a:pPr algn="ctr"/>
            <a:r>
              <a:rPr lang="en-US" sz="1400" b="1" dirty="0"/>
              <a:t>Dog</a:t>
            </a:r>
          </a:p>
          <a:p>
            <a:pPr algn="ctr"/>
            <a:endParaRPr lang="en-US" sz="1400" b="1" dirty="0"/>
          </a:p>
          <a:p>
            <a:pPr algn="ctr"/>
            <a:r>
              <a:rPr lang="en-US" sz="1400" dirty="0"/>
              <a:t>Small market share in low growth market, requires much capital to continue</a:t>
            </a:r>
          </a:p>
          <a:p>
            <a:pPr algn="ctr"/>
            <a:endParaRPr lang="en-US" sz="1400" dirty="0"/>
          </a:p>
          <a:p>
            <a:pPr algn="ctr"/>
            <a:r>
              <a:rPr lang="en-US" sz="1400" dirty="0"/>
              <a:t>Strategy: Divest or close</a:t>
            </a:r>
          </a:p>
        </p:txBody>
      </p:sp>
      <p:sp>
        <p:nvSpPr>
          <p:cNvPr id="19" name="TextBox 18">
            <a:extLst>
              <a:ext uri="{FF2B5EF4-FFF2-40B4-BE49-F238E27FC236}">
                <a16:creationId xmlns:a16="http://schemas.microsoft.com/office/drawing/2014/main" id="{F431C85B-1F3E-5652-2420-6CE44018EB72}"/>
              </a:ext>
            </a:extLst>
          </p:cNvPr>
          <p:cNvSpPr txBox="1"/>
          <p:nvPr/>
        </p:nvSpPr>
        <p:spPr>
          <a:xfrm>
            <a:off x="2199822" y="2240179"/>
            <a:ext cx="3622707" cy="1384995"/>
          </a:xfrm>
          <a:prstGeom prst="rect">
            <a:avLst/>
          </a:prstGeom>
          <a:noFill/>
        </p:spPr>
        <p:txBody>
          <a:bodyPr wrap="square" rtlCol="0">
            <a:spAutoFit/>
          </a:bodyPr>
          <a:lstStyle/>
          <a:p>
            <a:pPr algn="ctr"/>
            <a:r>
              <a:rPr lang="en-US" sz="1400" b="1" dirty="0">
                <a:solidFill>
                  <a:schemeClr val="bg1"/>
                </a:solidFill>
              </a:rPr>
              <a:t>Question mark</a:t>
            </a:r>
          </a:p>
          <a:p>
            <a:pPr algn="ctr"/>
            <a:endParaRPr lang="en-US" sz="1400" b="1" dirty="0">
              <a:solidFill>
                <a:schemeClr val="bg1"/>
              </a:solidFill>
            </a:endParaRPr>
          </a:p>
          <a:p>
            <a:pPr algn="ctr"/>
            <a:r>
              <a:rPr lang="en-US" sz="1400" dirty="0">
                <a:solidFill>
                  <a:schemeClr val="bg1"/>
                </a:solidFill>
              </a:rPr>
              <a:t>High growth but neutral or negative cash flow (expensive growth)</a:t>
            </a:r>
          </a:p>
          <a:p>
            <a:pPr algn="ctr"/>
            <a:endParaRPr lang="en-US" sz="1400" dirty="0">
              <a:solidFill>
                <a:schemeClr val="bg1"/>
              </a:solidFill>
            </a:endParaRPr>
          </a:p>
          <a:p>
            <a:pPr algn="ctr"/>
            <a:r>
              <a:rPr lang="en-US" sz="1400" dirty="0">
                <a:solidFill>
                  <a:schemeClr val="bg1"/>
                </a:solidFill>
              </a:rPr>
              <a:t>Strategy: See if ROI can be improved</a:t>
            </a:r>
          </a:p>
        </p:txBody>
      </p:sp>
      <p:sp>
        <p:nvSpPr>
          <p:cNvPr id="20" name="TextBox 19">
            <a:extLst>
              <a:ext uri="{FF2B5EF4-FFF2-40B4-BE49-F238E27FC236}">
                <a16:creationId xmlns:a16="http://schemas.microsoft.com/office/drawing/2014/main" id="{1CE696FA-28F0-C3BC-1184-CD8287CE0703}"/>
              </a:ext>
            </a:extLst>
          </p:cNvPr>
          <p:cNvSpPr txBox="1"/>
          <p:nvPr/>
        </p:nvSpPr>
        <p:spPr>
          <a:xfrm>
            <a:off x="6478245" y="2240179"/>
            <a:ext cx="3622707" cy="1384995"/>
          </a:xfrm>
          <a:prstGeom prst="rect">
            <a:avLst/>
          </a:prstGeom>
          <a:noFill/>
        </p:spPr>
        <p:txBody>
          <a:bodyPr wrap="square" rtlCol="0">
            <a:spAutoFit/>
          </a:bodyPr>
          <a:lstStyle/>
          <a:p>
            <a:pPr algn="ctr"/>
            <a:r>
              <a:rPr lang="en-US" sz="1400" b="1">
                <a:solidFill>
                  <a:schemeClr val="bg1"/>
                </a:solidFill>
              </a:rPr>
              <a:t>Star</a:t>
            </a:r>
          </a:p>
          <a:p>
            <a:pPr algn="ctr"/>
            <a:endParaRPr lang="en-US" sz="1400" b="1">
              <a:solidFill>
                <a:schemeClr val="bg1"/>
              </a:solidFill>
            </a:endParaRPr>
          </a:p>
          <a:p>
            <a:pPr algn="ctr"/>
            <a:r>
              <a:rPr lang="en-US" sz="1400">
                <a:solidFill>
                  <a:schemeClr val="bg1"/>
                </a:solidFill>
              </a:rPr>
              <a:t>Growing earnings, positive or neutral cash flow</a:t>
            </a:r>
          </a:p>
          <a:p>
            <a:pPr algn="ctr"/>
            <a:endParaRPr lang="en-US" sz="1400">
              <a:solidFill>
                <a:schemeClr val="bg1"/>
              </a:solidFill>
            </a:endParaRPr>
          </a:p>
          <a:p>
            <a:pPr algn="ctr"/>
            <a:r>
              <a:rPr lang="en-US" sz="1400">
                <a:solidFill>
                  <a:schemeClr val="bg1"/>
                </a:solidFill>
              </a:rPr>
              <a:t>Strategy: Invest in growth</a:t>
            </a:r>
          </a:p>
        </p:txBody>
      </p:sp>
      <p:pic>
        <p:nvPicPr>
          <p:cNvPr id="21" name="Picture 20">
            <a:extLst>
              <a:ext uri="{FF2B5EF4-FFF2-40B4-BE49-F238E27FC236}">
                <a16:creationId xmlns:a16="http://schemas.microsoft.com/office/drawing/2014/main" id="{F0D71A9B-34DE-5448-0F46-D2C8CC4C1CCD}"/>
              </a:ext>
            </a:extLst>
          </p:cNvPr>
          <p:cNvPicPr>
            <a:picLocks noChangeAspect="1"/>
          </p:cNvPicPr>
          <p:nvPr/>
        </p:nvPicPr>
        <p:blipFill>
          <a:blip r:embed="rId2"/>
          <a:stretch>
            <a:fillRect/>
          </a:stretch>
        </p:blipFill>
        <p:spPr>
          <a:xfrm>
            <a:off x="5618678" y="3998861"/>
            <a:ext cx="365760" cy="365760"/>
          </a:xfrm>
          <a:prstGeom prst="rect">
            <a:avLst/>
          </a:prstGeom>
        </p:spPr>
      </p:pic>
      <p:pic>
        <p:nvPicPr>
          <p:cNvPr id="22" name="Picture 21">
            <a:extLst>
              <a:ext uri="{FF2B5EF4-FFF2-40B4-BE49-F238E27FC236}">
                <a16:creationId xmlns:a16="http://schemas.microsoft.com/office/drawing/2014/main" id="{26A69DEE-F0ED-FCA6-F514-6F47E8A2C22A}"/>
              </a:ext>
            </a:extLst>
          </p:cNvPr>
          <p:cNvPicPr>
            <a:picLocks noChangeAspect="1"/>
          </p:cNvPicPr>
          <p:nvPr/>
        </p:nvPicPr>
        <p:blipFill>
          <a:blip r:embed="rId3"/>
          <a:stretch>
            <a:fillRect/>
          </a:stretch>
        </p:blipFill>
        <p:spPr>
          <a:xfrm>
            <a:off x="5618678" y="2143723"/>
            <a:ext cx="365760" cy="365760"/>
          </a:xfrm>
          <a:prstGeom prst="rect">
            <a:avLst/>
          </a:prstGeom>
        </p:spPr>
      </p:pic>
      <p:pic>
        <p:nvPicPr>
          <p:cNvPr id="23" name="Picture 22">
            <a:extLst>
              <a:ext uri="{FF2B5EF4-FFF2-40B4-BE49-F238E27FC236}">
                <a16:creationId xmlns:a16="http://schemas.microsoft.com/office/drawing/2014/main" id="{F4C62C78-55A6-704E-150C-7D0E571D40D8}"/>
              </a:ext>
            </a:extLst>
          </p:cNvPr>
          <p:cNvPicPr>
            <a:picLocks noChangeAspect="1"/>
          </p:cNvPicPr>
          <p:nvPr/>
        </p:nvPicPr>
        <p:blipFill>
          <a:blip r:embed="rId4"/>
          <a:stretch>
            <a:fillRect/>
          </a:stretch>
        </p:blipFill>
        <p:spPr>
          <a:xfrm>
            <a:off x="9885386" y="2143723"/>
            <a:ext cx="365760" cy="365760"/>
          </a:xfrm>
          <a:prstGeom prst="rect">
            <a:avLst/>
          </a:prstGeom>
        </p:spPr>
      </p:pic>
      <p:pic>
        <p:nvPicPr>
          <p:cNvPr id="40" name="Picture 39">
            <a:extLst>
              <a:ext uri="{FF2B5EF4-FFF2-40B4-BE49-F238E27FC236}">
                <a16:creationId xmlns:a16="http://schemas.microsoft.com/office/drawing/2014/main" id="{79167846-3879-65E2-5AB7-3145BA82A6F1}"/>
              </a:ext>
            </a:extLst>
          </p:cNvPr>
          <p:cNvPicPr>
            <a:picLocks noChangeAspect="1"/>
          </p:cNvPicPr>
          <p:nvPr/>
        </p:nvPicPr>
        <p:blipFill>
          <a:blip r:embed="rId5"/>
          <a:stretch>
            <a:fillRect/>
          </a:stretch>
        </p:blipFill>
        <p:spPr>
          <a:xfrm>
            <a:off x="9885386" y="3998861"/>
            <a:ext cx="365760" cy="365760"/>
          </a:xfrm>
          <a:prstGeom prst="rect">
            <a:avLst/>
          </a:prstGeom>
        </p:spPr>
      </p:pic>
    </p:spTree>
    <p:extLst>
      <p:ext uri="{BB962C8B-B14F-4D97-AF65-F5344CB8AC3E}">
        <p14:creationId xmlns:p14="http://schemas.microsoft.com/office/powerpoint/2010/main" val="6757942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GE (General Electric) McKinsey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3" name="Straight Arrow Connector 2">
            <a:extLst>
              <a:ext uri="{FF2B5EF4-FFF2-40B4-BE49-F238E27FC236}">
                <a16:creationId xmlns:a16="http://schemas.microsoft.com/office/drawing/2014/main" id="{7D05A477-90AD-7C8C-CBF3-8BAA34E4647F}"/>
              </a:ext>
            </a:extLst>
          </p:cNvPr>
          <p:cNvCxnSpPr>
            <a:cxnSpLocks/>
          </p:cNvCxnSpPr>
          <p:nvPr/>
        </p:nvCxnSpPr>
        <p:spPr>
          <a:xfrm>
            <a:off x="3024639" y="5578622"/>
            <a:ext cx="614272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B79D35-9507-887D-4384-719122885DC3}"/>
              </a:ext>
            </a:extLst>
          </p:cNvPr>
          <p:cNvCxnSpPr>
            <a:cxnSpLocks/>
          </p:cNvCxnSpPr>
          <p:nvPr/>
        </p:nvCxnSpPr>
        <p:spPr>
          <a:xfrm flipV="1">
            <a:off x="3024639" y="1581975"/>
            <a:ext cx="0" cy="399664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42A10C-21BD-B97F-C5E5-569B584BCF89}"/>
              </a:ext>
            </a:extLst>
          </p:cNvPr>
          <p:cNvSpPr txBox="1"/>
          <p:nvPr/>
        </p:nvSpPr>
        <p:spPr>
          <a:xfrm>
            <a:off x="3915312" y="5959113"/>
            <a:ext cx="4470149" cy="338554"/>
          </a:xfrm>
          <a:prstGeom prst="rect">
            <a:avLst/>
          </a:prstGeom>
          <a:noFill/>
        </p:spPr>
        <p:txBody>
          <a:bodyPr wrap="square" rtlCol="0">
            <a:spAutoFit/>
          </a:bodyPr>
          <a:lstStyle/>
          <a:p>
            <a:pPr algn="ctr"/>
            <a:r>
              <a:rPr lang="en-US" sz="1600" b="1"/>
              <a:t>Competitive strength of business unit</a:t>
            </a:r>
          </a:p>
        </p:txBody>
      </p:sp>
      <p:sp>
        <p:nvSpPr>
          <p:cNvPr id="26" name="TextBox 25">
            <a:extLst>
              <a:ext uri="{FF2B5EF4-FFF2-40B4-BE49-F238E27FC236}">
                <a16:creationId xmlns:a16="http://schemas.microsoft.com/office/drawing/2014/main" id="{D30F5F3B-E845-8403-1F0E-92B64ED55262}"/>
              </a:ext>
            </a:extLst>
          </p:cNvPr>
          <p:cNvSpPr txBox="1"/>
          <p:nvPr/>
        </p:nvSpPr>
        <p:spPr>
          <a:xfrm>
            <a:off x="467807" y="3318688"/>
            <a:ext cx="1608044" cy="584775"/>
          </a:xfrm>
          <a:prstGeom prst="rect">
            <a:avLst/>
          </a:prstGeom>
          <a:noFill/>
        </p:spPr>
        <p:txBody>
          <a:bodyPr wrap="square" rtlCol="0">
            <a:spAutoFit/>
          </a:bodyPr>
          <a:lstStyle/>
          <a:p>
            <a:pPr algn="r"/>
            <a:r>
              <a:rPr lang="en-US" sz="1600" b="1"/>
              <a:t>Industry attractiveness</a:t>
            </a:r>
          </a:p>
        </p:txBody>
      </p:sp>
      <p:sp>
        <p:nvSpPr>
          <p:cNvPr id="27" name="TextBox 26">
            <a:extLst>
              <a:ext uri="{FF2B5EF4-FFF2-40B4-BE49-F238E27FC236}">
                <a16:creationId xmlns:a16="http://schemas.microsoft.com/office/drawing/2014/main" id="{BAD3641E-715E-48F0-9B43-7501054FE87F}"/>
              </a:ext>
            </a:extLst>
          </p:cNvPr>
          <p:cNvSpPr txBox="1"/>
          <p:nvPr/>
        </p:nvSpPr>
        <p:spPr>
          <a:xfrm>
            <a:off x="3024639" y="5584863"/>
            <a:ext cx="1249265" cy="307777"/>
          </a:xfrm>
          <a:prstGeom prst="rect">
            <a:avLst/>
          </a:prstGeom>
          <a:noFill/>
        </p:spPr>
        <p:txBody>
          <a:bodyPr wrap="square" rtlCol="0">
            <a:spAutoFit/>
          </a:bodyPr>
          <a:lstStyle/>
          <a:p>
            <a:r>
              <a:rPr lang="en-US" sz="1400"/>
              <a:t>Low</a:t>
            </a:r>
          </a:p>
        </p:txBody>
      </p:sp>
      <p:sp>
        <p:nvSpPr>
          <p:cNvPr id="28" name="TextBox 27">
            <a:extLst>
              <a:ext uri="{FF2B5EF4-FFF2-40B4-BE49-F238E27FC236}">
                <a16:creationId xmlns:a16="http://schemas.microsoft.com/office/drawing/2014/main" id="{5E873CFA-0D17-9955-59F2-F22161CB88DE}"/>
              </a:ext>
            </a:extLst>
          </p:cNvPr>
          <p:cNvSpPr txBox="1"/>
          <p:nvPr/>
        </p:nvSpPr>
        <p:spPr>
          <a:xfrm>
            <a:off x="7918096" y="5584863"/>
            <a:ext cx="1249265" cy="307777"/>
          </a:xfrm>
          <a:prstGeom prst="rect">
            <a:avLst/>
          </a:prstGeom>
          <a:noFill/>
        </p:spPr>
        <p:txBody>
          <a:bodyPr wrap="square" rtlCol="0">
            <a:spAutoFit/>
          </a:bodyPr>
          <a:lstStyle/>
          <a:p>
            <a:pPr algn="r"/>
            <a:r>
              <a:rPr lang="en-US" sz="1400"/>
              <a:t>High</a:t>
            </a:r>
          </a:p>
        </p:txBody>
      </p:sp>
      <p:sp>
        <p:nvSpPr>
          <p:cNvPr id="29" name="TextBox 28">
            <a:extLst>
              <a:ext uri="{FF2B5EF4-FFF2-40B4-BE49-F238E27FC236}">
                <a16:creationId xmlns:a16="http://schemas.microsoft.com/office/drawing/2014/main" id="{0BC8E0A9-6D23-814D-AFDA-2D1426C4F6D6}"/>
              </a:ext>
            </a:extLst>
          </p:cNvPr>
          <p:cNvSpPr txBox="1"/>
          <p:nvPr/>
        </p:nvSpPr>
        <p:spPr>
          <a:xfrm>
            <a:off x="1809307" y="5270845"/>
            <a:ext cx="1180943" cy="307777"/>
          </a:xfrm>
          <a:prstGeom prst="rect">
            <a:avLst/>
          </a:prstGeom>
          <a:noFill/>
        </p:spPr>
        <p:txBody>
          <a:bodyPr wrap="square" rtlCol="0">
            <a:spAutoFit/>
          </a:bodyPr>
          <a:lstStyle/>
          <a:p>
            <a:pPr algn="r"/>
            <a:r>
              <a:rPr lang="en-US" sz="1400"/>
              <a:t>Low</a:t>
            </a:r>
          </a:p>
        </p:txBody>
      </p:sp>
      <p:sp>
        <p:nvSpPr>
          <p:cNvPr id="30" name="TextBox 29">
            <a:extLst>
              <a:ext uri="{FF2B5EF4-FFF2-40B4-BE49-F238E27FC236}">
                <a16:creationId xmlns:a16="http://schemas.microsoft.com/office/drawing/2014/main" id="{4A7D6ED5-B4B8-A904-7325-FCFF2FBAB787}"/>
              </a:ext>
            </a:extLst>
          </p:cNvPr>
          <p:cNvSpPr txBox="1"/>
          <p:nvPr/>
        </p:nvSpPr>
        <p:spPr>
          <a:xfrm>
            <a:off x="1809307" y="1581975"/>
            <a:ext cx="1180943" cy="307777"/>
          </a:xfrm>
          <a:prstGeom prst="rect">
            <a:avLst/>
          </a:prstGeom>
          <a:noFill/>
        </p:spPr>
        <p:txBody>
          <a:bodyPr wrap="square" rtlCol="0">
            <a:spAutoFit/>
          </a:bodyPr>
          <a:lstStyle/>
          <a:p>
            <a:pPr algn="r"/>
            <a:r>
              <a:rPr lang="en-US" sz="1400"/>
              <a:t>High</a:t>
            </a:r>
          </a:p>
        </p:txBody>
      </p:sp>
      <p:sp>
        <p:nvSpPr>
          <p:cNvPr id="31" name="TextBox 30">
            <a:extLst>
              <a:ext uri="{FF2B5EF4-FFF2-40B4-BE49-F238E27FC236}">
                <a16:creationId xmlns:a16="http://schemas.microsoft.com/office/drawing/2014/main" id="{45594BB1-8A5F-5F4C-96D5-996F06191F68}"/>
              </a:ext>
            </a:extLst>
          </p:cNvPr>
          <p:cNvSpPr txBox="1"/>
          <p:nvPr/>
        </p:nvSpPr>
        <p:spPr>
          <a:xfrm>
            <a:off x="5471367" y="5584863"/>
            <a:ext cx="1249265" cy="307777"/>
          </a:xfrm>
          <a:prstGeom prst="rect">
            <a:avLst/>
          </a:prstGeom>
          <a:noFill/>
        </p:spPr>
        <p:txBody>
          <a:bodyPr wrap="square" rtlCol="0">
            <a:spAutoFit/>
          </a:bodyPr>
          <a:lstStyle/>
          <a:p>
            <a:pPr algn="ctr"/>
            <a:r>
              <a:rPr lang="en-US" sz="1400" dirty="0"/>
              <a:t>Medium</a:t>
            </a:r>
          </a:p>
        </p:txBody>
      </p:sp>
      <p:sp>
        <p:nvSpPr>
          <p:cNvPr id="32" name="TextBox 31">
            <a:extLst>
              <a:ext uri="{FF2B5EF4-FFF2-40B4-BE49-F238E27FC236}">
                <a16:creationId xmlns:a16="http://schemas.microsoft.com/office/drawing/2014/main" id="{EC65027B-7A69-3AF9-B231-22341BE929AC}"/>
              </a:ext>
            </a:extLst>
          </p:cNvPr>
          <p:cNvSpPr txBox="1"/>
          <p:nvPr/>
        </p:nvSpPr>
        <p:spPr>
          <a:xfrm>
            <a:off x="1809307" y="3426410"/>
            <a:ext cx="1180943" cy="307777"/>
          </a:xfrm>
          <a:prstGeom prst="rect">
            <a:avLst/>
          </a:prstGeom>
          <a:noFill/>
        </p:spPr>
        <p:txBody>
          <a:bodyPr wrap="square" rtlCol="0">
            <a:spAutoFit/>
          </a:bodyPr>
          <a:lstStyle/>
          <a:p>
            <a:pPr algn="r"/>
            <a:r>
              <a:rPr lang="en-US" sz="1400" dirty="0"/>
              <a:t>Medium</a:t>
            </a:r>
          </a:p>
        </p:txBody>
      </p:sp>
      <p:sp>
        <p:nvSpPr>
          <p:cNvPr id="33" name="Rectangle 32">
            <a:extLst>
              <a:ext uri="{FF2B5EF4-FFF2-40B4-BE49-F238E27FC236}">
                <a16:creationId xmlns:a16="http://schemas.microsoft.com/office/drawing/2014/main" id="{29B613FA-5ED5-91F8-4196-0EBF09EBE50C}"/>
              </a:ext>
            </a:extLst>
          </p:cNvPr>
          <p:cNvSpPr/>
          <p:nvPr/>
        </p:nvSpPr>
        <p:spPr>
          <a:xfrm>
            <a:off x="3127494" y="4231705"/>
            <a:ext cx="1942217" cy="12432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DIVEST</a:t>
            </a:r>
          </a:p>
        </p:txBody>
      </p:sp>
      <p:sp>
        <p:nvSpPr>
          <p:cNvPr id="34" name="Rectangle 33">
            <a:extLst>
              <a:ext uri="{FF2B5EF4-FFF2-40B4-BE49-F238E27FC236}">
                <a16:creationId xmlns:a16="http://schemas.microsoft.com/office/drawing/2014/main" id="{1ECEE5AB-55DB-BA05-D4D5-68817627114B}"/>
              </a:ext>
            </a:extLst>
          </p:cNvPr>
          <p:cNvSpPr/>
          <p:nvPr/>
        </p:nvSpPr>
        <p:spPr>
          <a:xfrm>
            <a:off x="5176319" y="4231705"/>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HARVEST</a:t>
            </a:r>
          </a:p>
        </p:txBody>
      </p:sp>
      <p:sp>
        <p:nvSpPr>
          <p:cNvPr id="35" name="Rectangle 34">
            <a:extLst>
              <a:ext uri="{FF2B5EF4-FFF2-40B4-BE49-F238E27FC236}">
                <a16:creationId xmlns:a16="http://schemas.microsoft.com/office/drawing/2014/main" id="{87F7CE6E-02AE-9DE5-930A-F936DA24CB31}"/>
              </a:ext>
            </a:extLst>
          </p:cNvPr>
          <p:cNvSpPr/>
          <p:nvPr/>
        </p:nvSpPr>
        <p:spPr>
          <a:xfrm>
            <a:off x="7225144" y="4231705"/>
            <a:ext cx="1942217" cy="12432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PROTECT</a:t>
            </a:r>
          </a:p>
        </p:txBody>
      </p:sp>
      <p:sp>
        <p:nvSpPr>
          <p:cNvPr id="36" name="Rectangle 35">
            <a:extLst>
              <a:ext uri="{FF2B5EF4-FFF2-40B4-BE49-F238E27FC236}">
                <a16:creationId xmlns:a16="http://schemas.microsoft.com/office/drawing/2014/main" id="{3F236F14-0B18-77F5-CADA-F1CF399AE9C3}"/>
              </a:ext>
            </a:extLst>
          </p:cNvPr>
          <p:cNvSpPr/>
          <p:nvPr/>
        </p:nvSpPr>
        <p:spPr>
          <a:xfrm>
            <a:off x="3127494" y="2945593"/>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HARVEST</a:t>
            </a:r>
          </a:p>
        </p:txBody>
      </p:sp>
      <p:sp>
        <p:nvSpPr>
          <p:cNvPr id="37" name="Rectangle 36">
            <a:extLst>
              <a:ext uri="{FF2B5EF4-FFF2-40B4-BE49-F238E27FC236}">
                <a16:creationId xmlns:a16="http://schemas.microsoft.com/office/drawing/2014/main" id="{5F4B3C9A-8DB9-593A-2145-79238EEE782D}"/>
              </a:ext>
            </a:extLst>
          </p:cNvPr>
          <p:cNvSpPr/>
          <p:nvPr/>
        </p:nvSpPr>
        <p:spPr>
          <a:xfrm>
            <a:off x="3127494" y="1659481"/>
            <a:ext cx="1942217" cy="12432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PROTECT</a:t>
            </a:r>
          </a:p>
        </p:txBody>
      </p:sp>
      <p:sp>
        <p:nvSpPr>
          <p:cNvPr id="38" name="Rectangle 37">
            <a:extLst>
              <a:ext uri="{FF2B5EF4-FFF2-40B4-BE49-F238E27FC236}">
                <a16:creationId xmlns:a16="http://schemas.microsoft.com/office/drawing/2014/main" id="{E74A788C-D248-A763-D448-207479E6E8B6}"/>
              </a:ext>
            </a:extLst>
          </p:cNvPr>
          <p:cNvSpPr/>
          <p:nvPr/>
        </p:nvSpPr>
        <p:spPr>
          <a:xfrm>
            <a:off x="5176319"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INVEST</a:t>
            </a:r>
          </a:p>
        </p:txBody>
      </p:sp>
      <p:sp>
        <p:nvSpPr>
          <p:cNvPr id="39" name="Rectangle 38">
            <a:extLst>
              <a:ext uri="{FF2B5EF4-FFF2-40B4-BE49-F238E27FC236}">
                <a16:creationId xmlns:a16="http://schemas.microsoft.com/office/drawing/2014/main" id="{3C1FECCC-6B04-021F-763D-54F509C73EE3}"/>
              </a:ext>
            </a:extLst>
          </p:cNvPr>
          <p:cNvSpPr/>
          <p:nvPr/>
        </p:nvSpPr>
        <p:spPr>
          <a:xfrm>
            <a:off x="7225144"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INVEST</a:t>
            </a:r>
          </a:p>
        </p:txBody>
      </p:sp>
      <p:sp>
        <p:nvSpPr>
          <p:cNvPr id="41" name="Rectangle 40">
            <a:extLst>
              <a:ext uri="{FF2B5EF4-FFF2-40B4-BE49-F238E27FC236}">
                <a16:creationId xmlns:a16="http://schemas.microsoft.com/office/drawing/2014/main" id="{3CB70992-EB5C-F889-76F8-7B301A6C1E5A}"/>
              </a:ext>
            </a:extLst>
          </p:cNvPr>
          <p:cNvSpPr/>
          <p:nvPr/>
        </p:nvSpPr>
        <p:spPr>
          <a:xfrm>
            <a:off x="5176319" y="2945593"/>
            <a:ext cx="1942217" cy="12432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PROTECT</a:t>
            </a:r>
          </a:p>
        </p:txBody>
      </p:sp>
      <p:sp>
        <p:nvSpPr>
          <p:cNvPr id="42" name="Rectangle 41">
            <a:extLst>
              <a:ext uri="{FF2B5EF4-FFF2-40B4-BE49-F238E27FC236}">
                <a16:creationId xmlns:a16="http://schemas.microsoft.com/office/drawing/2014/main" id="{E5F1586A-FE84-9D59-75DF-9A9FDFC8EB64}"/>
              </a:ext>
            </a:extLst>
          </p:cNvPr>
          <p:cNvSpPr/>
          <p:nvPr/>
        </p:nvSpPr>
        <p:spPr>
          <a:xfrm>
            <a:off x="7225144" y="2945593"/>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INVEST</a:t>
            </a:r>
          </a:p>
        </p:txBody>
      </p:sp>
    </p:spTree>
    <p:extLst>
      <p:ext uri="{BB962C8B-B14F-4D97-AF65-F5344CB8AC3E}">
        <p14:creationId xmlns:p14="http://schemas.microsoft.com/office/powerpoint/2010/main" val="21012723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 Horizon Model: The Three Horizons of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5" name="Straight Arrow Connector 4">
            <a:extLst>
              <a:ext uri="{FF2B5EF4-FFF2-40B4-BE49-F238E27FC236}">
                <a16:creationId xmlns:a16="http://schemas.microsoft.com/office/drawing/2014/main" id="{AD2E07A2-8796-250C-EDF3-F11450163C63}"/>
              </a:ext>
            </a:extLst>
          </p:cNvPr>
          <p:cNvCxnSpPr>
            <a:cxnSpLocks/>
          </p:cNvCxnSpPr>
          <p:nvPr/>
        </p:nvCxnSpPr>
        <p:spPr>
          <a:xfrm>
            <a:off x="2441217" y="5965176"/>
            <a:ext cx="744389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6AD0C92-6511-A010-2349-F4CBE52082CC}"/>
              </a:ext>
            </a:extLst>
          </p:cNvPr>
          <p:cNvCxnSpPr>
            <a:cxnSpLocks/>
          </p:cNvCxnSpPr>
          <p:nvPr/>
        </p:nvCxnSpPr>
        <p:spPr>
          <a:xfrm flipV="1">
            <a:off x="2441217" y="1566858"/>
            <a:ext cx="0" cy="4398318"/>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2254426-5584-82AF-9C6D-484AE0E06FD4}"/>
              </a:ext>
            </a:extLst>
          </p:cNvPr>
          <p:cNvSpPr txBox="1"/>
          <p:nvPr/>
        </p:nvSpPr>
        <p:spPr>
          <a:xfrm>
            <a:off x="1367759" y="1601582"/>
            <a:ext cx="1061883" cy="307777"/>
          </a:xfrm>
          <a:prstGeom prst="rect">
            <a:avLst/>
          </a:prstGeom>
          <a:noFill/>
        </p:spPr>
        <p:txBody>
          <a:bodyPr wrap="square" rtlCol="0">
            <a:spAutoFit/>
          </a:bodyPr>
          <a:lstStyle/>
          <a:p>
            <a:pPr algn="r"/>
            <a:r>
              <a:rPr lang="en-US" sz="1400" b="1" dirty="0"/>
              <a:t>Value</a:t>
            </a:r>
          </a:p>
        </p:txBody>
      </p:sp>
      <p:sp>
        <p:nvSpPr>
          <p:cNvPr id="8" name="TextBox 7">
            <a:extLst>
              <a:ext uri="{FF2B5EF4-FFF2-40B4-BE49-F238E27FC236}">
                <a16:creationId xmlns:a16="http://schemas.microsoft.com/office/drawing/2014/main" id="{0C1FB3AB-31FC-AF7B-FAC0-11B0314CF9C5}"/>
              </a:ext>
            </a:extLst>
          </p:cNvPr>
          <p:cNvSpPr txBox="1"/>
          <p:nvPr/>
        </p:nvSpPr>
        <p:spPr>
          <a:xfrm>
            <a:off x="8788506" y="5978160"/>
            <a:ext cx="1061883" cy="307777"/>
          </a:xfrm>
          <a:prstGeom prst="rect">
            <a:avLst/>
          </a:prstGeom>
          <a:noFill/>
        </p:spPr>
        <p:txBody>
          <a:bodyPr wrap="square" rtlCol="0">
            <a:spAutoFit/>
          </a:bodyPr>
          <a:lstStyle/>
          <a:p>
            <a:pPr algn="r"/>
            <a:r>
              <a:rPr lang="en-US" sz="1400" b="1"/>
              <a:t>Time</a:t>
            </a:r>
          </a:p>
        </p:txBody>
      </p:sp>
      <p:sp>
        <p:nvSpPr>
          <p:cNvPr id="9" name="Arc 8">
            <a:extLst>
              <a:ext uri="{FF2B5EF4-FFF2-40B4-BE49-F238E27FC236}">
                <a16:creationId xmlns:a16="http://schemas.microsoft.com/office/drawing/2014/main" id="{17A6113B-4CB7-F9C2-538C-17BE6021BA2C}"/>
              </a:ext>
            </a:extLst>
          </p:cNvPr>
          <p:cNvSpPr/>
          <p:nvPr/>
        </p:nvSpPr>
        <p:spPr>
          <a:xfrm rot="16200000">
            <a:off x="5911977" y="2216290"/>
            <a:ext cx="2953296" cy="4948135"/>
          </a:xfrm>
          <a:prstGeom prst="arc">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16BA920A-AA5E-A979-39BC-E6E4F467E2AD}"/>
              </a:ext>
            </a:extLst>
          </p:cNvPr>
          <p:cNvSpPr/>
          <p:nvPr/>
        </p:nvSpPr>
        <p:spPr>
          <a:xfrm rot="16200000">
            <a:off x="8373741" y="975838"/>
            <a:ext cx="2953296" cy="4948135"/>
          </a:xfrm>
          <a:prstGeom prst="arc">
            <a:avLst/>
          </a:prstGeom>
          <a:ln w="412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59AD76E-357E-48F0-E072-1AB9C9F2D9B7}"/>
              </a:ext>
            </a:extLst>
          </p:cNvPr>
          <p:cNvSpPr txBox="1"/>
          <p:nvPr/>
        </p:nvSpPr>
        <p:spPr>
          <a:xfrm>
            <a:off x="2996038" y="4197878"/>
            <a:ext cx="1061883" cy="307777"/>
          </a:xfrm>
          <a:prstGeom prst="rect">
            <a:avLst/>
          </a:prstGeom>
          <a:noFill/>
        </p:spPr>
        <p:txBody>
          <a:bodyPr wrap="square" rtlCol="0">
            <a:spAutoFit/>
          </a:bodyPr>
          <a:lstStyle/>
          <a:p>
            <a:pPr algn="ctr"/>
            <a:r>
              <a:rPr lang="en-US" sz="1400" b="1" dirty="0">
                <a:solidFill>
                  <a:schemeClr val="bg1">
                    <a:lumMod val="65000"/>
                  </a:schemeClr>
                </a:solidFill>
              </a:rPr>
              <a:t>Horizon 1</a:t>
            </a:r>
          </a:p>
        </p:txBody>
      </p:sp>
      <p:sp>
        <p:nvSpPr>
          <p:cNvPr id="12" name="TextBox 11">
            <a:extLst>
              <a:ext uri="{FF2B5EF4-FFF2-40B4-BE49-F238E27FC236}">
                <a16:creationId xmlns:a16="http://schemas.microsoft.com/office/drawing/2014/main" id="{D2D4AF74-DF24-0111-2D13-B889694CA3F3}"/>
              </a:ext>
            </a:extLst>
          </p:cNvPr>
          <p:cNvSpPr txBox="1"/>
          <p:nvPr/>
        </p:nvSpPr>
        <p:spPr>
          <a:xfrm>
            <a:off x="5055581" y="3127289"/>
            <a:ext cx="1061883" cy="307777"/>
          </a:xfrm>
          <a:prstGeom prst="rect">
            <a:avLst/>
          </a:prstGeom>
          <a:noFill/>
        </p:spPr>
        <p:txBody>
          <a:bodyPr wrap="square" rtlCol="0">
            <a:spAutoFit/>
          </a:bodyPr>
          <a:lstStyle/>
          <a:p>
            <a:pPr algn="ctr"/>
            <a:r>
              <a:rPr lang="en-US" sz="1400" b="1" dirty="0"/>
              <a:t>Horizon 2</a:t>
            </a:r>
          </a:p>
        </p:txBody>
      </p:sp>
      <p:sp>
        <p:nvSpPr>
          <p:cNvPr id="13" name="TextBox 12">
            <a:extLst>
              <a:ext uri="{FF2B5EF4-FFF2-40B4-BE49-F238E27FC236}">
                <a16:creationId xmlns:a16="http://schemas.microsoft.com/office/drawing/2014/main" id="{D1DE072F-EA00-2DA9-C0CD-DD2A87187BDD}"/>
              </a:ext>
            </a:extLst>
          </p:cNvPr>
          <p:cNvSpPr txBox="1"/>
          <p:nvPr/>
        </p:nvSpPr>
        <p:spPr>
          <a:xfrm>
            <a:off x="7187623" y="2056699"/>
            <a:ext cx="1061883" cy="307777"/>
          </a:xfrm>
          <a:prstGeom prst="rect">
            <a:avLst/>
          </a:prstGeom>
          <a:noFill/>
        </p:spPr>
        <p:txBody>
          <a:bodyPr wrap="square" rtlCol="0">
            <a:spAutoFit/>
          </a:bodyPr>
          <a:lstStyle/>
          <a:p>
            <a:pPr algn="ctr"/>
            <a:r>
              <a:rPr lang="en-US" sz="1400" b="1" dirty="0">
                <a:solidFill>
                  <a:schemeClr val="accent2"/>
                </a:solidFill>
              </a:rPr>
              <a:t>Horizon 3</a:t>
            </a:r>
          </a:p>
        </p:txBody>
      </p:sp>
      <p:sp>
        <p:nvSpPr>
          <p:cNvPr id="14" name="TextBox 13">
            <a:extLst>
              <a:ext uri="{FF2B5EF4-FFF2-40B4-BE49-F238E27FC236}">
                <a16:creationId xmlns:a16="http://schemas.microsoft.com/office/drawing/2014/main" id="{37B6218F-FD72-742A-07E6-DEE97E958A1E}"/>
              </a:ext>
            </a:extLst>
          </p:cNvPr>
          <p:cNvSpPr txBox="1"/>
          <p:nvPr/>
        </p:nvSpPr>
        <p:spPr>
          <a:xfrm>
            <a:off x="3170300" y="4894587"/>
            <a:ext cx="2947164" cy="830997"/>
          </a:xfrm>
          <a:prstGeom prst="rect">
            <a:avLst/>
          </a:prstGeom>
          <a:noFill/>
        </p:spPr>
        <p:txBody>
          <a:bodyPr wrap="square" rtlCol="0">
            <a:spAutoFit/>
          </a:bodyPr>
          <a:lstStyle/>
          <a:p>
            <a:r>
              <a:rPr lang="en-US" sz="1200" dirty="0">
                <a:solidFill>
                  <a:schemeClr val="tx2">
                    <a:lumMod val="10000"/>
                  </a:schemeClr>
                </a:solidFill>
              </a:rPr>
              <a:t>Focus on core businesses that generate cash and profits. Improve performance to maximize remaining value. </a:t>
            </a:r>
            <a:br>
              <a:rPr lang="en-US" sz="1200" dirty="0">
                <a:solidFill>
                  <a:schemeClr val="tx2">
                    <a:lumMod val="10000"/>
                  </a:schemeClr>
                </a:solidFill>
              </a:rPr>
            </a:br>
            <a:r>
              <a:rPr lang="en-US" sz="1200" dirty="0">
                <a:solidFill>
                  <a:schemeClr val="tx2">
                    <a:lumMod val="10000"/>
                  </a:schemeClr>
                </a:solidFill>
              </a:rPr>
              <a:t>Typical timeframe: 1-3 years</a:t>
            </a:r>
          </a:p>
        </p:txBody>
      </p:sp>
      <p:sp>
        <p:nvSpPr>
          <p:cNvPr id="15" name="TextBox 14">
            <a:extLst>
              <a:ext uri="{FF2B5EF4-FFF2-40B4-BE49-F238E27FC236}">
                <a16:creationId xmlns:a16="http://schemas.microsoft.com/office/drawing/2014/main" id="{E23806BC-0D36-F8A0-4AFD-6DC86EA2658E}"/>
              </a:ext>
            </a:extLst>
          </p:cNvPr>
          <p:cNvSpPr txBox="1"/>
          <p:nvPr/>
        </p:nvSpPr>
        <p:spPr>
          <a:xfrm>
            <a:off x="5453558" y="3756016"/>
            <a:ext cx="2664878" cy="830997"/>
          </a:xfrm>
          <a:prstGeom prst="rect">
            <a:avLst/>
          </a:prstGeom>
          <a:noFill/>
        </p:spPr>
        <p:txBody>
          <a:bodyPr wrap="square" rtlCol="0">
            <a:spAutoFit/>
          </a:bodyPr>
          <a:lstStyle/>
          <a:p>
            <a:r>
              <a:rPr lang="en-US" sz="1200" dirty="0">
                <a:solidFill>
                  <a:schemeClr val="tx2">
                    <a:lumMod val="10000"/>
                  </a:schemeClr>
                </a:solidFill>
              </a:rPr>
              <a:t>Explore emerging opportunities that are likely to generate substantial profits but require investments. Typical timeframe: 2-5 years</a:t>
            </a:r>
          </a:p>
        </p:txBody>
      </p:sp>
      <p:sp>
        <p:nvSpPr>
          <p:cNvPr id="16" name="TextBox 15">
            <a:extLst>
              <a:ext uri="{FF2B5EF4-FFF2-40B4-BE49-F238E27FC236}">
                <a16:creationId xmlns:a16="http://schemas.microsoft.com/office/drawing/2014/main" id="{608CF21F-BD1A-A979-37BC-26DBD46164B3}"/>
              </a:ext>
            </a:extLst>
          </p:cNvPr>
          <p:cNvSpPr txBox="1"/>
          <p:nvPr/>
        </p:nvSpPr>
        <p:spPr>
          <a:xfrm>
            <a:off x="7843672" y="2517036"/>
            <a:ext cx="2519527" cy="830997"/>
          </a:xfrm>
          <a:prstGeom prst="rect">
            <a:avLst/>
          </a:prstGeom>
          <a:noFill/>
        </p:spPr>
        <p:txBody>
          <a:bodyPr wrap="square" rtlCol="0">
            <a:spAutoFit/>
          </a:bodyPr>
          <a:lstStyle/>
          <a:p>
            <a:r>
              <a:rPr lang="en-US" sz="1200" dirty="0">
                <a:solidFill>
                  <a:schemeClr val="tx2">
                    <a:lumMod val="10000"/>
                  </a:schemeClr>
                </a:solidFill>
              </a:rPr>
              <a:t>Explore wholly new opportunities that may in time reinvent your business.</a:t>
            </a:r>
          </a:p>
          <a:p>
            <a:r>
              <a:rPr lang="en-US" sz="1200" dirty="0">
                <a:solidFill>
                  <a:schemeClr val="tx2">
                    <a:lumMod val="10000"/>
                  </a:schemeClr>
                </a:solidFill>
              </a:rPr>
              <a:t>Typical timeframe: 5-10+ years</a:t>
            </a:r>
          </a:p>
        </p:txBody>
      </p:sp>
      <p:sp>
        <p:nvSpPr>
          <p:cNvPr id="17" name="Arc 16">
            <a:extLst>
              <a:ext uri="{FF2B5EF4-FFF2-40B4-BE49-F238E27FC236}">
                <a16:creationId xmlns:a16="http://schemas.microsoft.com/office/drawing/2014/main" id="{DF772E2E-4926-2D80-67A7-05820F65BF2B}"/>
              </a:ext>
            </a:extLst>
          </p:cNvPr>
          <p:cNvSpPr/>
          <p:nvPr/>
        </p:nvSpPr>
        <p:spPr>
          <a:xfrm rot="16200000">
            <a:off x="3450213" y="3456742"/>
            <a:ext cx="2953296" cy="4948135"/>
          </a:xfrm>
          <a:prstGeom prst="arc">
            <a:avLst/>
          </a:prstGeom>
          <a:ln w="412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625468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hink-cell data - do not delete" hidden="1">
            <a:extLst>
              <a:ext uri="{FF2B5EF4-FFF2-40B4-BE49-F238E27FC236}">
                <a16:creationId xmlns:a16="http://schemas.microsoft.com/office/drawing/2014/main" id="{381B9CAE-54AB-47B8-9DBC-A9152F0FF2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32" name="think-cell data - do not delete" hidden="1">
                        <a:extLst>
                          <a:ext uri="{FF2B5EF4-FFF2-40B4-BE49-F238E27FC236}">
                            <a16:creationId xmlns:a16="http://schemas.microsoft.com/office/drawing/2014/main" id="{381B9CAE-54AB-47B8-9DBC-A9152F0FF2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02D96AB-4B1C-4862-8FA2-AAD9889502AD}"/>
              </a:ext>
            </a:extLst>
          </p:cNvPr>
          <p:cNvSpPr>
            <a:spLocks noGrp="1"/>
          </p:cNvSpPr>
          <p:nvPr>
            <p:ph type="title"/>
          </p:nvPr>
        </p:nvSpPr>
        <p:spPr>
          <a:xfrm>
            <a:off x="554736" y="355092"/>
            <a:ext cx="11082528" cy="731520"/>
          </a:xfrm>
        </p:spPr>
        <p:txBody>
          <a:bodyPr vert="horz"/>
          <a:lstStyle/>
          <a:p>
            <a:r>
              <a:rPr lang="en-GB" dirty="0"/>
              <a:t>McKinsey Horizon Model: The Three Horizons of Growth</a:t>
            </a:r>
            <a:endParaRPr lang="en-US" dirty="0"/>
          </a:p>
        </p:txBody>
      </p:sp>
      <p:sp>
        <p:nvSpPr>
          <p:cNvPr id="30" name="Text Placeholder 29">
            <a:extLst>
              <a:ext uri="{FF2B5EF4-FFF2-40B4-BE49-F238E27FC236}">
                <a16:creationId xmlns:a16="http://schemas.microsoft.com/office/drawing/2014/main" id="{E017D233-F53A-4792-A138-50719489C80A}"/>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44" name="TextBox 43">
            <a:extLst>
              <a:ext uri="{FF2B5EF4-FFF2-40B4-BE49-F238E27FC236}">
                <a16:creationId xmlns:a16="http://schemas.microsoft.com/office/drawing/2014/main" id="{C782519A-FE12-D243-2C09-D3D61F2C5C5D}"/>
              </a:ext>
            </a:extLst>
          </p:cNvPr>
          <p:cNvSpPr txBox="1"/>
          <p:nvPr/>
        </p:nvSpPr>
        <p:spPr>
          <a:xfrm>
            <a:off x="554737" y="1827574"/>
            <a:ext cx="637439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ea typeface="+mn-ea"/>
                <a:cs typeface="+mn-cs"/>
              </a:rPr>
              <a:t>Three horizons of growth</a:t>
            </a:r>
          </a:p>
        </p:txBody>
      </p:sp>
      <p:cxnSp>
        <p:nvCxnSpPr>
          <p:cNvPr id="62" name="Straight Connector 61">
            <a:extLst>
              <a:ext uri="{FF2B5EF4-FFF2-40B4-BE49-F238E27FC236}">
                <a16:creationId xmlns:a16="http://schemas.microsoft.com/office/drawing/2014/main" id="{1EB97DA5-7883-A7C4-7B44-D08E01E064FA}"/>
              </a:ext>
            </a:extLst>
          </p:cNvPr>
          <p:cNvCxnSpPr>
            <a:cxnSpLocks/>
          </p:cNvCxnSpPr>
          <p:nvPr/>
        </p:nvCxnSpPr>
        <p:spPr>
          <a:xfrm>
            <a:off x="554737" y="2127328"/>
            <a:ext cx="637439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767A2E5-38D8-AF95-01B8-57CEA0E36BE8}"/>
              </a:ext>
            </a:extLst>
          </p:cNvPr>
          <p:cNvSpPr txBox="1"/>
          <p:nvPr/>
        </p:nvSpPr>
        <p:spPr>
          <a:xfrm>
            <a:off x="7565029" y="1827574"/>
            <a:ext cx="4076108"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Key takeaways</a:t>
            </a:r>
            <a:endParaRPr kumimoji="0" lang="en-GB" sz="1400" b="1" i="0" u="none" strike="noStrike" kern="1200" cap="none" spc="0" normalizeH="0" baseline="0" noProof="0" dirty="0">
              <a:ln>
                <a:noFill/>
              </a:ln>
              <a:effectLst/>
              <a:uLnTx/>
              <a:uFillTx/>
              <a:ea typeface="+mn-ea"/>
              <a:cs typeface="+mn-cs"/>
            </a:endParaRPr>
          </a:p>
        </p:txBody>
      </p:sp>
      <p:cxnSp>
        <p:nvCxnSpPr>
          <p:cNvPr id="63" name="Straight Connector 62">
            <a:extLst>
              <a:ext uri="{FF2B5EF4-FFF2-40B4-BE49-F238E27FC236}">
                <a16:creationId xmlns:a16="http://schemas.microsoft.com/office/drawing/2014/main" id="{C02D51A0-8E0E-BD56-CF5D-7670694F7F25}"/>
              </a:ext>
            </a:extLst>
          </p:cNvPr>
          <p:cNvCxnSpPr>
            <a:cxnSpLocks/>
          </p:cNvCxnSpPr>
          <p:nvPr/>
        </p:nvCxnSpPr>
        <p:spPr>
          <a:xfrm>
            <a:off x="7565029" y="2127328"/>
            <a:ext cx="40761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1E73AE-675E-EC26-CD9B-E7F7732E080C}"/>
              </a:ext>
            </a:extLst>
          </p:cNvPr>
          <p:cNvCxnSpPr>
            <a:cxnSpLocks/>
          </p:cNvCxnSpPr>
          <p:nvPr/>
        </p:nvCxnSpPr>
        <p:spPr>
          <a:xfrm>
            <a:off x="7247078" y="1707936"/>
            <a:ext cx="0" cy="4548862"/>
          </a:xfrm>
          <a:prstGeom prst="line">
            <a:avLst/>
          </a:prstGeom>
          <a:ln w="952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2386BC3-33FF-004A-6A1F-7BD62BE20651}"/>
              </a:ext>
            </a:extLst>
          </p:cNvPr>
          <p:cNvCxnSpPr>
            <a:cxnSpLocks/>
          </p:cNvCxnSpPr>
          <p:nvPr/>
        </p:nvCxnSpPr>
        <p:spPr>
          <a:xfrm flipV="1">
            <a:off x="817460" y="2355977"/>
            <a:ext cx="0" cy="3602314"/>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5335C32-18C7-A2F8-156D-226753C3A25B}"/>
              </a:ext>
            </a:extLst>
          </p:cNvPr>
          <p:cNvCxnSpPr>
            <a:cxnSpLocks/>
          </p:cNvCxnSpPr>
          <p:nvPr/>
        </p:nvCxnSpPr>
        <p:spPr>
          <a:xfrm>
            <a:off x="817459" y="5958291"/>
            <a:ext cx="6111668"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E4F5BC67-C2A0-DBAF-49CC-81E696851C05}"/>
              </a:ext>
            </a:extLst>
          </p:cNvPr>
          <p:cNvSpPr/>
          <p:nvPr/>
        </p:nvSpPr>
        <p:spPr>
          <a:xfrm rot="16200000">
            <a:off x="1348665" y="4146943"/>
            <a:ext cx="2603929" cy="3624854"/>
          </a:xfrm>
          <a:prstGeom prst="arc">
            <a:avLst>
              <a:gd name="adj1" fmla="val 16206036"/>
              <a:gd name="adj2" fmla="val 21539646"/>
            </a:avLst>
          </a:prstGeom>
          <a:ln w="412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0" name="Arc 9">
            <a:extLst>
              <a:ext uri="{FF2B5EF4-FFF2-40B4-BE49-F238E27FC236}">
                <a16:creationId xmlns:a16="http://schemas.microsoft.com/office/drawing/2014/main" id="{BAC21239-DCB9-F94A-57BC-983DF42FF4C5}"/>
              </a:ext>
            </a:extLst>
          </p:cNvPr>
          <p:cNvSpPr/>
          <p:nvPr/>
        </p:nvSpPr>
        <p:spPr>
          <a:xfrm rot="16200000">
            <a:off x="3126947" y="2959311"/>
            <a:ext cx="2603929" cy="3624854"/>
          </a:xfrm>
          <a:prstGeom prst="arc">
            <a:avLst>
              <a:gd name="adj1" fmla="val 16124715"/>
              <a:gd name="adj2" fmla="val 0"/>
            </a:avLst>
          </a:prstGeom>
          <a:ln w="412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2" name="Arc 11">
            <a:extLst>
              <a:ext uri="{FF2B5EF4-FFF2-40B4-BE49-F238E27FC236}">
                <a16:creationId xmlns:a16="http://schemas.microsoft.com/office/drawing/2014/main" id="{E00D19B1-29F1-8D7B-AAFD-5A57C2D7D089}"/>
              </a:ext>
            </a:extLst>
          </p:cNvPr>
          <p:cNvSpPr/>
          <p:nvPr/>
        </p:nvSpPr>
        <p:spPr>
          <a:xfrm rot="16200000">
            <a:off x="4923343" y="1868919"/>
            <a:ext cx="2605244" cy="3626274"/>
          </a:xfrm>
          <a:prstGeom prst="arc">
            <a:avLst>
              <a:gd name="adj1" fmla="val 16292913"/>
              <a:gd name="adj2" fmla="val 0"/>
            </a:avLst>
          </a:prstGeom>
          <a:ln w="412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13" name="TextBox 12">
            <a:extLst>
              <a:ext uri="{FF2B5EF4-FFF2-40B4-BE49-F238E27FC236}">
                <a16:creationId xmlns:a16="http://schemas.microsoft.com/office/drawing/2014/main" id="{480F82C1-287E-690B-E8D4-B47EF4D58EF3}"/>
              </a:ext>
            </a:extLst>
          </p:cNvPr>
          <p:cNvSpPr txBox="1"/>
          <p:nvPr/>
        </p:nvSpPr>
        <p:spPr>
          <a:xfrm>
            <a:off x="914030" y="4541587"/>
            <a:ext cx="886781" cy="276999"/>
          </a:xfrm>
          <a:prstGeom prst="rect">
            <a:avLst/>
          </a:prstGeom>
          <a:noFill/>
        </p:spPr>
        <p:txBody>
          <a:bodyPr wrap="none" rtlCol="0">
            <a:spAutoFit/>
          </a:bodyPr>
          <a:lstStyle/>
          <a:p>
            <a:pPr algn="ctr"/>
            <a:r>
              <a:rPr lang="en-US" sz="1200" b="1" dirty="0">
                <a:solidFill>
                  <a:schemeClr val="bg1">
                    <a:lumMod val="65000"/>
                  </a:schemeClr>
                </a:solidFill>
              </a:rPr>
              <a:t>Horizon 1</a:t>
            </a:r>
          </a:p>
        </p:txBody>
      </p:sp>
      <p:sp>
        <p:nvSpPr>
          <p:cNvPr id="15" name="TextBox 14">
            <a:extLst>
              <a:ext uri="{FF2B5EF4-FFF2-40B4-BE49-F238E27FC236}">
                <a16:creationId xmlns:a16="http://schemas.microsoft.com/office/drawing/2014/main" id="{D4107DD8-A912-3E8C-78E3-F3FD1C1A83BC}"/>
              </a:ext>
            </a:extLst>
          </p:cNvPr>
          <p:cNvSpPr txBox="1"/>
          <p:nvPr/>
        </p:nvSpPr>
        <p:spPr>
          <a:xfrm>
            <a:off x="2263532" y="3533200"/>
            <a:ext cx="886781" cy="276999"/>
          </a:xfrm>
          <a:prstGeom prst="rect">
            <a:avLst/>
          </a:prstGeom>
          <a:noFill/>
        </p:spPr>
        <p:txBody>
          <a:bodyPr wrap="none" rtlCol="0">
            <a:spAutoFit/>
          </a:bodyPr>
          <a:lstStyle/>
          <a:p>
            <a:pPr algn="ctr"/>
            <a:r>
              <a:rPr lang="en-US" sz="1200" b="1" dirty="0">
                <a:solidFill>
                  <a:schemeClr val="accent1"/>
                </a:solidFill>
              </a:rPr>
              <a:t>Horizon 2</a:t>
            </a:r>
          </a:p>
        </p:txBody>
      </p:sp>
      <p:sp>
        <p:nvSpPr>
          <p:cNvPr id="16" name="TextBox 15">
            <a:extLst>
              <a:ext uri="{FF2B5EF4-FFF2-40B4-BE49-F238E27FC236}">
                <a16:creationId xmlns:a16="http://schemas.microsoft.com/office/drawing/2014/main" id="{821DEC2A-98CD-E8E4-DBC5-29960BEB0134}"/>
              </a:ext>
            </a:extLst>
          </p:cNvPr>
          <p:cNvSpPr txBox="1"/>
          <p:nvPr/>
        </p:nvSpPr>
        <p:spPr>
          <a:xfrm>
            <a:off x="3887351" y="2595834"/>
            <a:ext cx="886781" cy="276999"/>
          </a:xfrm>
          <a:prstGeom prst="rect">
            <a:avLst/>
          </a:prstGeom>
          <a:noFill/>
        </p:spPr>
        <p:txBody>
          <a:bodyPr wrap="none" rtlCol="0">
            <a:spAutoFit/>
          </a:bodyPr>
          <a:lstStyle/>
          <a:p>
            <a:pPr algn="ctr"/>
            <a:r>
              <a:rPr lang="en-US" sz="1200" b="1" dirty="0">
                <a:solidFill>
                  <a:schemeClr val="accent2"/>
                </a:solidFill>
              </a:rPr>
              <a:t>Horizon 3</a:t>
            </a:r>
          </a:p>
        </p:txBody>
      </p:sp>
      <p:sp>
        <p:nvSpPr>
          <p:cNvPr id="18" name="TextBox 17">
            <a:extLst>
              <a:ext uri="{FF2B5EF4-FFF2-40B4-BE49-F238E27FC236}">
                <a16:creationId xmlns:a16="http://schemas.microsoft.com/office/drawing/2014/main" id="{17A7CFBA-BF26-A13E-F39A-54176F026C16}"/>
              </a:ext>
            </a:extLst>
          </p:cNvPr>
          <p:cNvSpPr txBox="1"/>
          <p:nvPr/>
        </p:nvSpPr>
        <p:spPr>
          <a:xfrm>
            <a:off x="1533190" y="4983700"/>
            <a:ext cx="1664769"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a:t>
            </a:r>
          </a:p>
        </p:txBody>
      </p:sp>
      <p:sp>
        <p:nvSpPr>
          <p:cNvPr id="19" name="TextBox 18">
            <a:extLst>
              <a:ext uri="{FF2B5EF4-FFF2-40B4-BE49-F238E27FC236}">
                <a16:creationId xmlns:a16="http://schemas.microsoft.com/office/drawing/2014/main" id="{3D94F35B-6976-A3FE-F1B8-432C82A99324}"/>
              </a:ext>
            </a:extLst>
          </p:cNvPr>
          <p:cNvSpPr txBox="1"/>
          <p:nvPr/>
        </p:nvSpPr>
        <p:spPr>
          <a:xfrm>
            <a:off x="3315368" y="3887781"/>
            <a:ext cx="1664769"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a:t>
            </a:r>
          </a:p>
        </p:txBody>
      </p:sp>
      <p:sp>
        <p:nvSpPr>
          <p:cNvPr id="21" name="TextBox 20">
            <a:extLst>
              <a:ext uri="{FF2B5EF4-FFF2-40B4-BE49-F238E27FC236}">
                <a16:creationId xmlns:a16="http://schemas.microsoft.com/office/drawing/2014/main" id="{B0A5D82D-7E3C-C4D6-7515-38C26618B781}"/>
              </a:ext>
            </a:extLst>
          </p:cNvPr>
          <p:cNvSpPr txBox="1"/>
          <p:nvPr/>
        </p:nvSpPr>
        <p:spPr>
          <a:xfrm>
            <a:off x="5026141" y="2748191"/>
            <a:ext cx="1664769"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[Insert focus]</a:t>
            </a:r>
          </a:p>
          <a:p>
            <a:pPr marL="171450" indent="-171450">
              <a:buFont typeface="Arial" panose="020B0604020202020204" pitchFamily="34" charset="0"/>
              <a:buChar char="•"/>
            </a:pPr>
            <a:r>
              <a:rPr lang="en-US" sz="1200" dirty="0">
                <a:solidFill>
                  <a:schemeClr val="tx2">
                    <a:lumMod val="10000"/>
                  </a:schemeClr>
                </a:solidFill>
              </a:rPr>
              <a:t>…</a:t>
            </a:r>
          </a:p>
        </p:txBody>
      </p:sp>
      <p:sp>
        <p:nvSpPr>
          <p:cNvPr id="73" name="TextBox 31">
            <a:extLst>
              <a:ext uri="{FF2B5EF4-FFF2-40B4-BE49-F238E27FC236}">
                <a16:creationId xmlns:a16="http://schemas.microsoft.com/office/drawing/2014/main" id="{862DD8AF-CAE0-8FBA-3801-43F39AF69281}"/>
              </a:ext>
            </a:extLst>
          </p:cNvPr>
          <p:cNvSpPr txBox="1"/>
          <p:nvPr/>
        </p:nvSpPr>
        <p:spPr>
          <a:xfrm>
            <a:off x="1017227" y="5967462"/>
            <a:ext cx="1798829" cy="276002"/>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2028</a:t>
            </a:r>
          </a:p>
        </p:txBody>
      </p:sp>
      <p:sp>
        <p:nvSpPr>
          <p:cNvPr id="74" name="TextBox 31">
            <a:extLst>
              <a:ext uri="{FF2B5EF4-FFF2-40B4-BE49-F238E27FC236}">
                <a16:creationId xmlns:a16="http://schemas.microsoft.com/office/drawing/2014/main" id="{0CC0F784-568B-533E-9B65-485ABAAB14D2}"/>
              </a:ext>
            </a:extLst>
          </p:cNvPr>
          <p:cNvSpPr txBox="1"/>
          <p:nvPr/>
        </p:nvSpPr>
        <p:spPr>
          <a:xfrm>
            <a:off x="3073763" y="5967472"/>
            <a:ext cx="1798829" cy="276002"/>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2035</a:t>
            </a:r>
          </a:p>
        </p:txBody>
      </p:sp>
      <p:sp>
        <p:nvSpPr>
          <p:cNvPr id="75" name="TextBox 31">
            <a:extLst>
              <a:ext uri="{FF2B5EF4-FFF2-40B4-BE49-F238E27FC236}">
                <a16:creationId xmlns:a16="http://schemas.microsoft.com/office/drawing/2014/main" id="{EEDC8ADE-8E64-0C2E-5EFF-D2499FC16ABB}"/>
              </a:ext>
            </a:extLst>
          </p:cNvPr>
          <p:cNvSpPr txBox="1"/>
          <p:nvPr/>
        </p:nvSpPr>
        <p:spPr>
          <a:xfrm>
            <a:off x="5130299" y="5967469"/>
            <a:ext cx="1798829" cy="276002"/>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2040+</a:t>
            </a:r>
          </a:p>
        </p:txBody>
      </p:sp>
      <p:sp>
        <p:nvSpPr>
          <p:cNvPr id="106" name="Rectangle 105">
            <a:extLst>
              <a:ext uri="{FF2B5EF4-FFF2-40B4-BE49-F238E27FC236}">
                <a16:creationId xmlns:a16="http://schemas.microsoft.com/office/drawing/2014/main" id="{7A379DBE-C0A7-33B0-19B4-C12A8F3C80D0}"/>
              </a:ext>
            </a:extLst>
          </p:cNvPr>
          <p:cNvSpPr/>
          <p:nvPr/>
        </p:nvSpPr>
        <p:spPr>
          <a:xfrm>
            <a:off x="8019150" y="2406561"/>
            <a:ext cx="3618111" cy="184666"/>
          </a:xfrm>
          <a:prstGeom prst="rect">
            <a:avLst/>
          </a:prstGeom>
          <a:noFill/>
        </p:spPr>
        <p:txBody>
          <a:bodyPr wrap="square" lIns="0" tIns="0" rIns="0" bIns="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1">
              <a:buClr>
                <a:schemeClr val="bg1"/>
              </a:buClr>
              <a:buSzPct val="110000"/>
              <a:defRPr/>
            </a:pPr>
            <a:r>
              <a:rPr lang="en-US" sz="1200" dirty="0"/>
              <a:t>[Insert key takeaways or insights]</a:t>
            </a:r>
          </a:p>
        </p:txBody>
      </p:sp>
      <p:sp>
        <p:nvSpPr>
          <p:cNvPr id="107" name="Oval 106">
            <a:extLst>
              <a:ext uri="{FF2B5EF4-FFF2-40B4-BE49-F238E27FC236}">
                <a16:creationId xmlns:a16="http://schemas.microsoft.com/office/drawing/2014/main" id="{1870FB35-CAC2-D0AA-53EC-A400FAA9CC0D}"/>
              </a:ext>
            </a:extLst>
          </p:cNvPr>
          <p:cNvSpPr/>
          <p:nvPr/>
        </p:nvSpPr>
        <p:spPr>
          <a:xfrm>
            <a:off x="7565029" y="2341936"/>
            <a:ext cx="313092" cy="3139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rPr>
              <a:t>1</a:t>
            </a:r>
          </a:p>
        </p:txBody>
      </p:sp>
      <p:sp>
        <p:nvSpPr>
          <p:cNvPr id="109" name="Rectangle 108">
            <a:extLst>
              <a:ext uri="{FF2B5EF4-FFF2-40B4-BE49-F238E27FC236}">
                <a16:creationId xmlns:a16="http://schemas.microsoft.com/office/drawing/2014/main" id="{E66C9DC1-9713-BBCC-EA82-0D055FEFC93E}"/>
              </a:ext>
            </a:extLst>
          </p:cNvPr>
          <p:cNvSpPr/>
          <p:nvPr/>
        </p:nvSpPr>
        <p:spPr>
          <a:xfrm>
            <a:off x="8019150" y="3395837"/>
            <a:ext cx="3618111" cy="184666"/>
          </a:xfrm>
          <a:prstGeom prst="rect">
            <a:avLst/>
          </a:prstGeom>
          <a:noFill/>
        </p:spPr>
        <p:txBody>
          <a:bodyPr wrap="square" lIns="0" tIns="0" rIns="0" bIns="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1">
              <a:buClr>
                <a:schemeClr val="bg1"/>
              </a:buClr>
              <a:buSzPct val="110000"/>
              <a:defRPr/>
            </a:pPr>
            <a:r>
              <a:rPr lang="en-US" sz="1200" dirty="0"/>
              <a:t>[Insert key takeaways or insights]</a:t>
            </a:r>
          </a:p>
        </p:txBody>
      </p:sp>
      <p:sp>
        <p:nvSpPr>
          <p:cNvPr id="110" name="Oval 109">
            <a:extLst>
              <a:ext uri="{FF2B5EF4-FFF2-40B4-BE49-F238E27FC236}">
                <a16:creationId xmlns:a16="http://schemas.microsoft.com/office/drawing/2014/main" id="{ECB70A1C-A0F6-9896-8846-F11044AAF2C7}"/>
              </a:ext>
            </a:extLst>
          </p:cNvPr>
          <p:cNvSpPr/>
          <p:nvPr/>
        </p:nvSpPr>
        <p:spPr>
          <a:xfrm>
            <a:off x="7565029" y="3331212"/>
            <a:ext cx="313092" cy="3139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rPr>
              <a:t>2</a:t>
            </a:r>
          </a:p>
        </p:txBody>
      </p:sp>
      <p:sp>
        <p:nvSpPr>
          <p:cNvPr id="112" name="Rectangle 111">
            <a:extLst>
              <a:ext uri="{FF2B5EF4-FFF2-40B4-BE49-F238E27FC236}">
                <a16:creationId xmlns:a16="http://schemas.microsoft.com/office/drawing/2014/main" id="{0916EC98-D265-D9FD-989B-C3EC12213E6A}"/>
              </a:ext>
            </a:extLst>
          </p:cNvPr>
          <p:cNvSpPr/>
          <p:nvPr/>
        </p:nvSpPr>
        <p:spPr>
          <a:xfrm>
            <a:off x="8019150" y="4385113"/>
            <a:ext cx="3618111" cy="184666"/>
          </a:xfrm>
          <a:prstGeom prst="rect">
            <a:avLst/>
          </a:prstGeom>
          <a:noFill/>
        </p:spPr>
        <p:txBody>
          <a:bodyPr wrap="square" lIns="0" tIns="0" rIns="0" bIns="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1">
              <a:buClr>
                <a:schemeClr val="bg1"/>
              </a:buClr>
              <a:buSzPct val="110000"/>
              <a:defRPr/>
            </a:pPr>
            <a:r>
              <a:rPr lang="en-US" sz="1200" dirty="0"/>
              <a:t>[Insert key takeaways or insights]</a:t>
            </a:r>
          </a:p>
        </p:txBody>
      </p:sp>
      <p:sp>
        <p:nvSpPr>
          <p:cNvPr id="113" name="Oval 112">
            <a:extLst>
              <a:ext uri="{FF2B5EF4-FFF2-40B4-BE49-F238E27FC236}">
                <a16:creationId xmlns:a16="http://schemas.microsoft.com/office/drawing/2014/main" id="{180A045C-EA42-AC6F-83B7-DAF16BE70098}"/>
              </a:ext>
            </a:extLst>
          </p:cNvPr>
          <p:cNvSpPr/>
          <p:nvPr/>
        </p:nvSpPr>
        <p:spPr>
          <a:xfrm>
            <a:off x="7565029" y="4320488"/>
            <a:ext cx="313092" cy="3139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rPr>
              <a:t>3</a:t>
            </a:r>
          </a:p>
        </p:txBody>
      </p:sp>
    </p:spTree>
    <p:extLst>
      <p:ext uri="{BB962C8B-B14F-4D97-AF65-F5344CB8AC3E}">
        <p14:creationId xmlns:p14="http://schemas.microsoft.com/office/powerpoint/2010/main" val="40378308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McKinsey’s Seven Degrees of Freedom for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5" name="Elbow Connector 4">
            <a:extLst>
              <a:ext uri="{FF2B5EF4-FFF2-40B4-BE49-F238E27FC236}">
                <a16:creationId xmlns:a16="http://schemas.microsoft.com/office/drawing/2014/main" id="{BD632C13-C8C9-9BF7-DC48-192F986B2679}"/>
              </a:ext>
            </a:extLst>
          </p:cNvPr>
          <p:cNvCxnSpPr>
            <a:endCxn id="12" idx="1"/>
          </p:cNvCxnSpPr>
          <p:nvPr/>
        </p:nvCxnSpPr>
        <p:spPr>
          <a:xfrm>
            <a:off x="868680" y="2028497"/>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EE69112-3BC2-8256-297E-E37D97682496}"/>
              </a:ext>
            </a:extLst>
          </p:cNvPr>
          <p:cNvCxnSpPr/>
          <p:nvPr/>
        </p:nvCxnSpPr>
        <p:spPr>
          <a:xfrm>
            <a:off x="1742790" y="2706148"/>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036D20A3-FCDE-E43F-F3E0-6854435E0B78}"/>
              </a:ext>
            </a:extLst>
          </p:cNvPr>
          <p:cNvCxnSpPr/>
          <p:nvPr/>
        </p:nvCxnSpPr>
        <p:spPr>
          <a:xfrm>
            <a:off x="3475100" y="4061450"/>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8D3FD19B-55C8-F1C2-E759-531B49D455D3}"/>
              </a:ext>
            </a:extLst>
          </p:cNvPr>
          <p:cNvCxnSpPr/>
          <p:nvPr/>
        </p:nvCxnSpPr>
        <p:spPr>
          <a:xfrm>
            <a:off x="4365120" y="4739101"/>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812BF64C-C62F-2AEA-DD1E-2133C0BEE823}"/>
              </a:ext>
            </a:extLst>
          </p:cNvPr>
          <p:cNvCxnSpPr/>
          <p:nvPr/>
        </p:nvCxnSpPr>
        <p:spPr>
          <a:xfrm>
            <a:off x="5239232" y="5416752"/>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97D487B3-6C0F-5BD2-6975-0B735E42EA81}"/>
              </a:ext>
            </a:extLst>
          </p:cNvPr>
          <p:cNvCxnSpPr/>
          <p:nvPr/>
        </p:nvCxnSpPr>
        <p:spPr>
          <a:xfrm>
            <a:off x="2616900" y="3383799"/>
            <a:ext cx="615030" cy="404382"/>
          </a:xfrm>
          <a:prstGeom prst="bentConnector3">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0534B64-1380-EDE0-A925-98DB60B0F03A}"/>
              </a:ext>
            </a:extLst>
          </p:cNvPr>
          <p:cNvSpPr/>
          <p:nvPr/>
        </p:nvSpPr>
        <p:spPr>
          <a:xfrm>
            <a:off x="609600" y="1481959"/>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Selling existing products to existing customers</a:t>
            </a:r>
          </a:p>
        </p:txBody>
      </p:sp>
      <p:sp>
        <p:nvSpPr>
          <p:cNvPr id="12" name="Rectangle 11">
            <a:extLst>
              <a:ext uri="{FF2B5EF4-FFF2-40B4-BE49-F238E27FC236}">
                <a16:creationId xmlns:a16="http://schemas.microsoft.com/office/drawing/2014/main" id="{66831288-F9BA-DBD3-25E5-E1A2AD99C64B}"/>
              </a:ext>
            </a:extLst>
          </p:cNvPr>
          <p:cNvSpPr/>
          <p:nvPr/>
        </p:nvSpPr>
        <p:spPr>
          <a:xfrm>
            <a:off x="1483710" y="2159610"/>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Acquiring new customers in existing markets</a:t>
            </a:r>
          </a:p>
        </p:txBody>
      </p:sp>
      <p:sp>
        <p:nvSpPr>
          <p:cNvPr id="13" name="Rectangle 12">
            <a:extLst>
              <a:ext uri="{FF2B5EF4-FFF2-40B4-BE49-F238E27FC236}">
                <a16:creationId xmlns:a16="http://schemas.microsoft.com/office/drawing/2014/main" id="{21C5B704-7967-CFE8-BF40-4BC28C518B9A}"/>
              </a:ext>
            </a:extLst>
          </p:cNvPr>
          <p:cNvSpPr/>
          <p:nvPr/>
        </p:nvSpPr>
        <p:spPr>
          <a:xfrm>
            <a:off x="2357820" y="2837261"/>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Creating new products and services</a:t>
            </a:r>
          </a:p>
        </p:txBody>
      </p:sp>
      <p:sp>
        <p:nvSpPr>
          <p:cNvPr id="14" name="Rectangle 13">
            <a:extLst>
              <a:ext uri="{FF2B5EF4-FFF2-40B4-BE49-F238E27FC236}">
                <a16:creationId xmlns:a16="http://schemas.microsoft.com/office/drawing/2014/main" id="{569038D7-3D9B-8D3D-A7AB-F7DCBD988F7C}"/>
              </a:ext>
            </a:extLst>
          </p:cNvPr>
          <p:cNvSpPr/>
          <p:nvPr/>
        </p:nvSpPr>
        <p:spPr>
          <a:xfrm>
            <a:off x="3231930" y="3514912"/>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Developing new value-delivery approaches</a:t>
            </a:r>
          </a:p>
        </p:txBody>
      </p:sp>
      <p:sp>
        <p:nvSpPr>
          <p:cNvPr id="15" name="Rectangle 14">
            <a:extLst>
              <a:ext uri="{FF2B5EF4-FFF2-40B4-BE49-F238E27FC236}">
                <a16:creationId xmlns:a16="http://schemas.microsoft.com/office/drawing/2014/main" id="{908392A1-60F6-93E1-C2F2-CE6E0AA1A4E5}"/>
              </a:ext>
            </a:extLst>
          </p:cNvPr>
          <p:cNvSpPr/>
          <p:nvPr/>
        </p:nvSpPr>
        <p:spPr>
          <a:xfrm>
            <a:off x="4106040" y="4192563"/>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Geographical expansion</a:t>
            </a:r>
          </a:p>
        </p:txBody>
      </p:sp>
      <p:sp>
        <p:nvSpPr>
          <p:cNvPr id="16" name="Rectangle 15">
            <a:extLst>
              <a:ext uri="{FF2B5EF4-FFF2-40B4-BE49-F238E27FC236}">
                <a16:creationId xmlns:a16="http://schemas.microsoft.com/office/drawing/2014/main" id="{FF160170-3C29-E468-C3FB-0969DEA94CFA}"/>
              </a:ext>
            </a:extLst>
          </p:cNvPr>
          <p:cNvSpPr/>
          <p:nvPr/>
        </p:nvSpPr>
        <p:spPr>
          <a:xfrm>
            <a:off x="4980150" y="487021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Creating a new industry structure</a:t>
            </a:r>
          </a:p>
        </p:txBody>
      </p:sp>
      <p:sp>
        <p:nvSpPr>
          <p:cNvPr id="24" name="Rectangle 23">
            <a:extLst>
              <a:ext uri="{FF2B5EF4-FFF2-40B4-BE49-F238E27FC236}">
                <a16:creationId xmlns:a16="http://schemas.microsoft.com/office/drawing/2014/main" id="{F919CAD1-9F1E-7913-0B64-59B117866C14}"/>
              </a:ext>
            </a:extLst>
          </p:cNvPr>
          <p:cNvSpPr/>
          <p:nvPr/>
        </p:nvSpPr>
        <p:spPr>
          <a:xfrm>
            <a:off x="5854262" y="554786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10000"/>
                  </a:schemeClr>
                </a:solidFill>
              </a:rPr>
              <a:t>Opening new competitive arenas</a:t>
            </a:r>
          </a:p>
        </p:txBody>
      </p:sp>
      <p:sp>
        <p:nvSpPr>
          <p:cNvPr id="25" name="Oval 24">
            <a:extLst>
              <a:ext uri="{FF2B5EF4-FFF2-40B4-BE49-F238E27FC236}">
                <a16:creationId xmlns:a16="http://schemas.microsoft.com/office/drawing/2014/main" id="{A288C435-8DAF-8599-A8D3-97ED7F0AF7C5}"/>
              </a:ext>
            </a:extLst>
          </p:cNvPr>
          <p:cNvSpPr/>
          <p:nvPr/>
        </p:nvSpPr>
        <p:spPr>
          <a:xfrm>
            <a:off x="668243" y="157234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1</a:t>
            </a:r>
          </a:p>
        </p:txBody>
      </p:sp>
      <p:sp>
        <p:nvSpPr>
          <p:cNvPr id="26" name="Oval 25">
            <a:extLst>
              <a:ext uri="{FF2B5EF4-FFF2-40B4-BE49-F238E27FC236}">
                <a16:creationId xmlns:a16="http://schemas.microsoft.com/office/drawing/2014/main" id="{6B0B317C-CF79-CA60-1310-FB8F7189578E}"/>
              </a:ext>
            </a:extLst>
          </p:cNvPr>
          <p:cNvSpPr/>
          <p:nvPr/>
        </p:nvSpPr>
        <p:spPr>
          <a:xfrm>
            <a:off x="1542389" y="2249999"/>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2</a:t>
            </a:r>
          </a:p>
        </p:txBody>
      </p:sp>
      <p:sp>
        <p:nvSpPr>
          <p:cNvPr id="27" name="Oval 26">
            <a:extLst>
              <a:ext uri="{FF2B5EF4-FFF2-40B4-BE49-F238E27FC236}">
                <a16:creationId xmlns:a16="http://schemas.microsoft.com/office/drawing/2014/main" id="{B80A45B0-F33D-F93F-25D9-2A1B70A46A82}"/>
              </a:ext>
            </a:extLst>
          </p:cNvPr>
          <p:cNvSpPr/>
          <p:nvPr/>
        </p:nvSpPr>
        <p:spPr>
          <a:xfrm>
            <a:off x="2416535" y="292765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3</a:t>
            </a:r>
          </a:p>
        </p:txBody>
      </p:sp>
      <p:sp>
        <p:nvSpPr>
          <p:cNvPr id="28" name="Oval 27">
            <a:extLst>
              <a:ext uri="{FF2B5EF4-FFF2-40B4-BE49-F238E27FC236}">
                <a16:creationId xmlns:a16="http://schemas.microsoft.com/office/drawing/2014/main" id="{255253F4-A1A8-32CF-1800-4727FCD8D1A9}"/>
              </a:ext>
            </a:extLst>
          </p:cNvPr>
          <p:cNvSpPr/>
          <p:nvPr/>
        </p:nvSpPr>
        <p:spPr>
          <a:xfrm>
            <a:off x="3290681" y="360530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4</a:t>
            </a:r>
          </a:p>
        </p:txBody>
      </p:sp>
      <p:sp>
        <p:nvSpPr>
          <p:cNvPr id="29" name="Oval 28">
            <a:extLst>
              <a:ext uri="{FF2B5EF4-FFF2-40B4-BE49-F238E27FC236}">
                <a16:creationId xmlns:a16="http://schemas.microsoft.com/office/drawing/2014/main" id="{8A0E094A-9812-90FB-53A7-BF734B9B6FE5}"/>
              </a:ext>
            </a:extLst>
          </p:cNvPr>
          <p:cNvSpPr/>
          <p:nvPr/>
        </p:nvSpPr>
        <p:spPr>
          <a:xfrm>
            <a:off x="4164827" y="4282952"/>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5</a:t>
            </a:r>
          </a:p>
        </p:txBody>
      </p:sp>
      <p:sp>
        <p:nvSpPr>
          <p:cNvPr id="30" name="Oval 29">
            <a:extLst>
              <a:ext uri="{FF2B5EF4-FFF2-40B4-BE49-F238E27FC236}">
                <a16:creationId xmlns:a16="http://schemas.microsoft.com/office/drawing/2014/main" id="{41A2A04F-5E1E-F2C5-CCD4-851E2DF56264}"/>
              </a:ext>
            </a:extLst>
          </p:cNvPr>
          <p:cNvSpPr/>
          <p:nvPr/>
        </p:nvSpPr>
        <p:spPr>
          <a:xfrm>
            <a:off x="5038973" y="4960603"/>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6</a:t>
            </a:r>
          </a:p>
        </p:txBody>
      </p:sp>
      <p:sp>
        <p:nvSpPr>
          <p:cNvPr id="31" name="Oval 30">
            <a:extLst>
              <a:ext uri="{FF2B5EF4-FFF2-40B4-BE49-F238E27FC236}">
                <a16:creationId xmlns:a16="http://schemas.microsoft.com/office/drawing/2014/main" id="{619E9C0B-D95D-DE9C-BCD4-B270667CF84E}"/>
              </a:ext>
            </a:extLst>
          </p:cNvPr>
          <p:cNvSpPr/>
          <p:nvPr/>
        </p:nvSpPr>
        <p:spPr>
          <a:xfrm>
            <a:off x="5913120" y="5638253"/>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7</a:t>
            </a:r>
          </a:p>
        </p:txBody>
      </p:sp>
    </p:spTree>
    <p:extLst>
      <p:ext uri="{BB962C8B-B14F-4D97-AF65-F5344CB8AC3E}">
        <p14:creationId xmlns:p14="http://schemas.microsoft.com/office/powerpoint/2010/main" val="177173760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Growth/Transformation framework: Three levers for growth</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CFC570A3-AF2F-5CB9-B1C5-783932813B0D}"/>
              </a:ext>
            </a:extLst>
          </p:cNvPr>
          <p:cNvSpPr/>
          <p:nvPr/>
        </p:nvSpPr>
        <p:spPr>
          <a:xfrm>
            <a:off x="1706880" y="2792659"/>
            <a:ext cx="6567042" cy="2079204"/>
          </a:xfrm>
          <a:prstGeom prst="rect">
            <a:avLst/>
          </a:prstGeom>
          <a:solidFill>
            <a:schemeClr val="bg1">
              <a:lumMod val="95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980000" rtlCol="0" anchor="t"/>
          <a:lstStyle/>
          <a:p>
            <a:pPr algn="ctr"/>
            <a:r>
              <a:rPr lang="en-US" sz="1400" dirty="0">
                <a:solidFill>
                  <a:schemeClr val="tx1"/>
                </a:solidFill>
                <a:latin typeface="Arial" panose="020B0604020202020204" pitchFamily="34" charset="0"/>
                <a:cs typeface="Arial" panose="020B0604020202020204" pitchFamily="34" charset="0"/>
              </a:rPr>
              <a:t>Core and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adjacent growth</a:t>
            </a:r>
          </a:p>
        </p:txBody>
      </p:sp>
      <p:sp>
        <p:nvSpPr>
          <p:cNvPr id="17" name="TextBox 16">
            <a:extLst>
              <a:ext uri="{FF2B5EF4-FFF2-40B4-BE49-F238E27FC236}">
                <a16:creationId xmlns:a16="http://schemas.microsoft.com/office/drawing/2014/main" id="{28CC229E-7862-4C29-9F24-B2AA57FEE8AB}"/>
              </a:ext>
            </a:extLst>
          </p:cNvPr>
          <p:cNvSpPr txBox="1"/>
          <p:nvPr/>
        </p:nvSpPr>
        <p:spPr>
          <a:xfrm>
            <a:off x="467806" y="2832442"/>
            <a:ext cx="1263458" cy="523220"/>
          </a:xfrm>
          <a:prstGeom prst="rect">
            <a:avLst/>
          </a:prstGeom>
          <a:noFill/>
        </p:spPr>
        <p:txBody>
          <a:bodyPr wrap="square" rtlCol="0">
            <a:spAutoFit/>
          </a:bodyPr>
          <a:lstStyle/>
          <a:p>
            <a:r>
              <a:rPr lang="en-US" sz="1400"/>
              <a:t>Improve </a:t>
            </a:r>
            <a:br>
              <a:rPr lang="en-US" sz="1400"/>
            </a:br>
            <a:r>
              <a:rPr lang="en-US" sz="1400"/>
              <a:t>execution</a:t>
            </a:r>
          </a:p>
        </p:txBody>
      </p:sp>
      <p:sp>
        <p:nvSpPr>
          <p:cNvPr id="18" name="TextBox 17">
            <a:extLst>
              <a:ext uri="{FF2B5EF4-FFF2-40B4-BE49-F238E27FC236}">
                <a16:creationId xmlns:a16="http://schemas.microsoft.com/office/drawing/2014/main" id="{7F6DDFD5-7CBD-F930-4A0D-D5C97EA06FFF}"/>
              </a:ext>
            </a:extLst>
          </p:cNvPr>
          <p:cNvSpPr txBox="1"/>
          <p:nvPr/>
        </p:nvSpPr>
        <p:spPr>
          <a:xfrm>
            <a:off x="467806" y="3570651"/>
            <a:ext cx="1263458" cy="523220"/>
          </a:xfrm>
          <a:prstGeom prst="rect">
            <a:avLst/>
          </a:prstGeom>
          <a:noFill/>
        </p:spPr>
        <p:txBody>
          <a:bodyPr wrap="square" rtlCol="0">
            <a:spAutoFit/>
          </a:bodyPr>
          <a:lstStyle/>
          <a:p>
            <a:r>
              <a:rPr lang="en-US" sz="1400"/>
              <a:t>Enhance </a:t>
            </a:r>
            <a:br>
              <a:rPr lang="en-US" sz="1400"/>
            </a:br>
            <a:r>
              <a:rPr lang="en-US" sz="1400"/>
              <a:t>offering</a:t>
            </a:r>
          </a:p>
        </p:txBody>
      </p:sp>
      <p:sp>
        <p:nvSpPr>
          <p:cNvPr id="19" name="TextBox 18">
            <a:extLst>
              <a:ext uri="{FF2B5EF4-FFF2-40B4-BE49-F238E27FC236}">
                <a16:creationId xmlns:a16="http://schemas.microsoft.com/office/drawing/2014/main" id="{99E3694E-BE1A-D807-774D-EAAEC337B30A}"/>
              </a:ext>
            </a:extLst>
          </p:cNvPr>
          <p:cNvSpPr txBox="1"/>
          <p:nvPr/>
        </p:nvSpPr>
        <p:spPr>
          <a:xfrm>
            <a:off x="467806" y="4308860"/>
            <a:ext cx="1263458" cy="523220"/>
          </a:xfrm>
          <a:prstGeom prst="rect">
            <a:avLst/>
          </a:prstGeom>
          <a:noFill/>
        </p:spPr>
        <p:txBody>
          <a:bodyPr wrap="square" rtlCol="0">
            <a:spAutoFit/>
          </a:bodyPr>
          <a:lstStyle/>
          <a:p>
            <a:r>
              <a:rPr lang="en-US" sz="1400"/>
              <a:t>Acquire/</a:t>
            </a:r>
            <a:br>
              <a:rPr lang="en-US" sz="1400"/>
            </a:br>
            <a:r>
              <a:rPr lang="en-US" sz="1400"/>
              <a:t>partner</a:t>
            </a:r>
          </a:p>
        </p:txBody>
      </p:sp>
      <p:sp>
        <p:nvSpPr>
          <p:cNvPr id="20" name="TextBox 19">
            <a:extLst>
              <a:ext uri="{FF2B5EF4-FFF2-40B4-BE49-F238E27FC236}">
                <a16:creationId xmlns:a16="http://schemas.microsoft.com/office/drawing/2014/main" id="{B18FAD21-2B5B-7DD0-D04D-4B8E4D2BCF02}"/>
              </a:ext>
            </a:extLst>
          </p:cNvPr>
          <p:cNvSpPr txBox="1"/>
          <p:nvPr/>
        </p:nvSpPr>
        <p:spPr>
          <a:xfrm>
            <a:off x="467806" y="5047069"/>
            <a:ext cx="1263458" cy="523220"/>
          </a:xfrm>
          <a:prstGeom prst="rect">
            <a:avLst/>
          </a:prstGeom>
          <a:noFill/>
        </p:spPr>
        <p:txBody>
          <a:bodyPr wrap="square" rtlCol="0">
            <a:spAutoFit/>
          </a:bodyPr>
          <a:lstStyle/>
          <a:p>
            <a:r>
              <a:rPr lang="en-US" sz="1400"/>
              <a:t>Reposition </a:t>
            </a:r>
            <a:br>
              <a:rPr lang="en-US" sz="1400"/>
            </a:br>
            <a:r>
              <a:rPr lang="en-US" sz="1400"/>
              <a:t>business</a:t>
            </a:r>
          </a:p>
        </p:txBody>
      </p:sp>
      <p:sp>
        <p:nvSpPr>
          <p:cNvPr id="21" name="Pentagon 20">
            <a:extLst>
              <a:ext uri="{FF2B5EF4-FFF2-40B4-BE49-F238E27FC236}">
                <a16:creationId xmlns:a16="http://schemas.microsoft.com/office/drawing/2014/main" id="{1BDBE17F-E1C3-74DF-86CE-AF16162C55A0}"/>
              </a:ext>
            </a:extLst>
          </p:cNvPr>
          <p:cNvSpPr/>
          <p:nvPr/>
        </p:nvSpPr>
        <p:spPr>
          <a:xfrm>
            <a:off x="1792224" y="2194560"/>
            <a:ext cx="3342831" cy="42289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Maximize the core</a:t>
            </a:r>
          </a:p>
        </p:txBody>
      </p:sp>
      <p:sp>
        <p:nvSpPr>
          <p:cNvPr id="22" name="Chevron 21">
            <a:extLst>
              <a:ext uri="{FF2B5EF4-FFF2-40B4-BE49-F238E27FC236}">
                <a16:creationId xmlns:a16="http://schemas.microsoft.com/office/drawing/2014/main" id="{19D232B6-9C81-85C9-892E-CF66140E6ABF}"/>
              </a:ext>
            </a:extLst>
          </p:cNvPr>
          <p:cNvSpPr/>
          <p:nvPr/>
        </p:nvSpPr>
        <p:spPr>
          <a:xfrm>
            <a:off x="5045265" y="2194560"/>
            <a:ext cx="3342831" cy="4248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Expand into adjacencies</a:t>
            </a:r>
          </a:p>
        </p:txBody>
      </p:sp>
      <p:sp>
        <p:nvSpPr>
          <p:cNvPr id="23" name="Chevron 22">
            <a:extLst>
              <a:ext uri="{FF2B5EF4-FFF2-40B4-BE49-F238E27FC236}">
                <a16:creationId xmlns:a16="http://schemas.microsoft.com/office/drawing/2014/main" id="{7F2B5AAE-BCE6-94DB-9B1C-D391B39C4C3F}"/>
              </a:ext>
            </a:extLst>
          </p:cNvPr>
          <p:cNvSpPr/>
          <p:nvPr/>
        </p:nvSpPr>
        <p:spPr>
          <a:xfrm>
            <a:off x="8298306" y="2192653"/>
            <a:ext cx="3342831" cy="4248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Explore new frontiers (disruption)</a:t>
            </a:r>
          </a:p>
        </p:txBody>
      </p:sp>
      <p:sp>
        <p:nvSpPr>
          <p:cNvPr id="32" name="Google Shape;195;p2">
            <a:extLst>
              <a:ext uri="{FF2B5EF4-FFF2-40B4-BE49-F238E27FC236}">
                <a16:creationId xmlns:a16="http://schemas.microsoft.com/office/drawing/2014/main" id="{90D5D955-4B5B-0610-53AE-06199E10AE91}"/>
              </a:ext>
            </a:extLst>
          </p:cNvPr>
          <p:cNvSpPr>
            <a:spLocks noChangeAspect="1"/>
          </p:cNvSpPr>
          <p:nvPr/>
        </p:nvSpPr>
        <p:spPr>
          <a:xfrm>
            <a:off x="3283639" y="1706887"/>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solidFill>
                  <a:schemeClr val="bg1"/>
                </a:solidFill>
                <a:latin typeface="Arial" panose="020B0604020202020204" pitchFamily="34" charset="0"/>
                <a:ea typeface="Arial"/>
                <a:cs typeface="Arial" panose="020B0604020202020204" pitchFamily="34" charset="0"/>
                <a:sym typeface="Arial"/>
              </a:rPr>
              <a:t>1</a:t>
            </a:r>
            <a:endParaRPr sz="1400">
              <a:solidFill>
                <a:schemeClr val="bg1"/>
              </a:solidFill>
              <a:latin typeface="Arial" panose="020B0604020202020204" pitchFamily="34" charset="0"/>
              <a:cs typeface="Arial" panose="020B0604020202020204" pitchFamily="34" charset="0"/>
            </a:endParaRPr>
          </a:p>
        </p:txBody>
      </p:sp>
      <p:sp>
        <p:nvSpPr>
          <p:cNvPr id="33" name="Google Shape;196;p2">
            <a:extLst>
              <a:ext uri="{FF2B5EF4-FFF2-40B4-BE49-F238E27FC236}">
                <a16:creationId xmlns:a16="http://schemas.microsoft.com/office/drawing/2014/main" id="{E430F4E6-068C-A111-B66D-0A5FDC2833B2}"/>
              </a:ext>
            </a:extLst>
          </p:cNvPr>
          <p:cNvSpPr>
            <a:spLocks noChangeAspect="1"/>
          </p:cNvSpPr>
          <p:nvPr/>
        </p:nvSpPr>
        <p:spPr>
          <a:xfrm>
            <a:off x="6536680" y="1706887"/>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solidFill>
                  <a:schemeClr val="bg1"/>
                </a:solidFill>
                <a:latin typeface="Arial" panose="020B0604020202020204" pitchFamily="34" charset="0"/>
                <a:ea typeface="Arial"/>
                <a:cs typeface="Arial" panose="020B0604020202020204" pitchFamily="34" charset="0"/>
                <a:sym typeface="Arial"/>
              </a:rPr>
              <a:t>2</a:t>
            </a:r>
            <a:endParaRPr sz="1400">
              <a:solidFill>
                <a:schemeClr val="bg1"/>
              </a:solidFill>
              <a:latin typeface="Arial" panose="020B0604020202020204" pitchFamily="34" charset="0"/>
              <a:cs typeface="Arial" panose="020B0604020202020204" pitchFamily="34" charset="0"/>
            </a:endParaRPr>
          </a:p>
        </p:txBody>
      </p:sp>
      <p:sp>
        <p:nvSpPr>
          <p:cNvPr id="34" name="Google Shape;197;p2">
            <a:extLst>
              <a:ext uri="{FF2B5EF4-FFF2-40B4-BE49-F238E27FC236}">
                <a16:creationId xmlns:a16="http://schemas.microsoft.com/office/drawing/2014/main" id="{7F6C257F-9F94-1EF0-25EF-B8CA3A9638C4}"/>
              </a:ext>
            </a:extLst>
          </p:cNvPr>
          <p:cNvSpPr>
            <a:spLocks noChangeAspect="1"/>
          </p:cNvSpPr>
          <p:nvPr/>
        </p:nvSpPr>
        <p:spPr>
          <a:xfrm>
            <a:off x="9789721" y="1706887"/>
            <a:ext cx="360000" cy="36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solidFill>
                  <a:schemeClr val="bg1"/>
                </a:solidFill>
                <a:latin typeface="Arial" panose="020B0604020202020204" pitchFamily="34" charset="0"/>
                <a:ea typeface="Arial"/>
                <a:cs typeface="Arial" panose="020B0604020202020204" pitchFamily="34" charset="0"/>
                <a:sym typeface="Arial"/>
              </a:rPr>
              <a:t>3</a:t>
            </a:r>
            <a:endParaRPr sz="1400">
              <a:solidFill>
                <a:schemeClr val="bg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4C867F7-AEA6-ECC8-BE3A-4DE55547E830}"/>
              </a:ext>
            </a:extLst>
          </p:cNvPr>
          <p:cNvSpPr/>
          <p:nvPr/>
        </p:nvSpPr>
        <p:spPr>
          <a:xfrm>
            <a:off x="560832" y="5785276"/>
            <a:ext cx="11080305"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Organizational growth enablers</a:t>
            </a:r>
          </a:p>
        </p:txBody>
      </p:sp>
      <p:sp>
        <p:nvSpPr>
          <p:cNvPr id="36" name="Rectangle 35">
            <a:extLst>
              <a:ext uri="{FF2B5EF4-FFF2-40B4-BE49-F238E27FC236}">
                <a16:creationId xmlns:a16="http://schemas.microsoft.com/office/drawing/2014/main" id="{5D427690-11FF-18A6-DF5E-91BD6EB695AA}"/>
              </a:ext>
            </a:extLst>
          </p:cNvPr>
          <p:cNvSpPr/>
          <p:nvPr/>
        </p:nvSpPr>
        <p:spPr>
          <a:xfrm>
            <a:off x="1792224" y="5096279"/>
            <a:ext cx="9848913"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Business model innovation</a:t>
            </a:r>
          </a:p>
        </p:txBody>
      </p:sp>
      <p:sp>
        <p:nvSpPr>
          <p:cNvPr id="37" name="Rectangle 36">
            <a:extLst>
              <a:ext uri="{FF2B5EF4-FFF2-40B4-BE49-F238E27FC236}">
                <a16:creationId xmlns:a16="http://schemas.microsoft.com/office/drawing/2014/main" id="{DDBAB5CC-6554-1433-5089-5C9F71AB1C91}"/>
              </a:ext>
            </a:extLst>
          </p:cNvPr>
          <p:cNvSpPr/>
          <p:nvPr/>
        </p:nvSpPr>
        <p:spPr>
          <a:xfrm>
            <a:off x="1792224" y="4358070"/>
            <a:ext cx="9848913"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M&amp;A search and screen</a:t>
            </a:r>
          </a:p>
        </p:txBody>
      </p:sp>
      <p:sp>
        <p:nvSpPr>
          <p:cNvPr id="38" name="Rectangle 37">
            <a:extLst>
              <a:ext uri="{FF2B5EF4-FFF2-40B4-BE49-F238E27FC236}">
                <a16:creationId xmlns:a16="http://schemas.microsoft.com/office/drawing/2014/main" id="{88B60F57-584D-7FD5-6DD4-FFA1BA30E362}"/>
              </a:ext>
            </a:extLst>
          </p:cNvPr>
          <p:cNvSpPr/>
          <p:nvPr/>
        </p:nvSpPr>
        <p:spPr>
          <a:xfrm>
            <a:off x="1792224" y="3619861"/>
            <a:ext cx="9848913"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Innovation</a:t>
            </a:r>
          </a:p>
        </p:txBody>
      </p:sp>
      <p:sp>
        <p:nvSpPr>
          <p:cNvPr id="39" name="Rectangle 38">
            <a:extLst>
              <a:ext uri="{FF2B5EF4-FFF2-40B4-BE49-F238E27FC236}">
                <a16:creationId xmlns:a16="http://schemas.microsoft.com/office/drawing/2014/main" id="{A9015015-77F5-BF48-7990-C3E4FF2D3888}"/>
              </a:ext>
            </a:extLst>
          </p:cNvPr>
          <p:cNvSpPr/>
          <p:nvPr/>
        </p:nvSpPr>
        <p:spPr>
          <a:xfrm>
            <a:off x="1792224" y="2881652"/>
            <a:ext cx="3253042" cy="42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Arial" panose="020B0604020202020204" pitchFamily="34" charset="0"/>
                <a:cs typeface="Arial" panose="020B0604020202020204" pitchFamily="34" charset="0"/>
              </a:rPr>
              <a:t>Commercial quick wins</a:t>
            </a:r>
          </a:p>
        </p:txBody>
      </p:sp>
      <p:sp>
        <p:nvSpPr>
          <p:cNvPr id="40" name="Rectangle 39">
            <a:extLst>
              <a:ext uri="{FF2B5EF4-FFF2-40B4-BE49-F238E27FC236}">
                <a16:creationId xmlns:a16="http://schemas.microsoft.com/office/drawing/2014/main" id="{1D201AA1-EB44-118C-7CE3-955BE2BB2394}"/>
              </a:ext>
            </a:extLst>
          </p:cNvPr>
          <p:cNvSpPr/>
          <p:nvPr/>
        </p:nvSpPr>
        <p:spPr>
          <a:xfrm>
            <a:off x="6896680" y="2881652"/>
            <a:ext cx="1266200" cy="1901218"/>
          </a:xfrm>
          <a:prstGeom prst="rect">
            <a:avLst/>
          </a:prstGeom>
          <a:solidFill>
            <a:srgbClr val="E6E6E6"/>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Emerging markets</a:t>
            </a:r>
          </a:p>
        </p:txBody>
      </p:sp>
    </p:spTree>
    <p:extLst>
      <p:ext uri="{BB962C8B-B14F-4D97-AF65-F5344CB8AC3E}">
        <p14:creationId xmlns:p14="http://schemas.microsoft.com/office/powerpoint/2010/main" val="11045181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r>
              <a:rPr lang="en-US" sz="800" dirty="0">
                <a:solidFill>
                  <a:schemeClr val="bg1"/>
                </a:solidFill>
                <a:latin typeface="Arial" panose="020B0604020202020204"/>
              </a:rPr>
              <a:t>Who are our Key Partners? </a:t>
            </a:r>
            <a:br>
              <a:rPr lang="en-US" sz="800" dirty="0">
                <a:solidFill>
                  <a:schemeClr val="bg1"/>
                </a:solidFill>
                <a:latin typeface="Arial" panose="020B0604020202020204"/>
              </a:rPr>
            </a:br>
            <a:r>
              <a:rPr lang="en-US" sz="800" dirty="0">
                <a:solidFill>
                  <a:schemeClr val="bg1"/>
                </a:solidFill>
                <a:latin typeface="Arial" panose="020B0604020202020204"/>
              </a:rPr>
              <a:t>Who are our key suppliers? Which Key Resources are we acquiring from partners? </a:t>
            </a:r>
            <a:br>
              <a:rPr lang="en-US" sz="800" dirty="0">
                <a:solidFill>
                  <a:schemeClr val="bg1"/>
                </a:solidFill>
                <a:latin typeface="Arial" panose="020B0604020202020204"/>
              </a:rPr>
            </a:br>
            <a:r>
              <a:rPr lang="en-US" sz="800" dirty="0">
                <a:solidFill>
                  <a:schemeClr val="bg1"/>
                </a:solidFill>
                <a:latin typeface="Arial" panose="020B0604020202020204"/>
              </a:rPr>
              <a:t>Which Key Activities do partners perform?</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MOTIVATIONS FOR PARTNERSHIPS: </a:t>
            </a:r>
            <a:br>
              <a:rPr lang="en-US" sz="800" dirty="0">
                <a:solidFill>
                  <a:schemeClr val="bg1"/>
                </a:solidFill>
                <a:latin typeface="Arial" panose="020B0604020202020204"/>
              </a:rPr>
            </a:br>
            <a:r>
              <a:rPr lang="en-US" sz="800" dirty="0">
                <a:solidFill>
                  <a:schemeClr val="bg1"/>
                </a:solidFill>
                <a:latin typeface="Arial" panose="020B0604020202020204"/>
              </a:rPr>
              <a:t>Optimization and economy, Reduction of risk and uncertainty, Acquisition of particular resources and activities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dirty="0">
              <a:solidFill>
                <a:schemeClr val="bg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Value Propositions</a:t>
            </a:r>
          </a:p>
          <a:p>
            <a:pPr>
              <a:spcAft>
                <a:spcPts val="1200"/>
              </a:spcAft>
              <a:defRPr/>
            </a:pPr>
            <a:r>
              <a:rPr lang="en-US" sz="800" dirty="0">
                <a:solidFill>
                  <a:schemeClr val="bg1"/>
                </a:solidFill>
                <a:latin typeface="Arial" panose="020B0604020202020204"/>
              </a:rPr>
              <a:t>What value do we deliver to the customer? </a:t>
            </a:r>
            <a:br>
              <a:rPr lang="en-US" sz="800" dirty="0">
                <a:solidFill>
                  <a:schemeClr val="bg1"/>
                </a:solidFill>
                <a:latin typeface="Arial" panose="020B0604020202020204"/>
              </a:rPr>
            </a:br>
            <a:r>
              <a:rPr lang="en-US" sz="800" dirty="0">
                <a:solidFill>
                  <a:schemeClr val="bg1"/>
                </a:solidFill>
                <a:latin typeface="Arial" panose="020B0604020202020204"/>
              </a:rPr>
              <a:t>Which one of our customer’s problems are we helping to solve? </a:t>
            </a:r>
            <a:br>
              <a:rPr lang="en-US" sz="800" dirty="0">
                <a:solidFill>
                  <a:schemeClr val="bg1"/>
                </a:solidFill>
                <a:latin typeface="Arial" panose="020B0604020202020204"/>
              </a:rPr>
            </a:br>
            <a:r>
              <a:rPr lang="en-US" sz="800" dirty="0">
                <a:solidFill>
                  <a:schemeClr val="bg1"/>
                </a:solidFill>
                <a:latin typeface="Arial" panose="020B0604020202020204"/>
              </a:rPr>
              <a:t>What bundles of products and services are we offering to each Customer Segment? </a:t>
            </a:r>
            <a:br>
              <a:rPr lang="en-US" sz="800" dirty="0">
                <a:solidFill>
                  <a:schemeClr val="bg1"/>
                </a:solidFill>
                <a:latin typeface="Arial" panose="020B0604020202020204"/>
              </a:rPr>
            </a:br>
            <a:r>
              <a:rPr lang="en-US" sz="800" dirty="0">
                <a:solidFill>
                  <a:schemeClr val="bg1"/>
                </a:solidFill>
                <a:latin typeface="Arial" panose="020B0604020202020204"/>
              </a:rPr>
              <a:t>Which customer needs are we satisfying?</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CHARACTERISTICS: </a:t>
            </a:r>
            <a:br>
              <a:rPr lang="en-US" sz="800" dirty="0">
                <a:solidFill>
                  <a:schemeClr val="bg1"/>
                </a:solidFill>
                <a:latin typeface="Arial" panose="020B0604020202020204"/>
              </a:rPr>
            </a:br>
            <a:r>
              <a:rPr lang="en-US" sz="800" dirty="0">
                <a:solidFill>
                  <a:schemeClr val="bg1"/>
                </a:solidFill>
                <a:latin typeface="Arial" panose="020B0604020202020204"/>
              </a:rPr>
              <a:t>Newness, Performance, Customization, “Getting the Job Done”, Design, Brand/Status, Price, Cost Reduction, Risk Reduction, Accessibility, Convenience/Usability</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Key Activities</a:t>
            </a:r>
          </a:p>
          <a:p>
            <a:pPr>
              <a:spcAft>
                <a:spcPts val="1200"/>
              </a:spcAft>
              <a:defRPr/>
            </a:pPr>
            <a:r>
              <a:rPr lang="en-GB" sz="800" dirty="0">
                <a:solidFill>
                  <a:schemeClr val="bg1"/>
                </a:solidFill>
                <a:latin typeface="Arial" charset="0"/>
              </a:rPr>
              <a:t>What Key Activities do our Value Propositions require? </a:t>
            </a:r>
            <a:br>
              <a:rPr lang="en-GB" sz="800" dirty="0">
                <a:solidFill>
                  <a:schemeClr val="bg1"/>
                </a:solidFill>
                <a:latin typeface="Arial" charset="0"/>
              </a:rPr>
            </a:br>
            <a:r>
              <a:rPr lang="en-GB" sz="800" dirty="0">
                <a:solidFill>
                  <a:schemeClr val="bg1"/>
                </a:solidFill>
                <a:latin typeface="Arial" charset="0"/>
              </a:rPr>
              <a:t>Our Distribution Channels? Customer Relationships? Revenue streams?</a:t>
            </a:r>
            <a:br>
              <a:rPr lang="en-GB" sz="800" dirty="0">
                <a:solidFill>
                  <a:schemeClr val="bg1"/>
                </a:solidFill>
                <a:latin typeface="Arial" charset="0"/>
              </a:rPr>
            </a:br>
            <a:r>
              <a:rPr lang="en-GB" sz="800" dirty="0">
                <a:solidFill>
                  <a:schemeClr val="bg1"/>
                </a:solidFill>
                <a:latin typeface="Arial" charset="0"/>
              </a:rPr>
              <a:t>                         </a:t>
            </a:r>
            <a:br>
              <a:rPr lang="en-GB" sz="800" dirty="0">
                <a:solidFill>
                  <a:schemeClr val="bg1"/>
                </a:solidFill>
                <a:latin typeface="Arial" charset="0"/>
              </a:rPr>
            </a:br>
            <a:r>
              <a:rPr lang="en-GB" sz="800" dirty="0">
                <a:solidFill>
                  <a:schemeClr val="bg1"/>
                </a:solidFill>
                <a:latin typeface="Arial" charset="0"/>
              </a:rPr>
              <a:t>CATEGORIES:        </a:t>
            </a:r>
            <a:br>
              <a:rPr lang="en-GB" sz="800" dirty="0">
                <a:solidFill>
                  <a:schemeClr val="bg1"/>
                </a:solidFill>
                <a:latin typeface="Arial" charset="0"/>
              </a:rPr>
            </a:br>
            <a:r>
              <a:rPr lang="en-GB" sz="800" dirty="0">
                <a:solidFill>
                  <a:schemeClr val="bg1"/>
                </a:solidFill>
                <a:latin typeface="Arial" charset="0"/>
              </a:rPr>
              <a:t>Production, Problem Solving, Platform/Network</a:t>
            </a:r>
          </a:p>
          <a:p>
            <a:pPr>
              <a:spcAft>
                <a:spcPts val="1200"/>
              </a:spcAft>
              <a:defRPr/>
            </a:pPr>
            <a:endParaRPr lang="en-US" sz="1000" b="1" dirty="0">
              <a:solidFill>
                <a:schemeClr val="bg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Relationships</a:t>
            </a:r>
          </a:p>
          <a:p>
            <a:pPr>
              <a:spcAft>
                <a:spcPts val="1200"/>
              </a:spcAft>
              <a:defRPr/>
            </a:pPr>
            <a:r>
              <a:rPr lang="en-GB" sz="800">
                <a:solidFill>
                  <a:schemeClr val="bg1"/>
                </a:solidFill>
                <a:latin typeface="Arial" charset="0"/>
              </a:rPr>
              <a:t>What type of relationship does each of our Customer Segments expect us to establish and maintain with them? </a:t>
            </a:r>
            <a:br>
              <a:rPr lang="en-GB" sz="800">
                <a:solidFill>
                  <a:schemeClr val="bg1"/>
                </a:solidFill>
                <a:latin typeface="Arial" charset="0"/>
              </a:rPr>
            </a:br>
            <a:r>
              <a:rPr lang="en-GB" sz="800">
                <a:solidFill>
                  <a:schemeClr val="bg1"/>
                </a:solidFill>
                <a:latin typeface="Arial" charset="0"/>
              </a:rPr>
              <a:t>Which ones have we established? </a:t>
            </a:r>
            <a:br>
              <a:rPr lang="en-GB" sz="800">
                <a:solidFill>
                  <a:schemeClr val="bg1"/>
                </a:solidFill>
                <a:latin typeface="Arial" charset="0"/>
              </a:rPr>
            </a:br>
            <a:r>
              <a:rPr lang="en-GB" sz="800">
                <a:solidFill>
                  <a:schemeClr val="bg1"/>
                </a:solidFill>
                <a:latin typeface="Arial" charset="0"/>
              </a:rPr>
              <a:t>How are they integrated with the rest of our business model? </a:t>
            </a:r>
            <a:br>
              <a:rPr lang="en-GB" sz="800">
                <a:solidFill>
                  <a:schemeClr val="bg1"/>
                </a:solidFill>
                <a:latin typeface="Arial" charset="0"/>
              </a:rPr>
            </a:br>
            <a:r>
              <a:rPr lang="en-GB" sz="800">
                <a:solidFill>
                  <a:schemeClr val="bg1"/>
                </a:solidFill>
                <a:latin typeface="Arial" charset="0"/>
              </a:rPr>
              <a:t>How costly are they?</a:t>
            </a:r>
          </a:p>
          <a:p>
            <a:pPr>
              <a:spcAft>
                <a:spcPts val="1200"/>
              </a:spcAft>
              <a:defRPr/>
            </a:pPr>
            <a:endParaRPr lang="en-US" sz="2400" b="1">
              <a:solidFill>
                <a:schemeClr val="bg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Cost Structure</a:t>
            </a:r>
          </a:p>
          <a:p>
            <a:pPr>
              <a:defRPr/>
            </a:pPr>
            <a:r>
              <a:rPr lang="en-GB" altLang="en-US" sz="800">
                <a:solidFill>
                  <a:schemeClr val="tx1"/>
                </a:solidFill>
                <a:latin typeface="Arial" panose="020B0604020202020204" pitchFamily="34" charset="0"/>
                <a:ea typeface="ＭＳ Ｐゴシック" panose="020B0600070205080204" pitchFamily="34" charset="-128"/>
              </a:rPr>
              <a:t>What are the most important costs inherent in our business model? Which Key Resources are most expensive? Which Key Activities are most expensive?</a:t>
            </a:r>
            <a:br>
              <a:rPr lang="en-GB" altLang="en-US" sz="800">
                <a:solidFill>
                  <a:schemeClr val="tx1"/>
                </a:solidFill>
                <a:latin typeface="Arial" panose="020B0604020202020204" pitchFamily="34" charset="0"/>
                <a:ea typeface="ＭＳ Ｐゴシック" panose="020B0600070205080204" pitchFamily="34" charset="-128"/>
              </a:rPr>
            </a:br>
            <a:endParaRPr lang="en-US" sz="800" b="1">
              <a:solidFill>
                <a:schemeClr val="tx1"/>
              </a:solidFill>
              <a:latin typeface="Arial" panose="020B0604020202020204"/>
            </a:endParaRP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Revenue Streams</a:t>
            </a:r>
          </a:p>
          <a:p>
            <a:pPr>
              <a:spcAft>
                <a:spcPts val="400"/>
              </a:spcAft>
              <a:defRPr/>
            </a:pPr>
            <a:r>
              <a:rPr lang="en-GB" altLang="en-US" sz="800">
                <a:solidFill>
                  <a:schemeClr val="tx1"/>
                </a:solidFill>
                <a:latin typeface="Arial" panose="020B0604020202020204" pitchFamily="34" charset="0"/>
                <a:ea typeface="ＭＳ Ｐゴシック" panose="020B0600070205080204" pitchFamily="34" charset="-128"/>
              </a:rPr>
              <a:t>For what value are our customers really willing to pay? For what do they currently pay? How are they currently paying? How would they prefer to pay? How much does each Revenue Stream contribute to overall revenues?</a:t>
            </a:r>
            <a:endParaRPr lang="en-US" sz="800" b="1">
              <a:solidFill>
                <a:schemeClr val="tx1"/>
              </a:solidFill>
              <a:latin typeface="Arial" panose="020B0604020202020204"/>
            </a:endParaRP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Segments</a:t>
            </a:r>
          </a:p>
          <a:p>
            <a:pPr>
              <a:spcAft>
                <a:spcPts val="1200"/>
              </a:spcAft>
              <a:defRPr/>
            </a:pPr>
            <a:r>
              <a:rPr lang="en-GB" sz="800">
                <a:solidFill>
                  <a:schemeClr val="bg1"/>
                </a:solidFill>
                <a:latin typeface="Arial" charset="0"/>
              </a:rPr>
              <a:t>For whom are we creating value? Who are our most important customers? </a:t>
            </a:r>
            <a:br>
              <a:rPr lang="en-GB" sz="800">
                <a:solidFill>
                  <a:schemeClr val="bg1"/>
                </a:solidFill>
                <a:latin typeface="Arial" charset="0"/>
              </a:rPr>
            </a:br>
            <a:r>
              <a:rPr lang="en-GB" sz="800">
                <a:solidFill>
                  <a:schemeClr val="bg1"/>
                </a:solidFill>
                <a:latin typeface="Arial" charset="0"/>
              </a:rPr>
              <a:t>Is our customer base a Mass Market, Niche Market, Segmented, Diversified, Multi-sided Platform?</a:t>
            </a:r>
          </a:p>
          <a:p>
            <a:pPr>
              <a:spcAft>
                <a:spcPts val="1200"/>
              </a:spcAft>
              <a:defRPr/>
            </a:pPr>
            <a:endParaRPr lang="en-US" sz="2000" b="1">
              <a:solidFill>
                <a:schemeClr val="bg1"/>
              </a:solidFill>
              <a:latin typeface="Arial" panose="020B0604020202020204"/>
            </a:endParaRP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Key Resources</a:t>
            </a:r>
          </a:p>
          <a:p>
            <a:pPr>
              <a:spcAft>
                <a:spcPts val="400"/>
              </a:spcAft>
              <a:defRPr/>
            </a:pPr>
            <a:r>
              <a:rPr lang="en-GB" sz="800">
                <a:solidFill>
                  <a:schemeClr val="bg1"/>
                </a:solidFill>
                <a:latin typeface="Arial" panose="020B0604020202020204"/>
              </a:rPr>
              <a:t>What Key Resources do our Value Propositions require? </a:t>
            </a:r>
            <a:br>
              <a:rPr lang="en-GB" sz="800">
                <a:solidFill>
                  <a:schemeClr val="bg1"/>
                </a:solidFill>
                <a:latin typeface="Arial" panose="020B0604020202020204"/>
              </a:rPr>
            </a:br>
            <a:r>
              <a:rPr lang="en-GB" sz="800">
                <a:solidFill>
                  <a:schemeClr val="bg1"/>
                </a:solidFill>
                <a:latin typeface="Arial" panose="020B0604020202020204"/>
              </a:rPr>
              <a:t>Our Distribution Channels? Customer Relationships Revenue Streams?</a:t>
            </a:r>
            <a:br>
              <a:rPr lang="en-GB" sz="800">
                <a:solidFill>
                  <a:schemeClr val="bg1"/>
                </a:solidFill>
                <a:latin typeface="Arial" panose="020B0604020202020204"/>
              </a:rPr>
            </a:br>
            <a:r>
              <a:rPr lang="en-GB" sz="800">
                <a:solidFill>
                  <a:schemeClr val="bg1"/>
                </a:solidFill>
                <a:latin typeface="Arial" panose="020B0604020202020204"/>
              </a:rPr>
              <a:t>                                      </a:t>
            </a:r>
            <a:br>
              <a:rPr lang="en-GB" sz="800">
                <a:solidFill>
                  <a:schemeClr val="bg1"/>
                </a:solidFill>
                <a:latin typeface="Arial" panose="020B0604020202020204"/>
              </a:rPr>
            </a:br>
            <a:r>
              <a:rPr lang="en-GB" sz="800">
                <a:solidFill>
                  <a:schemeClr val="bg1"/>
                </a:solidFill>
                <a:latin typeface="Arial" panose="020B0604020202020204"/>
              </a:rPr>
              <a:t>TYPES OF RESOURCES: Physical, Intellectual, Human, Financial</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Channels</a:t>
            </a:r>
          </a:p>
          <a:p>
            <a:pPr>
              <a:defRPr/>
            </a:pPr>
            <a:r>
              <a:rPr lang="en-US" sz="800">
                <a:solidFill>
                  <a:schemeClr val="bg1"/>
                </a:solidFill>
                <a:latin typeface="Arial" panose="020B0604020202020204"/>
              </a:rPr>
              <a:t>Through which Channels do our Customer Segments want to be reached? </a:t>
            </a:r>
            <a:br>
              <a:rPr lang="en-US" sz="800">
                <a:solidFill>
                  <a:schemeClr val="bg1"/>
                </a:solidFill>
                <a:latin typeface="Arial" panose="020B0604020202020204"/>
              </a:rPr>
            </a:br>
            <a:r>
              <a:rPr lang="en-US" sz="800">
                <a:solidFill>
                  <a:schemeClr val="bg1"/>
                </a:solidFill>
                <a:latin typeface="Arial" panose="020B0604020202020204"/>
              </a:rPr>
              <a:t>How are we reaching them now? Which ones work best? </a:t>
            </a:r>
            <a:br>
              <a:rPr lang="en-US" sz="800">
                <a:solidFill>
                  <a:schemeClr val="bg1"/>
                </a:solidFill>
                <a:latin typeface="Arial" panose="020B0604020202020204"/>
              </a:rPr>
            </a:br>
            <a:r>
              <a:rPr lang="en-US" sz="800">
                <a:solidFill>
                  <a:schemeClr val="bg1"/>
                </a:solidFill>
                <a:latin typeface="Arial" panose="020B0604020202020204"/>
              </a:rPr>
              <a:t>Which ones are most cost-efficient? </a:t>
            </a:r>
            <a:br>
              <a:rPr lang="en-US" sz="800">
                <a:solidFill>
                  <a:schemeClr val="bg1"/>
                </a:solidFill>
                <a:latin typeface="Arial" panose="020B0604020202020204"/>
              </a:rPr>
            </a:br>
            <a:r>
              <a:rPr lang="en-US" sz="800">
                <a:solidFill>
                  <a:schemeClr val="bg1"/>
                </a:solidFill>
                <a:latin typeface="Arial" panose="020B0604020202020204"/>
              </a:rPr>
              <a:t>How are we integrating them with customer routines?</a:t>
            </a:r>
          </a:p>
          <a:p>
            <a:pPr>
              <a:defRPr/>
            </a:pPr>
            <a:endParaRPr lang="en-US" sz="800">
              <a:solidFill>
                <a:schemeClr val="bg1"/>
              </a:solidFill>
              <a:latin typeface="Arial" panose="020B0604020202020204"/>
            </a:endParaRPr>
          </a:p>
          <a:p>
            <a:pPr>
              <a:defRPr/>
            </a:pPr>
            <a:endParaRPr lang="en-US" sz="1400" b="1">
              <a:solidFill>
                <a:schemeClr val="bg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2"/>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3"/>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4"/>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5"/>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6"/>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7"/>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8"/>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9"/>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0"/>
          <a:stretch>
            <a:fillRect/>
          </a:stretch>
        </p:blipFill>
        <p:spPr>
          <a:xfrm>
            <a:off x="4568653" y="3296334"/>
            <a:ext cx="265176" cy="265176"/>
          </a:xfrm>
          <a:prstGeom prst="rect">
            <a:avLst/>
          </a:prstGeom>
        </p:spPr>
      </p:pic>
    </p:spTree>
    <p:extLst>
      <p:ext uri="{BB962C8B-B14F-4D97-AF65-F5344CB8AC3E}">
        <p14:creationId xmlns:p14="http://schemas.microsoft.com/office/powerpoint/2010/main" val="31146464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ED461D71-EA0B-4334-8D11-880EB97A94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23" name="think-cell data - do not delete" hidden="1">
                        <a:extLst>
                          <a:ext uri="{FF2B5EF4-FFF2-40B4-BE49-F238E27FC236}">
                            <a16:creationId xmlns:a16="http://schemas.microsoft.com/office/drawing/2014/main" id="{ED461D71-EA0B-4334-8D11-880EB97A94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1362783-CC01-42A7-ADA3-8E31943ADB1B}"/>
              </a:ext>
            </a:extLst>
          </p:cNvPr>
          <p:cNvSpPr>
            <a:spLocks noGrp="1"/>
          </p:cNvSpPr>
          <p:nvPr>
            <p:ph type="title"/>
          </p:nvPr>
        </p:nvSpPr>
        <p:spPr>
          <a:xfrm>
            <a:off x="554736" y="355092"/>
            <a:ext cx="11082528" cy="731520"/>
          </a:xfrm>
        </p:spPr>
        <p:txBody>
          <a:bodyPr vert="horz"/>
          <a:lstStyle/>
          <a:p>
            <a:r>
              <a:rPr lang="en-US" dirty="0"/>
              <a:t>Value proposition</a:t>
            </a:r>
          </a:p>
        </p:txBody>
      </p:sp>
      <p:sp>
        <p:nvSpPr>
          <p:cNvPr id="101" name="Rectangle 100">
            <a:extLst>
              <a:ext uri="{FF2B5EF4-FFF2-40B4-BE49-F238E27FC236}">
                <a16:creationId xmlns:a16="http://schemas.microsoft.com/office/drawing/2014/main" id="{7A97F5F2-D969-4799-94E8-A256223F62CD}"/>
              </a:ext>
            </a:extLst>
          </p:cNvPr>
          <p:cNvSpPr/>
          <p:nvPr/>
        </p:nvSpPr>
        <p:spPr>
          <a:xfrm>
            <a:off x="554736"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02" name="Rectangle 101">
            <a:extLst>
              <a:ext uri="{FF2B5EF4-FFF2-40B4-BE49-F238E27FC236}">
                <a16:creationId xmlns:a16="http://schemas.microsoft.com/office/drawing/2014/main" id="{92F90D3C-1306-4775-B931-6CB90B6E0C4C}"/>
              </a:ext>
            </a:extLst>
          </p:cNvPr>
          <p:cNvSpPr/>
          <p:nvPr/>
        </p:nvSpPr>
        <p:spPr>
          <a:xfrm>
            <a:off x="554736" y="1457608"/>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 e.g., Improved quality]</a:t>
            </a:r>
          </a:p>
        </p:txBody>
      </p:sp>
      <p:sp>
        <p:nvSpPr>
          <p:cNvPr id="113" name="Rectangle 112">
            <a:extLst>
              <a:ext uri="{FF2B5EF4-FFF2-40B4-BE49-F238E27FC236}">
                <a16:creationId xmlns:a16="http://schemas.microsoft.com/office/drawing/2014/main" id="{C6F7D475-804B-4580-93E8-E3EAAC7787BD}"/>
              </a:ext>
            </a:extLst>
          </p:cNvPr>
          <p:cNvSpPr/>
          <p:nvPr/>
        </p:nvSpPr>
        <p:spPr>
          <a:xfrm>
            <a:off x="554736"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04" name="Rectangle 103">
            <a:extLst>
              <a:ext uri="{FF2B5EF4-FFF2-40B4-BE49-F238E27FC236}">
                <a16:creationId xmlns:a16="http://schemas.microsoft.com/office/drawing/2014/main" id="{71377B4B-776B-4ECE-B129-9A0AAF10ADB5}"/>
              </a:ext>
            </a:extLst>
          </p:cNvPr>
          <p:cNvSpPr/>
          <p:nvPr/>
        </p:nvSpPr>
        <p:spPr>
          <a:xfrm>
            <a:off x="554736" y="3968062"/>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114" name="Rectangle 113">
            <a:extLst>
              <a:ext uri="{FF2B5EF4-FFF2-40B4-BE49-F238E27FC236}">
                <a16:creationId xmlns:a16="http://schemas.microsoft.com/office/drawing/2014/main" id="{619082E8-A7C7-4361-8F66-1B9BDD79FD3A}"/>
              </a:ext>
            </a:extLst>
          </p:cNvPr>
          <p:cNvSpPr/>
          <p:nvPr/>
        </p:nvSpPr>
        <p:spPr>
          <a:xfrm>
            <a:off x="4343918"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06" name="Rectangle 105">
            <a:extLst>
              <a:ext uri="{FF2B5EF4-FFF2-40B4-BE49-F238E27FC236}">
                <a16:creationId xmlns:a16="http://schemas.microsoft.com/office/drawing/2014/main" id="{6F1C368B-254F-4D7B-A88B-BAAD4294FF34}"/>
              </a:ext>
            </a:extLst>
          </p:cNvPr>
          <p:cNvSpPr/>
          <p:nvPr/>
        </p:nvSpPr>
        <p:spPr>
          <a:xfrm>
            <a:off x="4343918" y="1457608"/>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115" name="Rectangle 114">
            <a:extLst>
              <a:ext uri="{FF2B5EF4-FFF2-40B4-BE49-F238E27FC236}">
                <a16:creationId xmlns:a16="http://schemas.microsoft.com/office/drawing/2014/main" id="{2CD7EA99-CF91-4165-AB29-0D0C02C92482}"/>
              </a:ext>
            </a:extLst>
          </p:cNvPr>
          <p:cNvSpPr/>
          <p:nvPr/>
        </p:nvSpPr>
        <p:spPr>
          <a:xfrm>
            <a:off x="4343918"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08" name="Rectangle 107">
            <a:extLst>
              <a:ext uri="{FF2B5EF4-FFF2-40B4-BE49-F238E27FC236}">
                <a16:creationId xmlns:a16="http://schemas.microsoft.com/office/drawing/2014/main" id="{A5E739E4-B883-43B5-ADDF-4A2881553AB5}"/>
              </a:ext>
            </a:extLst>
          </p:cNvPr>
          <p:cNvSpPr/>
          <p:nvPr/>
        </p:nvSpPr>
        <p:spPr>
          <a:xfrm>
            <a:off x="4343918" y="3968062"/>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118" name="Rectangle 117">
            <a:extLst>
              <a:ext uri="{FF2B5EF4-FFF2-40B4-BE49-F238E27FC236}">
                <a16:creationId xmlns:a16="http://schemas.microsoft.com/office/drawing/2014/main" id="{15570C8A-AB7A-4B55-B86F-C84C4DC33C0D}"/>
              </a:ext>
            </a:extLst>
          </p:cNvPr>
          <p:cNvSpPr/>
          <p:nvPr/>
        </p:nvSpPr>
        <p:spPr>
          <a:xfrm>
            <a:off x="8133098"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10" name="Rectangle 109">
            <a:extLst>
              <a:ext uri="{FF2B5EF4-FFF2-40B4-BE49-F238E27FC236}">
                <a16:creationId xmlns:a16="http://schemas.microsoft.com/office/drawing/2014/main" id="{989C6961-B520-42C0-8E37-649EC496A4B5}"/>
              </a:ext>
            </a:extLst>
          </p:cNvPr>
          <p:cNvSpPr/>
          <p:nvPr/>
        </p:nvSpPr>
        <p:spPr>
          <a:xfrm>
            <a:off x="8133099" y="1457608"/>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111" name="Rectangle 110">
            <a:extLst>
              <a:ext uri="{FF2B5EF4-FFF2-40B4-BE49-F238E27FC236}">
                <a16:creationId xmlns:a16="http://schemas.microsoft.com/office/drawing/2014/main" id="{0ECF9234-D0B3-4236-AB22-2E746092F32C}"/>
              </a:ext>
            </a:extLst>
          </p:cNvPr>
          <p:cNvSpPr/>
          <p:nvPr/>
        </p:nvSpPr>
        <p:spPr>
          <a:xfrm>
            <a:off x="8133099"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[Insert description]</a:t>
            </a:r>
          </a:p>
          <a:p>
            <a:pPr marL="171450" marR="0" lvl="0" indent="-171450" algn="l" defTabSz="914400" rtl="0" eaLnBrk="1" fontAlgn="auto" latinLnBrk="0" hangingPunct="1">
              <a:lnSpc>
                <a:spcPct val="100000"/>
              </a:lnSpc>
              <a:spcAft>
                <a:spcPts val="1000"/>
              </a:spcAft>
              <a:buClrTx/>
              <a:buSzTx/>
              <a:buFont typeface="Arial" panose="020B0604020202020204" pitchFamily="34" charset="0"/>
              <a:buChar char="•"/>
              <a:tabLst/>
              <a:defRPr/>
            </a:pPr>
            <a:r>
              <a:rPr lang="en-US" sz="1200" dirty="0">
                <a:solidFill>
                  <a:schemeClr val="tx1"/>
                </a:solidFill>
                <a:latin typeface="Arial"/>
              </a:rPr>
              <a:t>…</a:t>
            </a:r>
          </a:p>
        </p:txBody>
      </p:sp>
      <p:sp>
        <p:nvSpPr>
          <p:cNvPr id="112" name="Rectangle 111">
            <a:extLst>
              <a:ext uri="{FF2B5EF4-FFF2-40B4-BE49-F238E27FC236}">
                <a16:creationId xmlns:a16="http://schemas.microsoft.com/office/drawing/2014/main" id="{1A34C4D3-D330-458C-9EAE-7D4E5E0A7581}"/>
              </a:ext>
            </a:extLst>
          </p:cNvPr>
          <p:cNvSpPr/>
          <p:nvPr/>
        </p:nvSpPr>
        <p:spPr>
          <a:xfrm>
            <a:off x="8133099" y="3968062"/>
            <a:ext cx="3504165" cy="426007"/>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[Insert VP]</a:t>
            </a:r>
          </a:p>
        </p:txBody>
      </p:sp>
      <p:sp>
        <p:nvSpPr>
          <p:cNvPr id="3" name="Text Placeholder 2">
            <a:extLst>
              <a:ext uri="{FF2B5EF4-FFF2-40B4-BE49-F238E27FC236}">
                <a16:creationId xmlns:a16="http://schemas.microsoft.com/office/drawing/2014/main" id="{A367413A-56A0-98BB-71B1-76D1449B9C05}"/>
              </a:ext>
            </a:extLst>
          </p:cNvPr>
          <p:cNvSpPr>
            <a:spLocks noGrp="1"/>
          </p:cNvSpPr>
          <p:nvPr>
            <p:ph type="body" sz="quarter" idx="17"/>
          </p:nvPr>
        </p:nvSpPr>
        <p:spPr>
          <a:xfrm>
            <a:off x="7630160" y="100540"/>
            <a:ext cx="4007104" cy="123111"/>
          </a:xfrm>
        </p:spPr>
        <p:txBody>
          <a:bodyPr/>
          <a:lstStyle/>
          <a:p>
            <a:r>
              <a:rPr lang="en-US" dirty="0"/>
              <a:t>Appendix A: Frameworks</a:t>
            </a:r>
          </a:p>
        </p:txBody>
      </p:sp>
    </p:spTree>
    <p:extLst>
      <p:ext uri="{BB962C8B-B14F-4D97-AF65-F5344CB8AC3E}">
        <p14:creationId xmlns:p14="http://schemas.microsoft.com/office/powerpoint/2010/main" val="17747426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538-6937-7092-F4D2-615DC66283C4}"/>
              </a:ext>
            </a:extLst>
          </p:cNvPr>
          <p:cNvSpPr>
            <a:spLocks noGrp="1"/>
          </p:cNvSpPr>
          <p:nvPr>
            <p:ph type="title"/>
          </p:nvPr>
        </p:nvSpPr>
        <p:spPr/>
        <p:txBody>
          <a:bodyPr/>
          <a:lstStyle/>
          <a:p>
            <a:r>
              <a:rPr lang="en-US" dirty="0"/>
              <a:t>SWOT analysis (version 1)</a:t>
            </a:r>
          </a:p>
        </p:txBody>
      </p:sp>
      <p:sp>
        <p:nvSpPr>
          <p:cNvPr id="15" name="Text Placeholder 14">
            <a:extLst>
              <a:ext uri="{FF2B5EF4-FFF2-40B4-BE49-F238E27FC236}">
                <a16:creationId xmlns:a16="http://schemas.microsoft.com/office/drawing/2014/main" id="{202B9905-7897-5A2C-970A-F4E918D2BD8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4" name="Rectangle 3">
            <a:extLst>
              <a:ext uri="{FF2B5EF4-FFF2-40B4-BE49-F238E27FC236}">
                <a16:creationId xmlns:a16="http://schemas.microsoft.com/office/drawing/2014/main" id="{169FBDD6-FFB8-1A87-BCB9-E81C063BE4F9}"/>
              </a:ext>
            </a:extLst>
          </p:cNvPr>
          <p:cNvSpPr/>
          <p:nvPr/>
        </p:nvSpPr>
        <p:spPr>
          <a:xfrm>
            <a:off x="467805" y="1345079"/>
            <a:ext cx="5490000" cy="346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a:rPr>
              <a:t>Strengths</a:t>
            </a:r>
          </a:p>
        </p:txBody>
      </p:sp>
      <p:sp>
        <p:nvSpPr>
          <p:cNvPr id="5" name="Rectangle 4">
            <a:extLst>
              <a:ext uri="{FF2B5EF4-FFF2-40B4-BE49-F238E27FC236}">
                <a16:creationId xmlns:a16="http://schemas.microsoft.com/office/drawing/2014/main" id="{68CC59F9-2262-8AD8-CF54-6DBEF30F7DB9}"/>
              </a:ext>
            </a:extLst>
          </p:cNvPr>
          <p:cNvSpPr/>
          <p:nvPr/>
        </p:nvSpPr>
        <p:spPr>
          <a:xfrm>
            <a:off x="6164565" y="1345079"/>
            <a:ext cx="5490000" cy="346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a:ea typeface="+mn-ea"/>
                <a:cs typeface="+mn-cs"/>
              </a:rPr>
              <a:t>Weaknesses</a:t>
            </a:r>
          </a:p>
        </p:txBody>
      </p:sp>
      <p:sp>
        <p:nvSpPr>
          <p:cNvPr id="6" name="Rectangle 5">
            <a:extLst>
              <a:ext uri="{FF2B5EF4-FFF2-40B4-BE49-F238E27FC236}">
                <a16:creationId xmlns:a16="http://schemas.microsoft.com/office/drawing/2014/main" id="{2AEAED2C-7762-9201-5923-9705AECBC393}"/>
              </a:ext>
            </a:extLst>
          </p:cNvPr>
          <p:cNvSpPr/>
          <p:nvPr/>
        </p:nvSpPr>
        <p:spPr>
          <a:xfrm>
            <a:off x="467805" y="3867126"/>
            <a:ext cx="5490000" cy="346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panose="020B0604020202020204"/>
              </a:rPr>
              <a:t>Opportunities</a:t>
            </a:r>
          </a:p>
        </p:txBody>
      </p:sp>
      <p:sp>
        <p:nvSpPr>
          <p:cNvPr id="7" name="Rectangle 6">
            <a:extLst>
              <a:ext uri="{FF2B5EF4-FFF2-40B4-BE49-F238E27FC236}">
                <a16:creationId xmlns:a16="http://schemas.microsoft.com/office/drawing/2014/main" id="{A3A4147E-5E80-C126-06E0-8E9943ECBEB5}"/>
              </a:ext>
            </a:extLst>
          </p:cNvPr>
          <p:cNvSpPr/>
          <p:nvPr/>
        </p:nvSpPr>
        <p:spPr>
          <a:xfrm>
            <a:off x="6164565" y="3867126"/>
            <a:ext cx="5490000" cy="346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a:ea typeface="+mn-ea"/>
                <a:cs typeface="+mn-cs"/>
              </a:rPr>
              <a:t>Threats</a:t>
            </a:r>
          </a:p>
        </p:txBody>
      </p:sp>
      <p:sp>
        <p:nvSpPr>
          <p:cNvPr id="8" name="Oval 40">
            <a:extLst>
              <a:ext uri="{FF2B5EF4-FFF2-40B4-BE49-F238E27FC236}">
                <a16:creationId xmlns:a16="http://schemas.microsoft.com/office/drawing/2014/main" id="{522F08DB-7D8A-8CEE-8706-B5DF15204B8B}"/>
              </a:ext>
            </a:extLst>
          </p:cNvPr>
          <p:cNvSpPr>
            <a:spLocks noChangeArrowheads="1"/>
          </p:cNvSpPr>
          <p:nvPr/>
        </p:nvSpPr>
        <p:spPr bwMode="blackWhite">
          <a:xfrm>
            <a:off x="467806" y="1733296"/>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9" name="Oval 40">
            <a:extLst>
              <a:ext uri="{FF2B5EF4-FFF2-40B4-BE49-F238E27FC236}">
                <a16:creationId xmlns:a16="http://schemas.microsoft.com/office/drawing/2014/main" id="{36B9EB55-72A0-B265-AE9D-F7404D9DC7B3}"/>
              </a:ext>
            </a:extLst>
          </p:cNvPr>
          <p:cNvSpPr>
            <a:spLocks noChangeArrowheads="1"/>
          </p:cNvSpPr>
          <p:nvPr/>
        </p:nvSpPr>
        <p:spPr bwMode="blackWhite">
          <a:xfrm>
            <a:off x="6164565" y="1733296"/>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10" name="Oval 40">
            <a:extLst>
              <a:ext uri="{FF2B5EF4-FFF2-40B4-BE49-F238E27FC236}">
                <a16:creationId xmlns:a16="http://schemas.microsoft.com/office/drawing/2014/main" id="{8F45A77B-44C1-79A5-0635-7D16EDEFD360}"/>
              </a:ext>
            </a:extLst>
          </p:cNvPr>
          <p:cNvSpPr>
            <a:spLocks noChangeArrowheads="1"/>
          </p:cNvSpPr>
          <p:nvPr/>
        </p:nvSpPr>
        <p:spPr bwMode="blackWhite">
          <a:xfrm>
            <a:off x="467806" y="4255344"/>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11" name="Oval 40">
            <a:extLst>
              <a:ext uri="{FF2B5EF4-FFF2-40B4-BE49-F238E27FC236}">
                <a16:creationId xmlns:a16="http://schemas.microsoft.com/office/drawing/2014/main" id="{9906B0DC-44F7-D7C0-3A34-645E03D6E1D2}"/>
              </a:ext>
            </a:extLst>
          </p:cNvPr>
          <p:cNvSpPr>
            <a:spLocks noChangeArrowheads="1"/>
          </p:cNvSpPr>
          <p:nvPr/>
        </p:nvSpPr>
        <p:spPr bwMode="blackWhite">
          <a:xfrm>
            <a:off x="6164565" y="4255344"/>
            <a:ext cx="5490000" cy="1967710"/>
          </a:xfrm>
          <a:prstGeom prst="rect">
            <a:avLst/>
          </a:prstGeom>
          <a:solidFill>
            <a:schemeClr val="bg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kern="1200" dirty="0">
                <a:solidFill>
                  <a:schemeClr val="tx2">
                    <a:lumMod val="10000"/>
                  </a:schemeClr>
                </a:solidFill>
                <a:ea typeface="+mn-ea"/>
                <a:cs typeface="+mn-cs"/>
              </a:rPr>
              <a:t>[Description of threat]</a:t>
            </a:r>
            <a:endPar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endParaRPr>
          </a:p>
          <a:p>
            <a:pPr marL="225425" indent="-171450">
              <a:spcBef>
                <a:spcPts val="300"/>
              </a:spcBef>
              <a:spcAft>
                <a:spcPts val="300"/>
              </a:spcAft>
              <a:buClrTx/>
              <a:buFont typeface="Arial" panose="020B0604020202020204" pitchFamily="34" charset="0"/>
              <a:buChar char="•"/>
              <a:defRPr/>
            </a:pPr>
            <a:r>
              <a:rPr lang="en-US" sz="1200" kern="1200" dirty="0">
                <a:solidFill>
                  <a:schemeClr val="tx2">
                    <a:lumMod val="10000"/>
                  </a:schemeClr>
                </a:solidFill>
                <a:ea typeface="+mn-ea"/>
                <a:cs typeface="+mn-cs"/>
              </a:rPr>
              <a:t>[Description of threat]</a:t>
            </a:r>
          </a:p>
          <a:p>
            <a:pPr marL="225425" indent="-171450">
              <a:spcBef>
                <a:spcPts val="300"/>
              </a:spcBef>
              <a:spcAft>
                <a:spcPts val="300"/>
              </a:spcAft>
              <a:buClrTx/>
              <a:buFont typeface="Arial" panose="020B0604020202020204" pitchFamily="34" charset="0"/>
              <a:buChar char="•"/>
              <a:defRPr/>
            </a:pPr>
            <a:r>
              <a:rPr lang="en-US" sz="1200" kern="1200" dirty="0">
                <a:solidFill>
                  <a:schemeClr val="tx2">
                    <a:lumMod val="10000"/>
                  </a:schemeClr>
                </a:solidFill>
                <a:ea typeface="+mn-ea"/>
                <a:cs typeface="+mn-cs"/>
              </a:rPr>
              <a:t>[Description of threat]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Tree>
    <p:extLst>
      <p:ext uri="{BB962C8B-B14F-4D97-AF65-F5344CB8AC3E}">
        <p14:creationId xmlns:p14="http://schemas.microsoft.com/office/powerpoint/2010/main" val="38802015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SWOT analysis (version 2)</a:t>
            </a:r>
            <a:endParaRPr lang="en-DK" dirty="0"/>
          </a:p>
        </p:txBody>
      </p:sp>
      <p:sp>
        <p:nvSpPr>
          <p:cNvPr id="7" name="Subtitle 6">
            <a:extLst>
              <a:ext uri="{FF2B5EF4-FFF2-40B4-BE49-F238E27FC236}">
                <a16:creationId xmlns:a16="http://schemas.microsoft.com/office/drawing/2014/main" id="{0A51F92E-8122-6F44-62B5-5C9AE3A0978A}"/>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D35954C0-8F23-02FB-2913-D10A116351CE}"/>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55" name="Rectangle 3">
            <a:extLst>
              <a:ext uri="{FF2B5EF4-FFF2-40B4-BE49-F238E27FC236}">
                <a16:creationId xmlns:a16="http://schemas.microsoft.com/office/drawing/2014/main" id="{C6660B3A-EFAA-B8C2-0F14-90FC484EDAF8}"/>
              </a:ext>
            </a:extLst>
          </p:cNvPr>
          <p:cNvSpPr/>
          <p:nvPr/>
        </p:nvSpPr>
        <p:spPr>
          <a:xfrm>
            <a:off x="554736"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Rectangle 4">
            <a:extLst>
              <a:ext uri="{FF2B5EF4-FFF2-40B4-BE49-F238E27FC236}">
                <a16:creationId xmlns:a16="http://schemas.microsoft.com/office/drawing/2014/main" id="{16286BA0-4ED0-D125-D06C-01B95DDA2619}"/>
              </a:ext>
            </a:extLst>
          </p:cNvPr>
          <p:cNvSpPr/>
          <p:nvPr/>
        </p:nvSpPr>
        <p:spPr>
          <a:xfrm>
            <a:off x="3350183"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7" name="Rectangle 5">
            <a:extLst>
              <a:ext uri="{FF2B5EF4-FFF2-40B4-BE49-F238E27FC236}">
                <a16:creationId xmlns:a16="http://schemas.microsoft.com/office/drawing/2014/main" id="{55711187-2DAB-570D-5882-94F5C3CF4A7C}"/>
              </a:ext>
            </a:extLst>
          </p:cNvPr>
          <p:cNvSpPr/>
          <p:nvPr/>
        </p:nvSpPr>
        <p:spPr>
          <a:xfrm>
            <a:off x="6145630"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8" name="Rectangle 6">
            <a:extLst>
              <a:ext uri="{FF2B5EF4-FFF2-40B4-BE49-F238E27FC236}">
                <a16:creationId xmlns:a16="http://schemas.microsoft.com/office/drawing/2014/main" id="{F2751CC7-70A9-F036-45ED-5A86761E2DCC}"/>
              </a:ext>
            </a:extLst>
          </p:cNvPr>
          <p:cNvSpPr/>
          <p:nvPr/>
        </p:nvSpPr>
        <p:spPr>
          <a:xfrm>
            <a:off x="8941076" y="2395469"/>
            <a:ext cx="2696188"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9" name="TextBox 30">
            <a:extLst>
              <a:ext uri="{FF2B5EF4-FFF2-40B4-BE49-F238E27FC236}">
                <a16:creationId xmlns:a16="http://schemas.microsoft.com/office/drawing/2014/main" id="{A195A154-2DFA-3CEB-EE98-1566C6BDC5CB}"/>
              </a:ext>
            </a:extLst>
          </p:cNvPr>
          <p:cNvSpPr txBox="1"/>
          <p:nvPr/>
        </p:nvSpPr>
        <p:spPr>
          <a:xfrm>
            <a:off x="1399842" y="3135268"/>
            <a:ext cx="1005977"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Strengths</a:t>
            </a:r>
          </a:p>
        </p:txBody>
      </p:sp>
      <p:sp>
        <p:nvSpPr>
          <p:cNvPr id="60" name="TextBox 31">
            <a:extLst>
              <a:ext uri="{FF2B5EF4-FFF2-40B4-BE49-F238E27FC236}">
                <a16:creationId xmlns:a16="http://schemas.microsoft.com/office/drawing/2014/main" id="{B2952648-C465-F949-113B-C68FF4C90467}"/>
              </a:ext>
            </a:extLst>
          </p:cNvPr>
          <p:cNvSpPr txBox="1"/>
          <p:nvPr/>
        </p:nvSpPr>
        <p:spPr>
          <a:xfrm>
            <a:off x="4041402" y="3135268"/>
            <a:ext cx="1313750"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Weaknesses</a:t>
            </a:r>
          </a:p>
        </p:txBody>
      </p:sp>
      <p:sp>
        <p:nvSpPr>
          <p:cNvPr id="61" name="TextBox 32">
            <a:extLst>
              <a:ext uri="{FF2B5EF4-FFF2-40B4-BE49-F238E27FC236}">
                <a16:creationId xmlns:a16="http://schemas.microsoft.com/office/drawing/2014/main" id="{A065867C-6836-89BB-4053-6FEB5727D9B9}"/>
              </a:ext>
            </a:extLst>
          </p:cNvPr>
          <p:cNvSpPr txBox="1"/>
          <p:nvPr/>
        </p:nvSpPr>
        <p:spPr>
          <a:xfrm>
            <a:off x="6737590" y="3135268"/>
            <a:ext cx="1340588"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Opportunities</a:t>
            </a:r>
          </a:p>
        </p:txBody>
      </p:sp>
      <p:sp>
        <p:nvSpPr>
          <p:cNvPr id="62" name="TextBox 33">
            <a:extLst>
              <a:ext uri="{FF2B5EF4-FFF2-40B4-BE49-F238E27FC236}">
                <a16:creationId xmlns:a16="http://schemas.microsoft.com/office/drawing/2014/main" id="{B4050833-11CC-6F34-E59E-C5F759B2D916}"/>
              </a:ext>
            </a:extLst>
          </p:cNvPr>
          <p:cNvSpPr txBox="1"/>
          <p:nvPr/>
        </p:nvSpPr>
        <p:spPr>
          <a:xfrm>
            <a:off x="9899996" y="3135268"/>
            <a:ext cx="778348"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cs typeface="Poppins" pitchFamily="2" charset="77"/>
              </a:rPr>
              <a:t>Threats</a:t>
            </a:r>
          </a:p>
        </p:txBody>
      </p:sp>
      <p:sp>
        <p:nvSpPr>
          <p:cNvPr id="63" name="Subtitle 2">
            <a:extLst>
              <a:ext uri="{FF2B5EF4-FFF2-40B4-BE49-F238E27FC236}">
                <a16:creationId xmlns:a16="http://schemas.microsoft.com/office/drawing/2014/main" id="{9CC5D2C5-9AC5-4033-8BC3-1AD6EF7C2E54}"/>
              </a:ext>
            </a:extLst>
          </p:cNvPr>
          <p:cNvSpPr txBox="1">
            <a:spLocks/>
          </p:cNvSpPr>
          <p:nvPr/>
        </p:nvSpPr>
        <p:spPr>
          <a:xfrm>
            <a:off x="674057"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strength</a:t>
            </a:r>
            <a:r>
              <a:rPr lang="en-US" sz="1400" kern="1200" dirty="0">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strength</a:t>
            </a:r>
            <a:r>
              <a:rPr lang="en-US" sz="1400" kern="1200" dirty="0">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strength</a:t>
            </a:r>
            <a:r>
              <a:rPr lang="en-US" sz="1400" kern="1200" dirty="0">
                <a:ea typeface="+mn-ea"/>
                <a:cs typeface="+mn-cs"/>
              </a:rPr>
              <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56" name="Subtitle 2">
            <a:extLst>
              <a:ext uri="{FF2B5EF4-FFF2-40B4-BE49-F238E27FC236}">
                <a16:creationId xmlns:a16="http://schemas.microsoft.com/office/drawing/2014/main" id="{CADA7332-0FFF-0ED9-5A5D-4D73CED21EEF}"/>
              </a:ext>
            </a:extLst>
          </p:cNvPr>
          <p:cNvSpPr txBox="1">
            <a:spLocks/>
          </p:cNvSpPr>
          <p:nvPr/>
        </p:nvSpPr>
        <p:spPr>
          <a:xfrm>
            <a:off x="3469504"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weakness]</a:t>
            </a:r>
          </a:p>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57" name="Subtitle 2">
            <a:extLst>
              <a:ext uri="{FF2B5EF4-FFF2-40B4-BE49-F238E27FC236}">
                <a16:creationId xmlns:a16="http://schemas.microsoft.com/office/drawing/2014/main" id="{D140D198-92F3-BEE7-FC4C-3F4F575C642D}"/>
              </a:ext>
            </a:extLst>
          </p:cNvPr>
          <p:cNvSpPr txBox="1">
            <a:spLocks/>
          </p:cNvSpPr>
          <p:nvPr/>
        </p:nvSpPr>
        <p:spPr>
          <a:xfrm>
            <a:off x="6264951"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effectLst/>
                <a:uLnTx/>
                <a:uFillTx/>
                <a:latin typeface="Arial" panose="020B0604020202020204"/>
                <a:ea typeface="+mn-ea"/>
                <a:cs typeface="+mn-cs"/>
              </a:rPr>
              <a:t>[Description of opportunity]</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58" name="Subtitle 2">
            <a:extLst>
              <a:ext uri="{FF2B5EF4-FFF2-40B4-BE49-F238E27FC236}">
                <a16:creationId xmlns:a16="http://schemas.microsoft.com/office/drawing/2014/main" id="{297AE5E5-C745-737D-C380-31709EEE90D8}"/>
              </a:ext>
            </a:extLst>
          </p:cNvPr>
          <p:cNvSpPr txBox="1">
            <a:spLocks/>
          </p:cNvSpPr>
          <p:nvPr/>
        </p:nvSpPr>
        <p:spPr>
          <a:xfrm>
            <a:off x="9060397"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400" kern="1200" dirty="0">
                <a:ea typeface="+mn-ea"/>
                <a:cs typeface="+mn-cs"/>
              </a:rPr>
              <a:t>[Description of threat]</a:t>
            </a:r>
            <a:endParaRPr kumimoji="0" lang="en-US" sz="1400" b="0" i="0" u="none" strike="noStrike" kern="1200" cap="none" spc="0" normalizeH="0" baseline="0" noProof="0" dirty="0">
              <a:ln>
                <a:noFill/>
              </a:ln>
              <a:effectLst/>
              <a:uLnTx/>
              <a:uFillTx/>
              <a:latin typeface="Arial" panose="020B0604020202020204"/>
              <a:ea typeface="+mn-ea"/>
              <a:cs typeface="+mn-cs"/>
            </a:endParaRPr>
          </a:p>
          <a:p>
            <a:pPr marL="225425" indent="-171450">
              <a:spcBef>
                <a:spcPts val="300"/>
              </a:spcBef>
              <a:spcAft>
                <a:spcPts val="300"/>
              </a:spcAft>
              <a:buClrTx/>
              <a:buFont typeface="Arial" panose="020B0604020202020204" pitchFamily="34" charset="0"/>
              <a:buChar char="•"/>
              <a:defRPr/>
            </a:pPr>
            <a:r>
              <a:rPr lang="en-US" sz="1400" kern="1200" dirty="0">
                <a:ea typeface="+mn-ea"/>
                <a:cs typeface="+mn-cs"/>
              </a:rPr>
              <a:t>[Description of threat]</a:t>
            </a:r>
          </a:p>
          <a:p>
            <a:pPr marL="225425" indent="-171450">
              <a:spcBef>
                <a:spcPts val="300"/>
              </a:spcBef>
              <a:spcAft>
                <a:spcPts val="300"/>
              </a:spcAft>
              <a:buClrTx/>
              <a:buFont typeface="Arial" panose="020B0604020202020204" pitchFamily="34" charset="0"/>
              <a:buChar char="•"/>
              <a:defRPr/>
            </a:pPr>
            <a:r>
              <a:rPr lang="en-US" sz="1400" kern="1200" dirty="0">
                <a:ea typeface="+mn-ea"/>
                <a:cs typeface="+mn-cs"/>
              </a:rPr>
              <a:t>[Description of threat]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Arial" panose="020B0604020202020204"/>
                <a:ea typeface="+mn-ea"/>
                <a:cs typeface="+mn-cs"/>
              </a:rPr>
              <a:t>…</a:t>
            </a:r>
          </a:p>
        </p:txBody>
      </p:sp>
      <p:sp>
        <p:nvSpPr>
          <p:cNvPr id="269" name="Oval 7">
            <a:extLst>
              <a:ext uri="{FF2B5EF4-FFF2-40B4-BE49-F238E27FC236}">
                <a16:creationId xmlns:a16="http://schemas.microsoft.com/office/drawing/2014/main" id="{3B0CC7AE-9B4C-BB13-81E6-34592CF97EDC}"/>
              </a:ext>
            </a:extLst>
          </p:cNvPr>
          <p:cNvSpPr/>
          <p:nvPr/>
        </p:nvSpPr>
        <p:spPr>
          <a:xfrm>
            <a:off x="1335986" y="1800634"/>
            <a:ext cx="1133689" cy="1134158"/>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7" name="Oval 9">
            <a:extLst>
              <a:ext uri="{FF2B5EF4-FFF2-40B4-BE49-F238E27FC236}">
                <a16:creationId xmlns:a16="http://schemas.microsoft.com/office/drawing/2014/main" id="{8C0DE6A3-9F13-C34C-F3F4-945281750AFE}"/>
              </a:ext>
            </a:extLst>
          </p:cNvPr>
          <p:cNvSpPr/>
          <p:nvPr/>
        </p:nvSpPr>
        <p:spPr>
          <a:xfrm>
            <a:off x="6926880" y="1800634"/>
            <a:ext cx="1133689" cy="1134158"/>
          </a:xfrm>
          <a:prstGeom prst="ellipse">
            <a:avLst/>
          </a:prstGeom>
          <a:solidFill>
            <a:srgbClr val="1877A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5" name="Oval 10">
            <a:extLst>
              <a:ext uri="{FF2B5EF4-FFF2-40B4-BE49-F238E27FC236}">
                <a16:creationId xmlns:a16="http://schemas.microsoft.com/office/drawing/2014/main" id="{738E4469-C85E-2DE1-538D-88A644D7752F}"/>
              </a:ext>
            </a:extLst>
          </p:cNvPr>
          <p:cNvSpPr/>
          <p:nvPr/>
        </p:nvSpPr>
        <p:spPr>
          <a:xfrm>
            <a:off x="9722326" y="1800634"/>
            <a:ext cx="1133689" cy="1134158"/>
          </a:xfrm>
          <a:prstGeom prst="ellipse">
            <a:avLst/>
          </a:prstGeom>
          <a:solidFill>
            <a:schemeClr val="accent3"/>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3" name="Oval 8">
            <a:extLst>
              <a:ext uri="{FF2B5EF4-FFF2-40B4-BE49-F238E27FC236}">
                <a16:creationId xmlns:a16="http://schemas.microsoft.com/office/drawing/2014/main" id="{7C1D537E-7475-19E0-E56C-3356F740A4AC}"/>
              </a:ext>
            </a:extLst>
          </p:cNvPr>
          <p:cNvSpPr/>
          <p:nvPr/>
        </p:nvSpPr>
        <p:spPr>
          <a:xfrm>
            <a:off x="4131433" y="1800634"/>
            <a:ext cx="1133689" cy="1134158"/>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6" name="TextBox 5">
            <a:extLst>
              <a:ext uri="{FF2B5EF4-FFF2-40B4-BE49-F238E27FC236}">
                <a16:creationId xmlns:a16="http://schemas.microsoft.com/office/drawing/2014/main" id="{EB0C8B92-3C7F-8560-3B30-476528A3FE19}"/>
              </a:ext>
            </a:extLst>
          </p:cNvPr>
          <p:cNvSpPr txBox="1"/>
          <p:nvPr/>
        </p:nvSpPr>
        <p:spPr>
          <a:xfrm>
            <a:off x="8796270" y="689019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11" name="Picture 10">
            <a:extLst>
              <a:ext uri="{FF2B5EF4-FFF2-40B4-BE49-F238E27FC236}">
                <a16:creationId xmlns:a16="http://schemas.microsoft.com/office/drawing/2014/main" id="{877FF211-7E0D-18A3-4151-A14B4224146D}"/>
              </a:ext>
            </a:extLst>
          </p:cNvPr>
          <p:cNvPicPr>
            <a:picLocks noChangeAspect="1"/>
          </p:cNvPicPr>
          <p:nvPr/>
        </p:nvPicPr>
        <p:blipFill>
          <a:blip r:embed="rId6"/>
          <a:stretch>
            <a:fillRect/>
          </a:stretch>
        </p:blipFill>
        <p:spPr>
          <a:xfrm>
            <a:off x="1628510" y="2093393"/>
            <a:ext cx="548640" cy="548640"/>
          </a:xfrm>
          <a:prstGeom prst="rect">
            <a:avLst/>
          </a:prstGeom>
        </p:spPr>
      </p:pic>
      <p:pic>
        <p:nvPicPr>
          <p:cNvPr id="12" name="Picture 11">
            <a:extLst>
              <a:ext uri="{FF2B5EF4-FFF2-40B4-BE49-F238E27FC236}">
                <a16:creationId xmlns:a16="http://schemas.microsoft.com/office/drawing/2014/main" id="{88E880A0-82C5-3D2A-D818-D39DEB067835}"/>
              </a:ext>
            </a:extLst>
          </p:cNvPr>
          <p:cNvPicPr>
            <a:picLocks noChangeAspect="1"/>
          </p:cNvPicPr>
          <p:nvPr/>
        </p:nvPicPr>
        <p:blipFill>
          <a:blip r:embed="rId7"/>
          <a:stretch>
            <a:fillRect/>
          </a:stretch>
        </p:blipFill>
        <p:spPr>
          <a:xfrm>
            <a:off x="10014850" y="2093393"/>
            <a:ext cx="548640" cy="548640"/>
          </a:xfrm>
          <a:prstGeom prst="rect">
            <a:avLst/>
          </a:prstGeom>
        </p:spPr>
      </p:pic>
      <p:pic>
        <p:nvPicPr>
          <p:cNvPr id="13" name="Picture 12">
            <a:extLst>
              <a:ext uri="{FF2B5EF4-FFF2-40B4-BE49-F238E27FC236}">
                <a16:creationId xmlns:a16="http://schemas.microsoft.com/office/drawing/2014/main" id="{ADEC8A69-B690-A5C2-54DD-A291D1F4E8C7}"/>
              </a:ext>
            </a:extLst>
          </p:cNvPr>
          <p:cNvPicPr>
            <a:picLocks noChangeAspect="1"/>
          </p:cNvPicPr>
          <p:nvPr/>
        </p:nvPicPr>
        <p:blipFill>
          <a:blip r:embed="rId8"/>
          <a:stretch>
            <a:fillRect/>
          </a:stretch>
        </p:blipFill>
        <p:spPr>
          <a:xfrm>
            <a:off x="7219404" y="2093393"/>
            <a:ext cx="548640" cy="548640"/>
          </a:xfrm>
          <a:prstGeom prst="rect">
            <a:avLst/>
          </a:prstGeom>
        </p:spPr>
      </p:pic>
      <p:pic>
        <p:nvPicPr>
          <p:cNvPr id="14" name="Picture 13">
            <a:extLst>
              <a:ext uri="{FF2B5EF4-FFF2-40B4-BE49-F238E27FC236}">
                <a16:creationId xmlns:a16="http://schemas.microsoft.com/office/drawing/2014/main" id="{77CE5A5F-DDEA-8BA1-29DB-85D61B11AD01}"/>
              </a:ext>
            </a:extLst>
          </p:cNvPr>
          <p:cNvPicPr>
            <a:picLocks noChangeAspect="1"/>
          </p:cNvPicPr>
          <p:nvPr/>
        </p:nvPicPr>
        <p:blipFill>
          <a:blip r:embed="rId9"/>
          <a:stretch>
            <a:fillRect/>
          </a:stretch>
        </p:blipFill>
        <p:spPr>
          <a:xfrm>
            <a:off x="4423957" y="2093393"/>
            <a:ext cx="548640" cy="548640"/>
          </a:xfrm>
          <a:prstGeom prst="rect">
            <a:avLst/>
          </a:prstGeom>
        </p:spPr>
      </p:pic>
    </p:spTree>
    <p:extLst>
      <p:ext uri="{BB962C8B-B14F-4D97-AF65-F5344CB8AC3E}">
        <p14:creationId xmlns:p14="http://schemas.microsoft.com/office/powerpoint/2010/main" val="4051370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8FC47E-695F-3D01-37C6-C095E8E3233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995145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dirty="0"/>
              <a:t>[Column chart with historic and forecast figures / Insert action title]</a:t>
            </a:r>
            <a:endParaRPr lang="en-DK"/>
          </a:p>
        </p:txBody>
      </p:sp>
      <p:sp>
        <p:nvSpPr>
          <p:cNvPr id="4" name="Subtitle 3">
            <a:extLst>
              <a:ext uri="{FF2B5EF4-FFF2-40B4-BE49-F238E27FC236}">
                <a16:creationId xmlns:a16="http://schemas.microsoft.com/office/drawing/2014/main" id="{B0227C71-4B9D-5D65-87E1-A325FD752D33}"/>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3E7A5620-5CEC-9509-B18F-61504903242A}"/>
              </a:ext>
            </a:extLst>
          </p:cNvPr>
          <p:cNvSpPr>
            <a:spLocks noGrp="1"/>
          </p:cNvSpPr>
          <p:nvPr>
            <p:ph type="body" sz="quarter" idx="17"/>
          </p:nvPr>
        </p:nvSpPr>
        <p:spPr/>
        <p:txBody>
          <a:bodyPr/>
          <a:lstStyle/>
          <a:p>
            <a:endParaRPr lang="en-US"/>
          </a:p>
        </p:txBody>
      </p:sp>
      <p:sp>
        <p:nvSpPr>
          <p:cNvPr id="45" name="Footer Placeholder 2">
            <a:extLst>
              <a:ext uri="{FF2B5EF4-FFF2-40B4-BE49-F238E27FC236}">
                <a16:creationId xmlns:a16="http://schemas.microsoft.com/office/drawing/2014/main" id="{A092B226-8504-6C4D-ADE9-6BABE758D38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678FD7B6-AD7F-FC4F-AE70-3BA2F17BCADF}"/>
              </a:ext>
            </a:extLst>
          </p:cNvPr>
          <p:cNvSpPr txBox="1"/>
          <p:nvPr/>
        </p:nvSpPr>
        <p:spPr>
          <a:xfrm>
            <a:off x="467805" y="1491837"/>
            <a:ext cx="7296092"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a typeface="+mn-ea"/>
              <a:cs typeface="+mn-cs"/>
            </a:endParaRPr>
          </a:p>
        </p:txBody>
      </p:sp>
      <p:cxnSp>
        <p:nvCxnSpPr>
          <p:cNvPr id="28" name="Straight Connector 27">
            <a:extLst>
              <a:ext uri="{FF2B5EF4-FFF2-40B4-BE49-F238E27FC236}">
                <a16:creationId xmlns:a16="http://schemas.microsoft.com/office/drawing/2014/main" id="{423D47C7-E158-3C4F-A1E8-FCDBFC9C5F57}"/>
              </a:ext>
            </a:extLst>
          </p:cNvPr>
          <p:cNvCxnSpPr>
            <a:cxnSpLocks/>
          </p:cNvCxnSpPr>
          <p:nvPr/>
        </p:nvCxnSpPr>
        <p:spPr>
          <a:xfrm>
            <a:off x="467805" y="2292428"/>
            <a:ext cx="72972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9" name="Chart 28">
            <a:extLst>
              <a:ext uri="{FF2B5EF4-FFF2-40B4-BE49-F238E27FC236}">
                <a16:creationId xmlns:a16="http://schemas.microsoft.com/office/drawing/2014/main" id="{6FDC961C-6BC1-3E46-A761-BBA1DC0B73A2}"/>
              </a:ext>
            </a:extLst>
          </p:cNvPr>
          <p:cNvGraphicFramePr/>
          <p:nvPr>
            <p:custDataLst>
              <p:tags r:id="rId1"/>
            </p:custDataLst>
          </p:nvPr>
        </p:nvGraphicFramePr>
        <p:xfrm>
          <a:off x="467804" y="3061737"/>
          <a:ext cx="7296085" cy="2973017"/>
        </p:xfrm>
        <a:graphic>
          <a:graphicData uri="http://schemas.openxmlformats.org/drawingml/2006/chart">
            <c:chart xmlns:c="http://schemas.openxmlformats.org/drawingml/2006/chart" xmlns:r="http://schemas.openxmlformats.org/officeDocument/2006/relationships" r:id="rId10"/>
          </a:graphicData>
        </a:graphic>
      </p:graphicFrame>
      <p:sp>
        <p:nvSpPr>
          <p:cNvPr id="30" name="Rectangle 29">
            <a:extLst>
              <a:ext uri="{FF2B5EF4-FFF2-40B4-BE49-F238E27FC236}">
                <a16:creationId xmlns:a16="http://schemas.microsoft.com/office/drawing/2014/main" id="{D2EE15FD-DB08-4A44-B8FD-0FE908E39FA3}"/>
              </a:ext>
            </a:extLst>
          </p:cNvPr>
          <p:cNvSpPr/>
          <p:nvPr/>
        </p:nvSpPr>
        <p:spPr>
          <a:xfrm>
            <a:off x="4437944" y="2582535"/>
            <a:ext cx="3264995" cy="357484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1" name="Straight Connector 30">
            <a:extLst>
              <a:ext uri="{FF2B5EF4-FFF2-40B4-BE49-F238E27FC236}">
                <a16:creationId xmlns:a16="http://schemas.microsoft.com/office/drawing/2014/main" id="{ED5B03C2-E4D1-EB4D-B3E8-20240AAC4C43}"/>
              </a:ext>
            </a:extLst>
          </p:cNvPr>
          <p:cNvCxnSpPr>
            <a:cxnSpLocks/>
          </p:cNvCxnSpPr>
          <p:nvPr>
            <p:custDataLst>
              <p:tags r:id="rId2"/>
            </p:custDataLst>
          </p:nvPr>
        </p:nvCxnSpPr>
        <p:spPr bwMode="auto">
          <a:xfrm flipV="1">
            <a:off x="754136" y="2977428"/>
            <a:ext cx="2615906" cy="60325"/>
          </a:xfrm>
          <a:prstGeom prst="line">
            <a:avLst/>
          </a:prstGeom>
          <a:ln w="9525" cap="flat" cmpd="sng" algn="ctr">
            <a:solidFill>
              <a:srgbClr val="000000"/>
            </a:solidFill>
            <a:prstDash val="sysDot"/>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B5E5513-C37C-5945-BACD-693A642FA50D}"/>
              </a:ext>
            </a:extLst>
          </p:cNvPr>
          <p:cNvCxnSpPr>
            <a:cxnSpLocks/>
          </p:cNvCxnSpPr>
          <p:nvPr>
            <p:custDataLst>
              <p:tags r:id="rId3"/>
            </p:custDataLst>
          </p:nvPr>
        </p:nvCxnSpPr>
        <p:spPr bwMode="auto">
          <a:xfrm>
            <a:off x="3470850" y="3007590"/>
            <a:ext cx="1261792" cy="136059"/>
          </a:xfrm>
          <a:prstGeom prst="line">
            <a:avLst/>
          </a:prstGeom>
          <a:ln w="9525" cap="flat" cmpd="sng" algn="ctr">
            <a:solidFill>
              <a:srgbClr val="000000"/>
            </a:solidFill>
            <a:prstDash val="sysDot"/>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E40B30A-8CC1-5040-80D5-9076660A185D}"/>
              </a:ext>
            </a:extLst>
          </p:cNvPr>
          <p:cNvCxnSpPr>
            <a:cxnSpLocks/>
          </p:cNvCxnSpPr>
          <p:nvPr>
            <p:custDataLst>
              <p:tags r:id="rId4"/>
            </p:custDataLst>
          </p:nvPr>
        </p:nvCxnSpPr>
        <p:spPr bwMode="auto">
          <a:xfrm flipV="1">
            <a:off x="4732642" y="3042950"/>
            <a:ext cx="2682943" cy="100699"/>
          </a:xfrm>
          <a:prstGeom prst="line">
            <a:avLst/>
          </a:prstGeom>
          <a:ln w="9525" cap="flat" cmpd="sng" algn="ctr">
            <a:solidFill>
              <a:schemeClr val="accent2"/>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38" name="Text Placeholder 2">
            <a:extLst>
              <a:ext uri="{FF2B5EF4-FFF2-40B4-BE49-F238E27FC236}">
                <a16:creationId xmlns:a16="http://schemas.microsoft.com/office/drawing/2014/main" id="{4CA41736-B380-574E-83ED-D96888493E7B}"/>
              </a:ext>
            </a:extLst>
          </p:cNvPr>
          <p:cNvSpPr>
            <a:spLocks noGrp="1"/>
          </p:cNvSpPr>
          <p:nvPr>
            <p:custDataLst>
              <p:tags r:id="rId5"/>
            </p:custDataLst>
          </p:nvPr>
        </p:nvSpPr>
        <p:spPr bwMode="auto">
          <a:xfrm>
            <a:off x="1826320" y="2889566"/>
            <a:ext cx="536400" cy="234000"/>
          </a:xfrm>
          <a:prstGeom prst="ellipse">
            <a:avLst/>
          </a:prstGeom>
          <a:solidFill>
            <a:schemeClr val="bg1"/>
          </a:solidFill>
          <a:ln w="9525" algn="ctr">
            <a:solidFill>
              <a:srgbClr val="000000"/>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b="1" i="0" u="none" strike="noStrike" kern="1200" cap="none" spc="0" normalizeH="0" baseline="0" noProof="0">
                <a:ln>
                  <a:noFill/>
                </a:ln>
                <a:effectLst/>
                <a:uLnTx/>
                <a:uFillTx/>
                <a:latin typeface="Arial" panose="020B0604020202020204"/>
                <a:ea typeface="+mn-ea"/>
                <a:cs typeface="Arial" panose="020B0604020202020204" pitchFamily="34" charset="0"/>
              </a:rPr>
              <a:t>+x%</a:t>
            </a:r>
            <a:endParaRPr kumimoji="0" lang="en-GB"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39" name="Text Placeholder 2">
            <a:extLst>
              <a:ext uri="{FF2B5EF4-FFF2-40B4-BE49-F238E27FC236}">
                <a16:creationId xmlns:a16="http://schemas.microsoft.com/office/drawing/2014/main" id="{7CFBDF63-97B9-5C49-9CC5-0D98F05D87E4}"/>
              </a:ext>
            </a:extLst>
          </p:cNvPr>
          <p:cNvSpPr>
            <a:spLocks noGrp="1"/>
          </p:cNvSpPr>
          <p:nvPr>
            <p:custDataLst>
              <p:tags r:id="rId6"/>
            </p:custDataLst>
          </p:nvPr>
        </p:nvSpPr>
        <p:spPr bwMode="auto">
          <a:xfrm>
            <a:off x="3828317" y="2962425"/>
            <a:ext cx="536400" cy="234000"/>
          </a:xfrm>
          <a:prstGeom prst="ellipse">
            <a:avLst/>
          </a:prstGeom>
          <a:solidFill>
            <a:schemeClr val="bg1"/>
          </a:solidFill>
          <a:ln w="9525" algn="ctr">
            <a:solidFill>
              <a:srgbClr val="000000"/>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b="1" i="0" u="none" strike="noStrike" kern="1200" cap="none" spc="0" normalizeH="0" baseline="0" noProof="0" dirty="0">
                <a:ln>
                  <a:noFill/>
                </a:ln>
                <a:effectLst/>
                <a:uLnTx/>
                <a:uFillTx/>
                <a:latin typeface="Arial" panose="020B0604020202020204"/>
                <a:ea typeface="+mn-ea"/>
                <a:cs typeface="Arial" panose="020B0604020202020204" pitchFamily="34" charset="0"/>
              </a:rPr>
              <a:t>-x%</a:t>
            </a:r>
            <a:endParaRPr kumimoji="0" lang="en-GB" b="1"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40" name="Text Placeholder 2">
            <a:extLst>
              <a:ext uri="{FF2B5EF4-FFF2-40B4-BE49-F238E27FC236}">
                <a16:creationId xmlns:a16="http://schemas.microsoft.com/office/drawing/2014/main" id="{376DC02B-CC07-8F4F-8966-3D1FE36ACA29}"/>
              </a:ext>
            </a:extLst>
          </p:cNvPr>
          <p:cNvSpPr>
            <a:spLocks noGrp="1"/>
          </p:cNvSpPr>
          <p:nvPr>
            <p:custDataLst>
              <p:tags r:id="rId7"/>
            </p:custDataLst>
          </p:nvPr>
        </p:nvSpPr>
        <p:spPr bwMode="auto">
          <a:xfrm>
            <a:off x="5810047" y="2998704"/>
            <a:ext cx="537636" cy="233671"/>
          </a:xfrm>
          <a:prstGeom prst="ellipse">
            <a:avLst/>
          </a:prstGeom>
          <a:solidFill>
            <a:schemeClr val="accent2"/>
          </a:solidFill>
          <a:ln w="9525" algn="ctr">
            <a:solidFill>
              <a:schemeClr val="accent2"/>
            </a:solidFill>
            <a:prstDash val="solid"/>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b="1" i="0" u="none" strike="noStrike" kern="1200" cap="none" spc="0" normalizeH="0" baseline="0" noProof="0" dirty="0">
                <a:ln>
                  <a:noFill/>
                </a:ln>
                <a:solidFill>
                  <a:schemeClr val="bg1"/>
                </a:solidFill>
                <a:effectLst/>
                <a:uLnTx/>
                <a:uFillTx/>
                <a:latin typeface="Arial" panose="020B0604020202020204"/>
                <a:ea typeface="+mn-ea"/>
                <a:cs typeface="Arial" panose="020B0604020202020204" pitchFamily="34" charset="0"/>
              </a:rPr>
              <a:t>+x%</a:t>
            </a:r>
            <a:endParaRPr kumimoji="0" lang="en-GB" b="1" i="0" u="none" strike="noStrike" kern="1200" cap="none" spc="0" normalizeH="0" baseline="0" noProof="0" dirty="0">
              <a:ln>
                <a:noFill/>
              </a:ln>
              <a:solidFill>
                <a:schemeClr val="bg1"/>
              </a:solidFill>
              <a:effectLst/>
              <a:uLnTx/>
              <a:uFillTx/>
              <a:latin typeface="Arial" panose="020B0604020202020204"/>
              <a:ea typeface="+mn-ea"/>
              <a:cs typeface="Arial" panose="020B0604020202020204" pitchFamily="34" charset="0"/>
            </a:endParaRPr>
          </a:p>
        </p:txBody>
      </p:sp>
      <p:sp>
        <p:nvSpPr>
          <p:cNvPr id="41" name="TextBox 40">
            <a:extLst>
              <a:ext uri="{FF2B5EF4-FFF2-40B4-BE49-F238E27FC236}">
                <a16:creationId xmlns:a16="http://schemas.microsoft.com/office/drawing/2014/main" id="{8A820075-6554-5842-9B1A-00AB5B88FC8F}"/>
              </a:ext>
            </a:extLst>
          </p:cNvPr>
          <p:cNvSpPr txBox="1"/>
          <p:nvPr/>
        </p:nvSpPr>
        <p:spPr>
          <a:xfrm>
            <a:off x="4920297" y="2594871"/>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chemeClr val="accent2"/>
                </a:solidFill>
                <a:effectLst/>
                <a:uLnTx/>
                <a:uFillTx/>
                <a:latin typeface="Arial" panose="020B0604020202020204"/>
                <a:ea typeface="+mn-ea"/>
                <a:cs typeface="+mn-cs"/>
              </a:rPr>
              <a:t>Forecasted [insert]</a:t>
            </a:r>
          </a:p>
        </p:txBody>
      </p:sp>
      <p:sp>
        <p:nvSpPr>
          <p:cNvPr id="55" name="TextBox 54">
            <a:extLst>
              <a:ext uri="{FF2B5EF4-FFF2-40B4-BE49-F238E27FC236}">
                <a16:creationId xmlns:a16="http://schemas.microsoft.com/office/drawing/2014/main" id="{967ACE8E-6F15-9A44-B4C0-2FCA70D9825E}"/>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56" name="TextBox 55">
            <a:extLst>
              <a:ext uri="{FF2B5EF4-FFF2-40B4-BE49-F238E27FC236}">
                <a16:creationId xmlns:a16="http://schemas.microsoft.com/office/drawing/2014/main" id="{199D25DF-1F1F-5640-8C9C-F4F9829BB74F}"/>
              </a:ext>
            </a:extLst>
          </p:cNvPr>
          <p:cNvSpPr txBox="1"/>
          <p:nvPr/>
        </p:nvSpPr>
        <p:spPr>
          <a:xfrm>
            <a:off x="8106032" y="1491837"/>
            <a:ext cx="353510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57" name="Straight Connector 56">
            <a:extLst>
              <a:ext uri="{FF2B5EF4-FFF2-40B4-BE49-F238E27FC236}">
                <a16:creationId xmlns:a16="http://schemas.microsoft.com/office/drawing/2014/main" id="{003F6B1D-F2F6-A847-A3C0-99F92327927D}"/>
              </a:ext>
            </a:extLst>
          </p:cNvPr>
          <p:cNvCxnSpPr>
            <a:cxnSpLocks/>
          </p:cNvCxnSpPr>
          <p:nvPr/>
        </p:nvCxnSpPr>
        <p:spPr>
          <a:xfrm>
            <a:off x="7997639" y="1657350"/>
            <a:ext cx="1" cy="450003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05E8AA8-8C0B-3943-A298-6B4CEA2970BB}"/>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cxnSp>
        <p:nvCxnSpPr>
          <p:cNvPr id="59" name="Straight Connector 58">
            <a:extLst>
              <a:ext uri="{FF2B5EF4-FFF2-40B4-BE49-F238E27FC236}">
                <a16:creationId xmlns:a16="http://schemas.microsoft.com/office/drawing/2014/main" id="{66EF934F-9500-D640-9E19-D41276733EEC}"/>
              </a:ext>
            </a:extLst>
          </p:cNvPr>
          <p:cNvCxnSpPr>
            <a:cxnSpLocks/>
          </p:cNvCxnSpPr>
          <p:nvPr/>
        </p:nvCxnSpPr>
        <p:spPr>
          <a:xfrm>
            <a:off x="8106032" y="2292428"/>
            <a:ext cx="3535105"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Google Shape;538;p14">
            <a:extLst>
              <a:ext uri="{FF2B5EF4-FFF2-40B4-BE49-F238E27FC236}">
                <a16:creationId xmlns:a16="http://schemas.microsoft.com/office/drawing/2014/main" id="{28C11553-312A-D13C-57C3-06CAC5AD71B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4863183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a:lstStyle/>
          <a:p>
            <a:r>
              <a:rPr lang="en-US" dirty="0"/>
              <a:t>SWOT analysis (version 3)</a:t>
            </a:r>
            <a:endParaRPr lang="en-DK" dirty="0"/>
          </a:p>
        </p:txBody>
      </p:sp>
      <p:sp>
        <p:nvSpPr>
          <p:cNvPr id="6" name="Subtitle 5">
            <a:extLst>
              <a:ext uri="{FF2B5EF4-FFF2-40B4-BE49-F238E27FC236}">
                <a16:creationId xmlns:a16="http://schemas.microsoft.com/office/drawing/2014/main" id="{866D30B3-FB9E-3D55-A92C-2B0F424350AB}"/>
              </a:ext>
            </a:extLst>
          </p:cNvPr>
          <p:cNvSpPr>
            <a:spLocks noGrp="1"/>
          </p:cNvSpPr>
          <p:nvPr>
            <p:ph type="subTitle" idx="1"/>
          </p:nvPr>
        </p:nvSpPr>
        <p:spPr/>
        <p:txBody>
          <a:bodyPr/>
          <a:lstStyle/>
          <a:p>
            <a:endParaRPr lang="en-GB"/>
          </a:p>
        </p:txBody>
      </p:sp>
      <p:sp>
        <p:nvSpPr>
          <p:cNvPr id="7" name="Text Placeholder 6">
            <a:extLst>
              <a:ext uri="{FF2B5EF4-FFF2-40B4-BE49-F238E27FC236}">
                <a16:creationId xmlns:a16="http://schemas.microsoft.com/office/drawing/2014/main" id="{0FC665C3-E9CE-A37E-F9FF-E2817E34717C}"/>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10" name="Freeform 6">
            <a:extLst>
              <a:ext uri="{FF2B5EF4-FFF2-40B4-BE49-F238E27FC236}">
                <a16:creationId xmlns:a16="http://schemas.microsoft.com/office/drawing/2014/main" id="{5CA21C24-9C2B-3B93-C190-56606D5F67C6}"/>
              </a:ext>
            </a:extLst>
          </p:cNvPr>
          <p:cNvSpPr>
            <a:spLocks/>
          </p:cNvSpPr>
          <p:nvPr/>
        </p:nvSpPr>
        <p:spPr bwMode="auto">
          <a:xfrm>
            <a:off x="554736" y="1795463"/>
            <a:ext cx="2132709" cy="981568"/>
          </a:xfrm>
          <a:prstGeom prst="rect">
            <a:avLst/>
          </a:prstGeom>
          <a:solidFill>
            <a:schemeClr val="accent1"/>
          </a:solidFill>
          <a:ln>
            <a:noFill/>
          </a:ln>
        </p:spPr>
        <p:txBody>
          <a:bodyPr anchor="ctr"/>
          <a:lstStyle/>
          <a:p>
            <a:r>
              <a:rPr lang="en-US" sz="1600" b="1">
                <a:solidFill>
                  <a:schemeClr val="bg1"/>
                </a:solidFill>
              </a:rPr>
              <a:t>Strengths</a:t>
            </a:r>
          </a:p>
        </p:txBody>
      </p:sp>
      <p:sp>
        <p:nvSpPr>
          <p:cNvPr id="22" name="Freeform 6">
            <a:extLst>
              <a:ext uri="{FF2B5EF4-FFF2-40B4-BE49-F238E27FC236}">
                <a16:creationId xmlns:a16="http://schemas.microsoft.com/office/drawing/2014/main" id="{58E22D1A-7C8A-A663-CEDE-EE8DCAC967BD}"/>
              </a:ext>
            </a:extLst>
          </p:cNvPr>
          <p:cNvSpPr>
            <a:spLocks/>
          </p:cNvSpPr>
          <p:nvPr/>
        </p:nvSpPr>
        <p:spPr bwMode="auto">
          <a:xfrm>
            <a:off x="554736" y="2952512"/>
            <a:ext cx="2132709" cy="981568"/>
          </a:xfrm>
          <a:prstGeom prst="rect">
            <a:avLst/>
          </a:prstGeom>
          <a:solidFill>
            <a:schemeClr val="accent2"/>
          </a:solidFill>
          <a:ln>
            <a:noFill/>
          </a:ln>
        </p:spPr>
        <p:txBody>
          <a:bodyPr anchor="ctr"/>
          <a:lstStyle/>
          <a:p>
            <a:r>
              <a:rPr lang="en-US" sz="1600" b="1">
                <a:solidFill>
                  <a:schemeClr val="bg1"/>
                </a:solidFill>
              </a:rPr>
              <a:t>Weaknesses</a:t>
            </a:r>
          </a:p>
        </p:txBody>
      </p:sp>
      <p:sp>
        <p:nvSpPr>
          <p:cNvPr id="23" name="Freeform 6">
            <a:extLst>
              <a:ext uri="{FF2B5EF4-FFF2-40B4-BE49-F238E27FC236}">
                <a16:creationId xmlns:a16="http://schemas.microsoft.com/office/drawing/2014/main" id="{C6DED5DF-14E7-A0D7-471E-4CB5C07371C9}"/>
              </a:ext>
            </a:extLst>
          </p:cNvPr>
          <p:cNvSpPr>
            <a:spLocks/>
          </p:cNvSpPr>
          <p:nvPr/>
        </p:nvSpPr>
        <p:spPr bwMode="auto">
          <a:xfrm>
            <a:off x="554736" y="4145361"/>
            <a:ext cx="2132709" cy="980915"/>
          </a:xfrm>
          <a:prstGeom prst="rect">
            <a:avLst/>
          </a:prstGeom>
          <a:solidFill>
            <a:srgbClr val="1877A2"/>
          </a:solidFill>
          <a:ln>
            <a:noFill/>
          </a:ln>
        </p:spPr>
        <p:txBody>
          <a:bodyPr anchor="ctr"/>
          <a:lstStyle/>
          <a:p>
            <a:pPr>
              <a:defRPr/>
            </a:pPr>
            <a:r>
              <a:rPr lang="en-US" sz="1600" b="1">
                <a:solidFill>
                  <a:srgbClr val="FFFFFF"/>
                </a:solidFill>
              </a:rPr>
              <a:t>Opportunities</a:t>
            </a:r>
          </a:p>
        </p:txBody>
      </p:sp>
      <p:sp>
        <p:nvSpPr>
          <p:cNvPr id="24" name="Freeform 6">
            <a:extLst>
              <a:ext uri="{FF2B5EF4-FFF2-40B4-BE49-F238E27FC236}">
                <a16:creationId xmlns:a16="http://schemas.microsoft.com/office/drawing/2014/main" id="{9744B156-506D-3460-D023-B2F857301C9A}"/>
              </a:ext>
            </a:extLst>
          </p:cNvPr>
          <p:cNvSpPr>
            <a:spLocks/>
          </p:cNvSpPr>
          <p:nvPr/>
        </p:nvSpPr>
        <p:spPr bwMode="auto">
          <a:xfrm>
            <a:off x="554736" y="5302410"/>
            <a:ext cx="2132709" cy="980915"/>
          </a:xfrm>
          <a:prstGeom prst="rect">
            <a:avLst/>
          </a:prstGeom>
          <a:solidFill>
            <a:schemeClr val="accent3"/>
          </a:solidFill>
          <a:ln>
            <a:noFill/>
          </a:ln>
        </p:spPr>
        <p:txBody>
          <a:bodyPr anchor="ctr"/>
          <a:lstStyle/>
          <a:p>
            <a:pPr>
              <a:defRPr/>
            </a:pPr>
            <a:r>
              <a:rPr lang="en-US" sz="1600" b="1">
                <a:solidFill>
                  <a:schemeClr val="bg1"/>
                </a:solidFill>
              </a:rPr>
              <a:t>Threats</a:t>
            </a:r>
          </a:p>
        </p:txBody>
      </p:sp>
      <p:cxnSp>
        <p:nvCxnSpPr>
          <p:cNvPr id="42" name="Straight Connector 35">
            <a:extLst>
              <a:ext uri="{FF2B5EF4-FFF2-40B4-BE49-F238E27FC236}">
                <a16:creationId xmlns:a16="http://schemas.microsoft.com/office/drawing/2014/main" id="{BBD3493B-6592-1E53-9A0E-95007546F35D}"/>
              </a:ext>
            </a:extLst>
          </p:cNvPr>
          <p:cNvCxnSpPr/>
          <p:nvPr/>
        </p:nvCxnSpPr>
        <p:spPr>
          <a:xfrm>
            <a:off x="559775" y="2860382"/>
            <a:ext cx="11070249" cy="0"/>
          </a:xfrm>
          <a:prstGeom prst="line">
            <a:avLst/>
          </a:prstGeom>
          <a:ln w="1587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36">
            <a:extLst>
              <a:ext uri="{FF2B5EF4-FFF2-40B4-BE49-F238E27FC236}">
                <a16:creationId xmlns:a16="http://schemas.microsoft.com/office/drawing/2014/main" id="{E0948BBE-F8D8-9F05-8B2B-25FA4ACAEB2B}"/>
              </a:ext>
            </a:extLst>
          </p:cNvPr>
          <p:cNvCxnSpPr/>
          <p:nvPr/>
        </p:nvCxnSpPr>
        <p:spPr>
          <a:xfrm>
            <a:off x="559775" y="4027932"/>
            <a:ext cx="11070249" cy="0"/>
          </a:xfrm>
          <a:prstGeom prst="line">
            <a:avLst/>
          </a:prstGeom>
          <a:ln w="1587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37">
            <a:extLst>
              <a:ext uri="{FF2B5EF4-FFF2-40B4-BE49-F238E27FC236}">
                <a16:creationId xmlns:a16="http://schemas.microsoft.com/office/drawing/2014/main" id="{AA3BCF92-98F3-52BE-3B64-697B2ED6335B}"/>
              </a:ext>
            </a:extLst>
          </p:cNvPr>
          <p:cNvCxnSpPr/>
          <p:nvPr/>
        </p:nvCxnSpPr>
        <p:spPr>
          <a:xfrm>
            <a:off x="559775" y="5211307"/>
            <a:ext cx="11070249" cy="0"/>
          </a:xfrm>
          <a:prstGeom prst="line">
            <a:avLst/>
          </a:prstGeom>
          <a:ln w="1587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Text Placeholder 6">
            <a:extLst>
              <a:ext uri="{FF2B5EF4-FFF2-40B4-BE49-F238E27FC236}">
                <a16:creationId xmlns:a16="http://schemas.microsoft.com/office/drawing/2014/main" id="{DA47F599-B1B2-7238-E997-57161D00778E}"/>
              </a:ext>
            </a:extLst>
          </p:cNvPr>
          <p:cNvSpPr txBox="1">
            <a:spLocks/>
          </p:cNvSpPr>
          <p:nvPr/>
        </p:nvSpPr>
        <p:spPr>
          <a:xfrm>
            <a:off x="2869888" y="5302410"/>
            <a:ext cx="8767376" cy="978408"/>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threats]</a:t>
            </a:r>
          </a:p>
        </p:txBody>
      </p:sp>
      <p:sp>
        <p:nvSpPr>
          <p:cNvPr id="39" name="Text Placeholder 6">
            <a:extLst>
              <a:ext uri="{FF2B5EF4-FFF2-40B4-BE49-F238E27FC236}">
                <a16:creationId xmlns:a16="http://schemas.microsoft.com/office/drawing/2014/main" id="{395832B3-5F0B-6726-A5B0-8C8FB4755DA2}"/>
              </a:ext>
            </a:extLst>
          </p:cNvPr>
          <p:cNvSpPr txBox="1">
            <a:spLocks/>
          </p:cNvSpPr>
          <p:nvPr/>
        </p:nvSpPr>
        <p:spPr>
          <a:xfrm>
            <a:off x="2869888" y="4145361"/>
            <a:ext cx="8767376" cy="978408"/>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opportunities]</a:t>
            </a:r>
          </a:p>
        </p:txBody>
      </p:sp>
      <p:sp>
        <p:nvSpPr>
          <p:cNvPr id="40" name="Text Placeholder 6">
            <a:extLst>
              <a:ext uri="{FF2B5EF4-FFF2-40B4-BE49-F238E27FC236}">
                <a16:creationId xmlns:a16="http://schemas.microsoft.com/office/drawing/2014/main" id="{678700EB-4030-0FDE-5B18-205ECA6A0211}"/>
              </a:ext>
            </a:extLst>
          </p:cNvPr>
          <p:cNvSpPr txBox="1">
            <a:spLocks/>
          </p:cNvSpPr>
          <p:nvPr/>
        </p:nvSpPr>
        <p:spPr>
          <a:xfrm>
            <a:off x="2869888" y="2952512"/>
            <a:ext cx="8767376" cy="981565"/>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weaknesses]</a:t>
            </a:r>
          </a:p>
        </p:txBody>
      </p:sp>
      <p:sp>
        <p:nvSpPr>
          <p:cNvPr id="41" name="Text Placeholder 6">
            <a:extLst>
              <a:ext uri="{FF2B5EF4-FFF2-40B4-BE49-F238E27FC236}">
                <a16:creationId xmlns:a16="http://schemas.microsoft.com/office/drawing/2014/main" id="{11E7CF85-8DC8-D8DA-4A82-2E1FE8C0E387}"/>
              </a:ext>
            </a:extLst>
          </p:cNvPr>
          <p:cNvSpPr txBox="1">
            <a:spLocks/>
          </p:cNvSpPr>
          <p:nvPr/>
        </p:nvSpPr>
        <p:spPr>
          <a:xfrm>
            <a:off x="2869888" y="1795463"/>
            <a:ext cx="8767376" cy="981568"/>
          </a:xfrm>
          <a:prstGeom prst="rect">
            <a:avLst/>
          </a:prstGeom>
          <a:no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latin typeface="+mn-lt"/>
              </a:rPr>
              <a:t>[Longer text description of strengths]</a:t>
            </a:r>
          </a:p>
        </p:txBody>
      </p:sp>
      <p:pic>
        <p:nvPicPr>
          <p:cNvPr id="8" name="Picture 7">
            <a:extLst>
              <a:ext uri="{FF2B5EF4-FFF2-40B4-BE49-F238E27FC236}">
                <a16:creationId xmlns:a16="http://schemas.microsoft.com/office/drawing/2014/main" id="{A60B0FD7-4DCF-583B-4271-CFBBF6062CD0}"/>
              </a:ext>
            </a:extLst>
          </p:cNvPr>
          <p:cNvPicPr>
            <a:picLocks noChangeAspect="1"/>
          </p:cNvPicPr>
          <p:nvPr/>
        </p:nvPicPr>
        <p:blipFill>
          <a:blip r:embed="rId5"/>
          <a:stretch>
            <a:fillRect/>
          </a:stretch>
        </p:blipFill>
        <p:spPr>
          <a:xfrm>
            <a:off x="2010792" y="2057647"/>
            <a:ext cx="457200" cy="457200"/>
          </a:xfrm>
          <a:prstGeom prst="rect">
            <a:avLst/>
          </a:prstGeom>
        </p:spPr>
      </p:pic>
      <p:pic>
        <p:nvPicPr>
          <p:cNvPr id="9" name="Picture 8">
            <a:extLst>
              <a:ext uri="{FF2B5EF4-FFF2-40B4-BE49-F238E27FC236}">
                <a16:creationId xmlns:a16="http://schemas.microsoft.com/office/drawing/2014/main" id="{6A649125-FDE5-78C5-AC7E-E04C78D5E047}"/>
              </a:ext>
            </a:extLst>
          </p:cNvPr>
          <p:cNvPicPr>
            <a:picLocks noChangeAspect="1"/>
          </p:cNvPicPr>
          <p:nvPr/>
        </p:nvPicPr>
        <p:blipFill>
          <a:blip r:embed="rId6"/>
          <a:stretch>
            <a:fillRect/>
          </a:stretch>
        </p:blipFill>
        <p:spPr>
          <a:xfrm>
            <a:off x="2010792" y="5564267"/>
            <a:ext cx="457200" cy="457200"/>
          </a:xfrm>
          <a:prstGeom prst="rect">
            <a:avLst/>
          </a:prstGeom>
        </p:spPr>
      </p:pic>
      <p:pic>
        <p:nvPicPr>
          <p:cNvPr id="11" name="Picture 10">
            <a:extLst>
              <a:ext uri="{FF2B5EF4-FFF2-40B4-BE49-F238E27FC236}">
                <a16:creationId xmlns:a16="http://schemas.microsoft.com/office/drawing/2014/main" id="{CC71AD35-1DB5-AB66-5521-AC6B958F5D3F}"/>
              </a:ext>
            </a:extLst>
          </p:cNvPr>
          <p:cNvPicPr>
            <a:picLocks noChangeAspect="1"/>
          </p:cNvPicPr>
          <p:nvPr/>
        </p:nvPicPr>
        <p:blipFill>
          <a:blip r:embed="rId7"/>
          <a:stretch>
            <a:fillRect/>
          </a:stretch>
        </p:blipFill>
        <p:spPr>
          <a:xfrm>
            <a:off x="2010792" y="4407218"/>
            <a:ext cx="457200" cy="457200"/>
          </a:xfrm>
          <a:prstGeom prst="rect">
            <a:avLst/>
          </a:prstGeom>
        </p:spPr>
      </p:pic>
      <p:pic>
        <p:nvPicPr>
          <p:cNvPr id="12" name="Picture 11">
            <a:extLst>
              <a:ext uri="{FF2B5EF4-FFF2-40B4-BE49-F238E27FC236}">
                <a16:creationId xmlns:a16="http://schemas.microsoft.com/office/drawing/2014/main" id="{2BA766A5-E2D8-C176-E12F-D961BCE4F716}"/>
              </a:ext>
            </a:extLst>
          </p:cNvPr>
          <p:cNvPicPr>
            <a:picLocks noChangeAspect="1"/>
          </p:cNvPicPr>
          <p:nvPr/>
        </p:nvPicPr>
        <p:blipFill>
          <a:blip r:embed="rId8"/>
          <a:stretch>
            <a:fillRect/>
          </a:stretch>
        </p:blipFill>
        <p:spPr>
          <a:xfrm>
            <a:off x="2010792" y="3214696"/>
            <a:ext cx="457200" cy="457200"/>
          </a:xfrm>
          <a:prstGeom prst="rect">
            <a:avLst/>
          </a:prstGeom>
        </p:spPr>
      </p:pic>
    </p:spTree>
    <p:extLst>
      <p:ext uri="{BB962C8B-B14F-4D97-AF65-F5344CB8AC3E}">
        <p14:creationId xmlns:p14="http://schemas.microsoft.com/office/powerpoint/2010/main" val="3964045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PESTLE analysis (version 1)</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20" name="Rectangle 19">
            <a:extLst>
              <a:ext uri="{FF2B5EF4-FFF2-40B4-BE49-F238E27FC236}">
                <a16:creationId xmlns:a16="http://schemas.microsoft.com/office/drawing/2014/main" id="{19593D5D-7E8C-7ADB-A22A-A6774844ED0D}"/>
              </a:ext>
            </a:extLst>
          </p:cNvPr>
          <p:cNvSpPr/>
          <p:nvPr/>
        </p:nvSpPr>
        <p:spPr>
          <a:xfrm>
            <a:off x="554736"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political factors that may impact your business e.g., tax policies, government policies, trade / tariffs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7D441789-3C55-1249-7973-2C8374C72244}"/>
              </a:ext>
            </a:extLst>
          </p:cNvPr>
          <p:cNvSpPr/>
          <p:nvPr/>
        </p:nvSpPr>
        <p:spPr>
          <a:xfrm>
            <a:off x="554736" y="1457608"/>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Political</a:t>
            </a:r>
          </a:p>
        </p:txBody>
      </p:sp>
      <p:sp>
        <p:nvSpPr>
          <p:cNvPr id="25" name="Rectangle 24">
            <a:extLst>
              <a:ext uri="{FF2B5EF4-FFF2-40B4-BE49-F238E27FC236}">
                <a16:creationId xmlns:a16="http://schemas.microsoft.com/office/drawing/2014/main" id="{89785CFA-9203-B787-EC7D-966C6DD2366C}"/>
              </a:ext>
            </a:extLst>
          </p:cNvPr>
          <p:cNvSpPr/>
          <p:nvPr/>
        </p:nvSpPr>
        <p:spPr>
          <a:xfrm>
            <a:off x="554736"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technological innovation, digitalization, AI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31178F0D-2EAA-6A7D-8002-D3644D9973FF}"/>
              </a:ext>
            </a:extLst>
          </p:cNvPr>
          <p:cNvSpPr/>
          <p:nvPr/>
        </p:nvSpPr>
        <p:spPr>
          <a:xfrm>
            <a:off x="554736" y="3968062"/>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Technological</a:t>
            </a:r>
          </a:p>
        </p:txBody>
      </p:sp>
      <p:sp>
        <p:nvSpPr>
          <p:cNvPr id="31" name="Rectangle 30">
            <a:extLst>
              <a:ext uri="{FF2B5EF4-FFF2-40B4-BE49-F238E27FC236}">
                <a16:creationId xmlns:a16="http://schemas.microsoft.com/office/drawing/2014/main" id="{120CBF6B-E97F-9E7A-9A86-9147C95FE3FE}"/>
              </a:ext>
            </a:extLst>
          </p:cNvPr>
          <p:cNvSpPr/>
          <p:nvPr/>
        </p:nvSpPr>
        <p:spPr>
          <a:xfrm>
            <a:off x="4343918"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economic factors that may impact your business e.g., interest rates, monetary policy, GDP growth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0DE984B1-2452-B92D-B14F-E02C7D8FAF52}"/>
              </a:ext>
            </a:extLst>
          </p:cNvPr>
          <p:cNvSpPr/>
          <p:nvPr/>
        </p:nvSpPr>
        <p:spPr>
          <a:xfrm>
            <a:off x="4343918" y="1457608"/>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Economic</a:t>
            </a:r>
          </a:p>
        </p:txBody>
      </p:sp>
      <p:sp>
        <p:nvSpPr>
          <p:cNvPr id="35" name="Rectangle 34">
            <a:extLst>
              <a:ext uri="{FF2B5EF4-FFF2-40B4-BE49-F238E27FC236}">
                <a16:creationId xmlns:a16="http://schemas.microsoft.com/office/drawing/2014/main" id="{56F50625-09FE-62C2-5523-4232F1DA15EC}"/>
              </a:ext>
            </a:extLst>
          </p:cNvPr>
          <p:cNvSpPr/>
          <p:nvPr/>
        </p:nvSpPr>
        <p:spPr>
          <a:xfrm>
            <a:off x="4343918"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employment law, copyright protection, regulatory changes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9361F98F-9C65-A462-91AD-82C7918D71A2}"/>
              </a:ext>
            </a:extLst>
          </p:cNvPr>
          <p:cNvSpPr/>
          <p:nvPr/>
        </p:nvSpPr>
        <p:spPr>
          <a:xfrm>
            <a:off x="4343918" y="3968062"/>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Legal</a:t>
            </a:r>
          </a:p>
        </p:txBody>
      </p:sp>
      <p:sp>
        <p:nvSpPr>
          <p:cNvPr id="40" name="Rectangle 39">
            <a:extLst>
              <a:ext uri="{FF2B5EF4-FFF2-40B4-BE49-F238E27FC236}">
                <a16:creationId xmlns:a16="http://schemas.microsoft.com/office/drawing/2014/main" id="{947C97D3-3460-E8FA-952A-F3A73AE28931}"/>
              </a:ext>
            </a:extLst>
          </p:cNvPr>
          <p:cNvSpPr/>
          <p:nvPr/>
        </p:nvSpPr>
        <p:spPr>
          <a:xfrm>
            <a:off x="8133099" y="1883615"/>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demographic trends, cultural attitudes, religion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61A7777E-E4A5-C783-4A13-706D006E4D18}"/>
              </a:ext>
            </a:extLst>
          </p:cNvPr>
          <p:cNvSpPr/>
          <p:nvPr/>
        </p:nvSpPr>
        <p:spPr>
          <a:xfrm>
            <a:off x="8133099" y="1457608"/>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Social</a:t>
            </a:r>
          </a:p>
        </p:txBody>
      </p:sp>
      <p:sp>
        <p:nvSpPr>
          <p:cNvPr id="46" name="Rectangle 45">
            <a:extLst>
              <a:ext uri="{FF2B5EF4-FFF2-40B4-BE49-F238E27FC236}">
                <a16:creationId xmlns:a16="http://schemas.microsoft.com/office/drawing/2014/main" id="{C56C7660-172B-4B1E-2C96-6D114E48C838}"/>
              </a:ext>
            </a:extLst>
          </p:cNvPr>
          <p:cNvSpPr/>
          <p:nvPr/>
        </p:nvSpPr>
        <p:spPr>
          <a:xfrm>
            <a:off x="8133099" y="4394069"/>
            <a:ext cx="3504165" cy="182220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tx1"/>
                </a:solidFill>
                <a:latin typeface="Arial"/>
              </a:rPr>
              <a:t>[Insert social factors that may impact your business e.g., climate change, sustainability, natural resource levels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E0D55BA1-A1B5-7A3E-F2AC-69FAC86525F8}"/>
              </a:ext>
            </a:extLst>
          </p:cNvPr>
          <p:cNvSpPr/>
          <p:nvPr/>
        </p:nvSpPr>
        <p:spPr>
          <a:xfrm>
            <a:off x="8133099" y="3968062"/>
            <a:ext cx="3504165" cy="426007"/>
          </a:xfrm>
          <a:prstGeom prst="rect">
            <a:avLst/>
          </a:prstGeom>
          <a:solidFill>
            <a:schemeClr val="accent1"/>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Arial"/>
                <a:ea typeface="+mn-ea"/>
                <a:cs typeface="+mn-cs"/>
              </a:rPr>
              <a:t>Environmental</a:t>
            </a:r>
          </a:p>
        </p:txBody>
      </p:sp>
    </p:spTree>
    <p:extLst>
      <p:ext uri="{BB962C8B-B14F-4D97-AF65-F5344CB8AC3E}">
        <p14:creationId xmlns:p14="http://schemas.microsoft.com/office/powerpoint/2010/main" val="33514566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PESTLE analysis (version 2)</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Oval 2">
            <a:extLst>
              <a:ext uri="{FF2B5EF4-FFF2-40B4-BE49-F238E27FC236}">
                <a16:creationId xmlns:a16="http://schemas.microsoft.com/office/drawing/2014/main" id="{4BF36EE2-F32E-CAB0-296C-4AD2BC694C51}"/>
              </a:ext>
            </a:extLst>
          </p:cNvPr>
          <p:cNvSpPr/>
          <p:nvPr/>
        </p:nvSpPr>
        <p:spPr>
          <a:xfrm>
            <a:off x="3844702" y="1746499"/>
            <a:ext cx="4284974" cy="4284973"/>
          </a:xfrm>
          <a:prstGeom prst="ellipse">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4000" b="1"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10D79DE8-5408-4C08-CEAE-271D54CB44A8}"/>
              </a:ext>
            </a:extLst>
          </p:cNvPr>
          <p:cNvSpPr/>
          <p:nvPr/>
        </p:nvSpPr>
        <p:spPr>
          <a:xfrm>
            <a:off x="3544164" y="3465752"/>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E</a:t>
            </a:r>
          </a:p>
        </p:txBody>
      </p:sp>
      <p:sp>
        <p:nvSpPr>
          <p:cNvPr id="7" name="Oval 6">
            <a:extLst>
              <a:ext uri="{FF2B5EF4-FFF2-40B4-BE49-F238E27FC236}">
                <a16:creationId xmlns:a16="http://schemas.microsoft.com/office/drawing/2014/main" id="{3ADEFE4E-0F79-E8AF-A4AE-81638E630853}"/>
              </a:ext>
            </a:extLst>
          </p:cNvPr>
          <p:cNvSpPr/>
          <p:nvPr/>
        </p:nvSpPr>
        <p:spPr>
          <a:xfrm>
            <a:off x="7583747" y="3465752"/>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S</a:t>
            </a:r>
          </a:p>
        </p:txBody>
      </p:sp>
      <p:sp>
        <p:nvSpPr>
          <p:cNvPr id="9" name="TextBox 8">
            <a:extLst>
              <a:ext uri="{FF2B5EF4-FFF2-40B4-BE49-F238E27FC236}">
                <a16:creationId xmlns:a16="http://schemas.microsoft.com/office/drawing/2014/main" id="{88828801-8CF0-56BA-ADE6-5152CAABA201}"/>
              </a:ext>
            </a:extLst>
          </p:cNvPr>
          <p:cNvSpPr txBox="1"/>
          <p:nvPr/>
        </p:nvSpPr>
        <p:spPr>
          <a:xfrm>
            <a:off x="8492554" y="3262083"/>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Social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demographic trends, cultural attitudes, religion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1" name="Oval 10">
            <a:extLst>
              <a:ext uri="{FF2B5EF4-FFF2-40B4-BE49-F238E27FC236}">
                <a16:creationId xmlns:a16="http://schemas.microsoft.com/office/drawing/2014/main" id="{1B227560-9F15-EF1E-EC8B-3365DF9608B7}"/>
              </a:ext>
            </a:extLst>
          </p:cNvPr>
          <p:cNvSpPr/>
          <p:nvPr/>
        </p:nvSpPr>
        <p:spPr>
          <a:xfrm>
            <a:off x="4285214" y="1705894"/>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P</a:t>
            </a:r>
          </a:p>
        </p:txBody>
      </p:sp>
      <p:sp>
        <p:nvSpPr>
          <p:cNvPr id="13" name="Oval 12">
            <a:extLst>
              <a:ext uri="{FF2B5EF4-FFF2-40B4-BE49-F238E27FC236}">
                <a16:creationId xmlns:a16="http://schemas.microsoft.com/office/drawing/2014/main" id="{4B234304-662E-6AD5-E8EA-215AFAED436B}"/>
              </a:ext>
            </a:extLst>
          </p:cNvPr>
          <p:cNvSpPr/>
          <p:nvPr/>
        </p:nvSpPr>
        <p:spPr>
          <a:xfrm>
            <a:off x="6842696" y="1705894"/>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E</a:t>
            </a:r>
          </a:p>
        </p:txBody>
      </p:sp>
      <p:sp>
        <p:nvSpPr>
          <p:cNvPr id="14" name="TextBox 13">
            <a:extLst>
              <a:ext uri="{FF2B5EF4-FFF2-40B4-BE49-F238E27FC236}">
                <a16:creationId xmlns:a16="http://schemas.microsoft.com/office/drawing/2014/main" id="{7C1CF99C-3F94-298C-C138-FDC893BCEC01}"/>
              </a:ext>
            </a:extLst>
          </p:cNvPr>
          <p:cNvSpPr txBox="1"/>
          <p:nvPr/>
        </p:nvSpPr>
        <p:spPr>
          <a:xfrm>
            <a:off x="7948390" y="1502225"/>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Economic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economic factors that may impact your business e.g., interest rates, monetary policy, GDP growth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5" name="TextBox 14">
            <a:extLst>
              <a:ext uri="{FF2B5EF4-FFF2-40B4-BE49-F238E27FC236}">
                <a16:creationId xmlns:a16="http://schemas.microsoft.com/office/drawing/2014/main" id="{603AD3FF-A80E-F31C-0C89-AFEDE67297F9}"/>
              </a:ext>
            </a:extLst>
          </p:cNvPr>
          <p:cNvSpPr txBox="1"/>
          <p:nvPr/>
        </p:nvSpPr>
        <p:spPr>
          <a:xfrm>
            <a:off x="1080221" y="1502225"/>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Political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political factors that may impact your business e.g., tax policies, government policies, trade / tariffs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6" name="TextBox 15">
            <a:extLst>
              <a:ext uri="{FF2B5EF4-FFF2-40B4-BE49-F238E27FC236}">
                <a16:creationId xmlns:a16="http://schemas.microsoft.com/office/drawing/2014/main" id="{00137E16-9EE4-92F3-1191-96273E2C465D}"/>
              </a:ext>
            </a:extLst>
          </p:cNvPr>
          <p:cNvSpPr txBox="1"/>
          <p:nvPr/>
        </p:nvSpPr>
        <p:spPr>
          <a:xfrm>
            <a:off x="604837" y="3169750"/>
            <a:ext cx="3094609" cy="143847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Environmental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climate change, sustainability, natural resource levels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4" name="Oval 3">
            <a:extLst>
              <a:ext uri="{FF2B5EF4-FFF2-40B4-BE49-F238E27FC236}">
                <a16:creationId xmlns:a16="http://schemas.microsoft.com/office/drawing/2014/main" id="{7DD49631-764A-6CB6-EEAA-67468D39A378}"/>
              </a:ext>
            </a:extLst>
          </p:cNvPr>
          <p:cNvSpPr/>
          <p:nvPr/>
        </p:nvSpPr>
        <p:spPr>
          <a:xfrm>
            <a:off x="4285214" y="5225609"/>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L</a:t>
            </a:r>
          </a:p>
        </p:txBody>
      </p:sp>
      <p:sp>
        <p:nvSpPr>
          <p:cNvPr id="10" name="TextBox 9">
            <a:extLst>
              <a:ext uri="{FF2B5EF4-FFF2-40B4-BE49-F238E27FC236}">
                <a16:creationId xmlns:a16="http://schemas.microsoft.com/office/drawing/2014/main" id="{ABAA3C8C-7149-B137-EA8E-FCF6F3D19B42}"/>
              </a:ext>
            </a:extLst>
          </p:cNvPr>
          <p:cNvSpPr txBox="1"/>
          <p:nvPr/>
        </p:nvSpPr>
        <p:spPr>
          <a:xfrm>
            <a:off x="7948390" y="5021940"/>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Technological</a:t>
            </a:r>
            <a:endParaRPr lang="en-US" sz="1200" b="1"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technological innovation, digitalization, AI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
        <p:nvSpPr>
          <p:cNvPr id="12" name="Oval 11">
            <a:extLst>
              <a:ext uri="{FF2B5EF4-FFF2-40B4-BE49-F238E27FC236}">
                <a16:creationId xmlns:a16="http://schemas.microsoft.com/office/drawing/2014/main" id="{CCF0B6EA-B638-2BE1-F3E5-B7EF0B43D405}"/>
              </a:ext>
            </a:extLst>
          </p:cNvPr>
          <p:cNvSpPr/>
          <p:nvPr/>
        </p:nvSpPr>
        <p:spPr>
          <a:xfrm>
            <a:off x="6842696" y="5225609"/>
            <a:ext cx="846468" cy="8464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T</a:t>
            </a:r>
          </a:p>
        </p:txBody>
      </p:sp>
      <p:sp>
        <p:nvSpPr>
          <p:cNvPr id="17" name="TextBox 16">
            <a:extLst>
              <a:ext uri="{FF2B5EF4-FFF2-40B4-BE49-F238E27FC236}">
                <a16:creationId xmlns:a16="http://schemas.microsoft.com/office/drawing/2014/main" id="{F103469C-A7DB-1EC9-ACF0-8504A1B7AFCD}"/>
              </a:ext>
            </a:extLst>
          </p:cNvPr>
          <p:cNvSpPr txBox="1"/>
          <p:nvPr/>
        </p:nvSpPr>
        <p:spPr>
          <a:xfrm>
            <a:off x="1080221" y="5021940"/>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a:ea typeface="+mn-ea"/>
                <a:cs typeface="+mn-cs"/>
              </a:rPr>
              <a:t>Legal</a:t>
            </a:r>
            <a:endParaRPr lang="en-US" sz="1200" b="1"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a:rPr>
              <a:t>[Insert social factors that may impact your business e.g., employment law, copyright protection, regulation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latin typeface="Arial"/>
              </a:rPr>
              <a:t>[Insert factors]</a:t>
            </a:r>
          </a:p>
        </p:txBody>
      </p:sp>
    </p:spTree>
    <p:extLst>
      <p:ext uri="{BB962C8B-B14F-4D97-AF65-F5344CB8AC3E}">
        <p14:creationId xmlns:p14="http://schemas.microsoft.com/office/powerpoint/2010/main" val="17046293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Porter’s Five Forces</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Pentagon 2">
            <a:extLst>
              <a:ext uri="{FF2B5EF4-FFF2-40B4-BE49-F238E27FC236}">
                <a16:creationId xmlns:a16="http://schemas.microsoft.com/office/drawing/2014/main" id="{AE8BF2FA-34FE-C6A2-619C-2A7BED06C590}"/>
              </a:ext>
            </a:extLst>
          </p:cNvPr>
          <p:cNvSpPr/>
          <p:nvPr/>
        </p:nvSpPr>
        <p:spPr>
          <a:xfrm>
            <a:off x="554736" y="1557764"/>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Competition</a:t>
            </a:r>
          </a:p>
        </p:txBody>
      </p:sp>
      <p:sp>
        <p:nvSpPr>
          <p:cNvPr id="10" name="Pentagon 9">
            <a:extLst>
              <a:ext uri="{FF2B5EF4-FFF2-40B4-BE49-F238E27FC236}">
                <a16:creationId xmlns:a16="http://schemas.microsoft.com/office/drawing/2014/main" id="{2DBC4DAA-8ABA-A1A6-3DEE-A81C6EDF6473}"/>
              </a:ext>
            </a:extLst>
          </p:cNvPr>
          <p:cNvSpPr/>
          <p:nvPr/>
        </p:nvSpPr>
        <p:spPr>
          <a:xfrm>
            <a:off x="554736" y="2534573"/>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Threat of new entrants </a:t>
            </a:r>
          </a:p>
        </p:txBody>
      </p:sp>
      <p:sp>
        <p:nvSpPr>
          <p:cNvPr id="11" name="Pentagon 10">
            <a:extLst>
              <a:ext uri="{FF2B5EF4-FFF2-40B4-BE49-F238E27FC236}">
                <a16:creationId xmlns:a16="http://schemas.microsoft.com/office/drawing/2014/main" id="{8E047C39-670C-B478-20F5-ECFE81DDE8C9}"/>
              </a:ext>
            </a:extLst>
          </p:cNvPr>
          <p:cNvSpPr/>
          <p:nvPr/>
        </p:nvSpPr>
        <p:spPr>
          <a:xfrm>
            <a:off x="554736" y="3511382"/>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Power of suppliers</a:t>
            </a:r>
          </a:p>
        </p:txBody>
      </p:sp>
      <p:sp>
        <p:nvSpPr>
          <p:cNvPr id="12" name="Pentagon 11">
            <a:extLst>
              <a:ext uri="{FF2B5EF4-FFF2-40B4-BE49-F238E27FC236}">
                <a16:creationId xmlns:a16="http://schemas.microsoft.com/office/drawing/2014/main" id="{4ABCA409-84D9-28B6-721F-E86B21CE008B}"/>
              </a:ext>
            </a:extLst>
          </p:cNvPr>
          <p:cNvSpPr/>
          <p:nvPr/>
        </p:nvSpPr>
        <p:spPr>
          <a:xfrm>
            <a:off x="554736" y="4488191"/>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Power of customers</a:t>
            </a:r>
          </a:p>
        </p:txBody>
      </p:sp>
      <p:sp>
        <p:nvSpPr>
          <p:cNvPr id="13" name="Pentagon 12">
            <a:extLst>
              <a:ext uri="{FF2B5EF4-FFF2-40B4-BE49-F238E27FC236}">
                <a16:creationId xmlns:a16="http://schemas.microsoft.com/office/drawing/2014/main" id="{79C50A9E-0137-0E1A-4F03-6B8E74A6BEA2}"/>
              </a:ext>
            </a:extLst>
          </p:cNvPr>
          <p:cNvSpPr/>
          <p:nvPr/>
        </p:nvSpPr>
        <p:spPr>
          <a:xfrm>
            <a:off x="554736" y="5464999"/>
            <a:ext cx="2892800" cy="861664"/>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bg1"/>
                </a:solidFill>
              </a:rPr>
              <a:t>Threat of substitute products</a:t>
            </a:r>
          </a:p>
        </p:txBody>
      </p:sp>
      <p:sp>
        <p:nvSpPr>
          <p:cNvPr id="14" name="TextBox 13">
            <a:extLst>
              <a:ext uri="{FF2B5EF4-FFF2-40B4-BE49-F238E27FC236}">
                <a16:creationId xmlns:a16="http://schemas.microsoft.com/office/drawing/2014/main" id="{A797583B-DDE5-43CC-7C81-A2F6B9681D68}"/>
              </a:ext>
            </a:extLst>
          </p:cNvPr>
          <p:cNvSpPr txBox="1"/>
          <p:nvPr/>
        </p:nvSpPr>
        <p:spPr>
          <a:xfrm>
            <a:off x="4015946" y="1557764"/>
            <a:ext cx="4238368" cy="976809"/>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15" name="TextBox 14">
            <a:extLst>
              <a:ext uri="{FF2B5EF4-FFF2-40B4-BE49-F238E27FC236}">
                <a16:creationId xmlns:a16="http://schemas.microsoft.com/office/drawing/2014/main" id="{00994B80-D93B-E401-CA5E-4A3A79621113}"/>
              </a:ext>
            </a:extLst>
          </p:cNvPr>
          <p:cNvSpPr txBox="1"/>
          <p:nvPr/>
        </p:nvSpPr>
        <p:spPr>
          <a:xfrm>
            <a:off x="3657598" y="1704391"/>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competition in the industry e.g., n</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umber of competitors, industry concentration, </a:t>
            </a:r>
            <a:r>
              <a:rPr lang="en-US" sz="1400" dirty="0">
                <a:latin typeface="Arial" panose="020B0604020202020204" pitchFamily="34" charset="0"/>
                <a:cs typeface="Arial" panose="020B0604020202020204" pitchFamily="34" charset="0"/>
              </a:rPr>
              <a:t>brand </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loyalty, switching costs etc.</a:t>
            </a:r>
            <a:endParaRPr lang="en-US" sz="14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DD47656-5348-2352-E931-4E6459E39C62}"/>
              </a:ext>
            </a:extLst>
          </p:cNvPr>
          <p:cNvSpPr txBox="1"/>
          <p:nvPr/>
        </p:nvSpPr>
        <p:spPr>
          <a:xfrm>
            <a:off x="3657598" y="2681200"/>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new entrants e.g., barriers </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to entry, scale economies, access to distribution channels etc.</a:t>
            </a:r>
            <a:endParaRPr lang="en-US" sz="1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681CA8D-C4DC-A049-FE3E-C35964E293F9}"/>
              </a:ext>
            </a:extLst>
          </p:cNvPr>
          <p:cNvSpPr txBox="1"/>
          <p:nvPr/>
        </p:nvSpPr>
        <p:spPr>
          <a:xfrm>
            <a:off x="3657598" y="3658009"/>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bargaining power of suppliers e.g., n</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umber and size of suppliers, uniqueness of each supplier’s </a:t>
            </a:r>
            <a:b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b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product or service, ability to substitute etc.</a:t>
            </a:r>
          </a:p>
        </p:txBody>
      </p:sp>
      <p:sp>
        <p:nvSpPr>
          <p:cNvPr id="18" name="TextBox 17">
            <a:extLst>
              <a:ext uri="{FF2B5EF4-FFF2-40B4-BE49-F238E27FC236}">
                <a16:creationId xmlns:a16="http://schemas.microsoft.com/office/drawing/2014/main" id="{9A97B855-2E99-3213-B2C6-AA2D66F81876}"/>
              </a:ext>
            </a:extLst>
          </p:cNvPr>
          <p:cNvSpPr txBox="1"/>
          <p:nvPr/>
        </p:nvSpPr>
        <p:spPr>
          <a:xfrm>
            <a:off x="3657598" y="4634818"/>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bargaining power of customers e.g., n</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umber and size of customers, differences between competitors, price sensitivity, ability to substitute, information availability etc.</a:t>
            </a:r>
          </a:p>
        </p:txBody>
      </p:sp>
      <p:sp>
        <p:nvSpPr>
          <p:cNvPr id="19" name="TextBox 18">
            <a:extLst>
              <a:ext uri="{FF2B5EF4-FFF2-40B4-BE49-F238E27FC236}">
                <a16:creationId xmlns:a16="http://schemas.microsoft.com/office/drawing/2014/main" id="{77112AB8-A269-5093-749B-16DDBA84D740}"/>
              </a:ext>
            </a:extLst>
          </p:cNvPr>
          <p:cNvSpPr txBox="1"/>
          <p:nvPr/>
        </p:nvSpPr>
        <p:spPr>
          <a:xfrm>
            <a:off x="3657598" y="5611626"/>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latin typeface="Arial" panose="020B0604020202020204" pitchFamily="34" charset="0"/>
                <a:cs typeface="Arial" panose="020B0604020202020204" pitchFamily="34" charset="0"/>
              </a:rPr>
              <a:t>[Insert key points around threat of substitution e.g., </a:t>
            </a:r>
            <a:r>
              <a:rPr lang="en-US" sz="1400" dirty="0">
                <a:latin typeface="Arial"/>
              </a:rPr>
              <a:t>n</a:t>
            </a:r>
            <a:r>
              <a:rPr kumimoji="0" lang="en-US" sz="1400" b="0" i="0" u="none" strike="noStrike" kern="1200" cap="none" spc="0" normalizeH="0" baseline="0" noProof="0" dirty="0">
                <a:ln>
                  <a:noFill/>
                </a:ln>
                <a:effectLst/>
                <a:uLnTx/>
                <a:uFillTx/>
                <a:latin typeface="Arial"/>
                <a:ea typeface="+mn-ea"/>
                <a:cs typeface="+mn-cs"/>
              </a:rPr>
              <a:t>umber of substitute products available, price differences, perceived level of differentiation etc.</a:t>
            </a:r>
          </a:p>
        </p:txBody>
      </p:sp>
      <p:sp>
        <p:nvSpPr>
          <p:cNvPr id="20" name="TextBox 19">
            <a:extLst>
              <a:ext uri="{FF2B5EF4-FFF2-40B4-BE49-F238E27FC236}">
                <a16:creationId xmlns:a16="http://schemas.microsoft.com/office/drawing/2014/main" id="{A6D74E6B-BD8A-844D-A082-89D03C4C612C}"/>
              </a:ext>
            </a:extLst>
          </p:cNvPr>
          <p:cNvSpPr txBox="1"/>
          <p:nvPr/>
        </p:nvSpPr>
        <p:spPr>
          <a:xfrm>
            <a:off x="10206681" y="1704391"/>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rgbClr val="E5546C"/>
                </a:solidFill>
              </a:rPr>
              <a:t>High</a:t>
            </a:r>
          </a:p>
        </p:txBody>
      </p:sp>
      <p:sp>
        <p:nvSpPr>
          <p:cNvPr id="21" name="TextBox 20">
            <a:extLst>
              <a:ext uri="{FF2B5EF4-FFF2-40B4-BE49-F238E27FC236}">
                <a16:creationId xmlns:a16="http://schemas.microsoft.com/office/drawing/2014/main" id="{682DFB6A-688B-4A71-F3E9-D51A89955FF0}"/>
              </a:ext>
            </a:extLst>
          </p:cNvPr>
          <p:cNvSpPr txBox="1"/>
          <p:nvPr/>
        </p:nvSpPr>
        <p:spPr>
          <a:xfrm>
            <a:off x="10206681" y="2681200"/>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tx1">
                    <a:lumMod val="65000"/>
                  </a:schemeClr>
                </a:solidFill>
              </a:rPr>
              <a:t>Low</a:t>
            </a:r>
          </a:p>
        </p:txBody>
      </p:sp>
      <p:sp>
        <p:nvSpPr>
          <p:cNvPr id="22" name="TextBox 21">
            <a:extLst>
              <a:ext uri="{FF2B5EF4-FFF2-40B4-BE49-F238E27FC236}">
                <a16:creationId xmlns:a16="http://schemas.microsoft.com/office/drawing/2014/main" id="{1EF94D49-6EF6-1A68-A143-29C8CBC0D05D}"/>
              </a:ext>
            </a:extLst>
          </p:cNvPr>
          <p:cNvSpPr txBox="1"/>
          <p:nvPr/>
        </p:nvSpPr>
        <p:spPr>
          <a:xfrm>
            <a:off x="10206681" y="3658009"/>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accent6"/>
                </a:solidFill>
              </a:rPr>
              <a:t>Medium</a:t>
            </a:r>
          </a:p>
        </p:txBody>
      </p:sp>
      <p:sp>
        <p:nvSpPr>
          <p:cNvPr id="23" name="TextBox 22">
            <a:extLst>
              <a:ext uri="{FF2B5EF4-FFF2-40B4-BE49-F238E27FC236}">
                <a16:creationId xmlns:a16="http://schemas.microsoft.com/office/drawing/2014/main" id="{0CFA46B9-7CBF-135A-E78E-E93954612D35}"/>
              </a:ext>
            </a:extLst>
          </p:cNvPr>
          <p:cNvSpPr txBox="1"/>
          <p:nvPr/>
        </p:nvSpPr>
        <p:spPr>
          <a:xfrm>
            <a:off x="10206681" y="4634818"/>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accent6"/>
                </a:solidFill>
              </a:rPr>
              <a:t>Medium</a:t>
            </a:r>
          </a:p>
        </p:txBody>
      </p:sp>
      <p:sp>
        <p:nvSpPr>
          <p:cNvPr id="24" name="TextBox 23">
            <a:extLst>
              <a:ext uri="{FF2B5EF4-FFF2-40B4-BE49-F238E27FC236}">
                <a16:creationId xmlns:a16="http://schemas.microsoft.com/office/drawing/2014/main" id="{119CFABA-390E-11FD-F477-96C66BB6B7C9}"/>
              </a:ext>
            </a:extLst>
          </p:cNvPr>
          <p:cNvSpPr txBox="1"/>
          <p:nvPr/>
        </p:nvSpPr>
        <p:spPr>
          <a:xfrm>
            <a:off x="10206681" y="5611626"/>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rgbClr val="E5546C"/>
                </a:solidFill>
              </a:rPr>
              <a:t>High</a:t>
            </a:r>
          </a:p>
        </p:txBody>
      </p:sp>
      <p:cxnSp>
        <p:nvCxnSpPr>
          <p:cNvPr id="26" name="Straight Connector 25">
            <a:extLst>
              <a:ext uri="{FF2B5EF4-FFF2-40B4-BE49-F238E27FC236}">
                <a16:creationId xmlns:a16="http://schemas.microsoft.com/office/drawing/2014/main" id="{7484D0F4-FDA9-2713-E107-312171BA764D}"/>
              </a:ext>
            </a:extLst>
          </p:cNvPr>
          <p:cNvCxnSpPr>
            <a:cxnSpLocks/>
          </p:cNvCxnSpPr>
          <p:nvPr/>
        </p:nvCxnSpPr>
        <p:spPr>
          <a:xfrm>
            <a:off x="554736" y="2477000"/>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810E73-5437-D1B0-F00A-4DFDBECC1EAC}"/>
              </a:ext>
            </a:extLst>
          </p:cNvPr>
          <p:cNvCxnSpPr>
            <a:cxnSpLocks/>
          </p:cNvCxnSpPr>
          <p:nvPr/>
        </p:nvCxnSpPr>
        <p:spPr>
          <a:xfrm>
            <a:off x="554736" y="3453809"/>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5C9B48-4F11-2071-E9E0-D1C2E17DEDE0}"/>
              </a:ext>
            </a:extLst>
          </p:cNvPr>
          <p:cNvCxnSpPr>
            <a:cxnSpLocks/>
          </p:cNvCxnSpPr>
          <p:nvPr/>
        </p:nvCxnSpPr>
        <p:spPr>
          <a:xfrm>
            <a:off x="554736" y="4430618"/>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8DFD29-26CB-7E2F-9ED1-2A563AC6B3CD}"/>
              </a:ext>
            </a:extLst>
          </p:cNvPr>
          <p:cNvCxnSpPr>
            <a:cxnSpLocks/>
          </p:cNvCxnSpPr>
          <p:nvPr/>
        </p:nvCxnSpPr>
        <p:spPr>
          <a:xfrm>
            <a:off x="554736" y="5407427"/>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0015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BB2591-92F4-D6E9-1449-D475848408C2}"/>
              </a:ext>
            </a:extLst>
          </p:cNvPr>
          <p:cNvSpPr>
            <a:spLocks noGrp="1"/>
          </p:cNvSpPr>
          <p:nvPr>
            <p:ph type="title"/>
          </p:nvPr>
        </p:nvSpPr>
        <p:spPr/>
        <p:txBody>
          <a:bodyPr/>
          <a:lstStyle/>
          <a:p>
            <a:r>
              <a:rPr lang="en-US" dirty="0"/>
              <a:t>Balanced Scorecard</a:t>
            </a:r>
          </a:p>
        </p:txBody>
      </p:sp>
      <p:sp>
        <p:nvSpPr>
          <p:cNvPr id="6" name="Text Placeholder 5">
            <a:extLst>
              <a:ext uri="{FF2B5EF4-FFF2-40B4-BE49-F238E27FC236}">
                <a16:creationId xmlns:a16="http://schemas.microsoft.com/office/drawing/2014/main" id="{A1C3E24F-099C-2C23-9983-E1D38597AE4F}"/>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7" name="Rectangle 6">
            <a:extLst>
              <a:ext uri="{FF2B5EF4-FFF2-40B4-BE49-F238E27FC236}">
                <a16:creationId xmlns:a16="http://schemas.microsoft.com/office/drawing/2014/main" id="{58D25D89-2593-CCC0-A26E-9B32D4BD5A17}"/>
              </a:ext>
            </a:extLst>
          </p:cNvPr>
          <p:cNvSpPr>
            <a:spLocks noChangeArrowheads="1"/>
          </p:cNvSpPr>
          <p:nvPr/>
        </p:nvSpPr>
        <p:spPr bwMode="auto">
          <a:xfrm>
            <a:off x="554736" y="1437164"/>
            <a:ext cx="2051184"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Perspective</a:t>
            </a:r>
          </a:p>
        </p:txBody>
      </p:sp>
      <p:sp>
        <p:nvSpPr>
          <p:cNvPr id="8" name="Rectangle 35">
            <a:extLst>
              <a:ext uri="{FF2B5EF4-FFF2-40B4-BE49-F238E27FC236}">
                <a16:creationId xmlns:a16="http://schemas.microsoft.com/office/drawing/2014/main" id="{06B01E6E-B6E5-59EC-AEBC-B3C477EA2531}"/>
              </a:ext>
            </a:extLst>
          </p:cNvPr>
          <p:cNvSpPr>
            <a:spLocks noChangeArrowheads="1"/>
          </p:cNvSpPr>
          <p:nvPr/>
        </p:nvSpPr>
        <p:spPr bwMode="auto">
          <a:xfrm>
            <a:off x="10000307" y="1437164"/>
            <a:ext cx="1586856"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Targets</a:t>
            </a:r>
          </a:p>
        </p:txBody>
      </p:sp>
      <p:sp>
        <p:nvSpPr>
          <p:cNvPr id="9" name="Rectangle 8">
            <a:extLst>
              <a:ext uri="{FF2B5EF4-FFF2-40B4-BE49-F238E27FC236}">
                <a16:creationId xmlns:a16="http://schemas.microsoft.com/office/drawing/2014/main" id="{CFC7A823-4539-23E9-AB78-8ACBFA249243}"/>
              </a:ext>
            </a:extLst>
          </p:cNvPr>
          <p:cNvSpPr>
            <a:spLocks noChangeArrowheads="1"/>
          </p:cNvSpPr>
          <p:nvPr/>
        </p:nvSpPr>
        <p:spPr bwMode="auto">
          <a:xfrm>
            <a:off x="554736" y="1796259"/>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Financial</a:t>
            </a:r>
          </a:p>
        </p:txBody>
      </p:sp>
      <p:sp>
        <p:nvSpPr>
          <p:cNvPr id="10" name="Rectangle 36">
            <a:extLst>
              <a:ext uri="{FF2B5EF4-FFF2-40B4-BE49-F238E27FC236}">
                <a16:creationId xmlns:a16="http://schemas.microsoft.com/office/drawing/2014/main" id="{0A923170-E08E-DEBB-89D9-9D65DCA9B8E9}"/>
              </a:ext>
            </a:extLst>
          </p:cNvPr>
          <p:cNvSpPr>
            <a:spLocks noChangeArrowheads="1"/>
          </p:cNvSpPr>
          <p:nvPr/>
        </p:nvSpPr>
        <p:spPr bwMode="auto">
          <a:xfrm>
            <a:off x="10000307" y="1796259"/>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
        <p:nvSpPr>
          <p:cNvPr id="11" name="Rectangle 4">
            <a:extLst>
              <a:ext uri="{FF2B5EF4-FFF2-40B4-BE49-F238E27FC236}">
                <a16:creationId xmlns:a16="http://schemas.microsoft.com/office/drawing/2014/main" id="{499240FE-151A-5D38-C3C9-8A5F3B4569C6}"/>
              </a:ext>
            </a:extLst>
          </p:cNvPr>
          <p:cNvSpPr>
            <a:spLocks noChangeArrowheads="1"/>
          </p:cNvSpPr>
          <p:nvPr/>
        </p:nvSpPr>
        <p:spPr bwMode="auto">
          <a:xfrm>
            <a:off x="554736" y="2938383"/>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Customer</a:t>
            </a:r>
          </a:p>
        </p:txBody>
      </p:sp>
      <p:sp>
        <p:nvSpPr>
          <p:cNvPr id="12" name="Rectangle 36">
            <a:extLst>
              <a:ext uri="{FF2B5EF4-FFF2-40B4-BE49-F238E27FC236}">
                <a16:creationId xmlns:a16="http://schemas.microsoft.com/office/drawing/2014/main" id="{2535FA67-7206-5D29-0F10-3623D7775C1F}"/>
              </a:ext>
            </a:extLst>
          </p:cNvPr>
          <p:cNvSpPr>
            <a:spLocks noChangeArrowheads="1"/>
          </p:cNvSpPr>
          <p:nvPr/>
        </p:nvSpPr>
        <p:spPr bwMode="auto">
          <a:xfrm>
            <a:off x="10000307" y="2938383"/>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
        <p:nvSpPr>
          <p:cNvPr id="13" name="Rectangle 4">
            <a:extLst>
              <a:ext uri="{FF2B5EF4-FFF2-40B4-BE49-F238E27FC236}">
                <a16:creationId xmlns:a16="http://schemas.microsoft.com/office/drawing/2014/main" id="{E44FE4B5-145B-A2B7-E1E2-93CEDBFEB67F}"/>
              </a:ext>
            </a:extLst>
          </p:cNvPr>
          <p:cNvSpPr>
            <a:spLocks noChangeArrowheads="1"/>
          </p:cNvSpPr>
          <p:nvPr/>
        </p:nvSpPr>
        <p:spPr bwMode="auto">
          <a:xfrm>
            <a:off x="554736" y="4080507"/>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Internal</a:t>
            </a:r>
          </a:p>
        </p:txBody>
      </p:sp>
      <p:sp>
        <p:nvSpPr>
          <p:cNvPr id="14" name="Rectangle 36">
            <a:extLst>
              <a:ext uri="{FF2B5EF4-FFF2-40B4-BE49-F238E27FC236}">
                <a16:creationId xmlns:a16="http://schemas.microsoft.com/office/drawing/2014/main" id="{A7DC59B8-CDA4-9D26-62F6-6F064289EB70}"/>
              </a:ext>
            </a:extLst>
          </p:cNvPr>
          <p:cNvSpPr>
            <a:spLocks noChangeArrowheads="1"/>
          </p:cNvSpPr>
          <p:nvPr/>
        </p:nvSpPr>
        <p:spPr bwMode="auto">
          <a:xfrm>
            <a:off x="10000307" y="4080507"/>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
        <p:nvSpPr>
          <p:cNvPr id="15" name="Rectangle 4">
            <a:extLst>
              <a:ext uri="{FF2B5EF4-FFF2-40B4-BE49-F238E27FC236}">
                <a16:creationId xmlns:a16="http://schemas.microsoft.com/office/drawing/2014/main" id="{63527AE1-7EFF-470E-7F1E-7F1AE8EBBF6F}"/>
              </a:ext>
            </a:extLst>
          </p:cNvPr>
          <p:cNvSpPr>
            <a:spLocks noChangeArrowheads="1"/>
          </p:cNvSpPr>
          <p:nvPr/>
        </p:nvSpPr>
        <p:spPr bwMode="auto">
          <a:xfrm>
            <a:off x="554736" y="5222631"/>
            <a:ext cx="2051184" cy="1080448"/>
          </a:xfrm>
          <a:prstGeom prst="rect">
            <a:avLst/>
          </a:prstGeom>
          <a:solidFill>
            <a:schemeClr val="accent2"/>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rPr>
              <a:t>Learning &amp; Growth</a:t>
            </a:r>
          </a:p>
        </p:txBody>
      </p:sp>
      <p:sp>
        <p:nvSpPr>
          <p:cNvPr id="16" name="Rectangle 15">
            <a:extLst>
              <a:ext uri="{FF2B5EF4-FFF2-40B4-BE49-F238E27FC236}">
                <a16:creationId xmlns:a16="http://schemas.microsoft.com/office/drawing/2014/main" id="{09C8452E-2EB4-2A62-4AE3-2106797D8B53}"/>
              </a:ext>
            </a:extLst>
          </p:cNvPr>
          <p:cNvSpPr>
            <a:spLocks noChangeArrowheads="1"/>
          </p:cNvSpPr>
          <p:nvPr/>
        </p:nvSpPr>
        <p:spPr bwMode="auto">
          <a:xfrm>
            <a:off x="2685208" y="1437164"/>
            <a:ext cx="3982809"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Strategic Objectives</a:t>
            </a:r>
          </a:p>
        </p:txBody>
      </p:sp>
      <p:sp>
        <p:nvSpPr>
          <p:cNvPr id="17" name="Rectangle 16">
            <a:extLst>
              <a:ext uri="{FF2B5EF4-FFF2-40B4-BE49-F238E27FC236}">
                <a16:creationId xmlns:a16="http://schemas.microsoft.com/office/drawing/2014/main" id="{C2C67A5D-62C6-0DB1-D449-72363269ED2F}"/>
              </a:ext>
            </a:extLst>
          </p:cNvPr>
          <p:cNvSpPr>
            <a:spLocks noChangeArrowheads="1"/>
          </p:cNvSpPr>
          <p:nvPr/>
        </p:nvSpPr>
        <p:spPr bwMode="auto">
          <a:xfrm>
            <a:off x="2685208" y="1796259"/>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18" name="Rectangle 5">
            <a:extLst>
              <a:ext uri="{FF2B5EF4-FFF2-40B4-BE49-F238E27FC236}">
                <a16:creationId xmlns:a16="http://schemas.microsoft.com/office/drawing/2014/main" id="{1B9E9F5D-20BD-362D-1AAF-D2D1482A5529}"/>
              </a:ext>
            </a:extLst>
          </p:cNvPr>
          <p:cNvSpPr>
            <a:spLocks noChangeArrowheads="1"/>
          </p:cNvSpPr>
          <p:nvPr/>
        </p:nvSpPr>
        <p:spPr bwMode="auto">
          <a:xfrm>
            <a:off x="2685208" y="2938383"/>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19" name="Rectangle 5">
            <a:extLst>
              <a:ext uri="{FF2B5EF4-FFF2-40B4-BE49-F238E27FC236}">
                <a16:creationId xmlns:a16="http://schemas.microsoft.com/office/drawing/2014/main" id="{A0265149-CB04-ED93-1F85-EFC702C93ADF}"/>
              </a:ext>
            </a:extLst>
          </p:cNvPr>
          <p:cNvSpPr>
            <a:spLocks noChangeArrowheads="1"/>
          </p:cNvSpPr>
          <p:nvPr/>
        </p:nvSpPr>
        <p:spPr bwMode="auto">
          <a:xfrm>
            <a:off x="2685208" y="4080507"/>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20" name="Rectangle 5">
            <a:extLst>
              <a:ext uri="{FF2B5EF4-FFF2-40B4-BE49-F238E27FC236}">
                <a16:creationId xmlns:a16="http://schemas.microsoft.com/office/drawing/2014/main" id="{4204B56C-B5C3-A5F9-D552-4EF5E1D19430}"/>
              </a:ext>
            </a:extLst>
          </p:cNvPr>
          <p:cNvSpPr>
            <a:spLocks noChangeArrowheads="1"/>
          </p:cNvSpPr>
          <p:nvPr/>
        </p:nvSpPr>
        <p:spPr bwMode="auto">
          <a:xfrm>
            <a:off x="2685208" y="5222631"/>
            <a:ext cx="3982809"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a:p>
            <a:pPr>
              <a:buFont typeface="Arial" panose="020B0604020202020204" pitchFamily="34" charset="0"/>
              <a:buChar char="•"/>
            </a:pPr>
            <a:r>
              <a:rPr lang="en-US" altLang="en-US" sz="1200" dirty="0">
                <a:latin typeface="+mn-lt"/>
              </a:rPr>
              <a:t>[Insert strategic objectives]</a:t>
            </a:r>
          </a:p>
        </p:txBody>
      </p:sp>
      <p:sp>
        <p:nvSpPr>
          <p:cNvPr id="21" name="Rectangle 20">
            <a:extLst>
              <a:ext uri="{FF2B5EF4-FFF2-40B4-BE49-F238E27FC236}">
                <a16:creationId xmlns:a16="http://schemas.microsoft.com/office/drawing/2014/main" id="{E1099AB3-B86A-CE07-400B-81D8CB0C978A}"/>
              </a:ext>
            </a:extLst>
          </p:cNvPr>
          <p:cNvSpPr>
            <a:spLocks noChangeArrowheads="1"/>
          </p:cNvSpPr>
          <p:nvPr/>
        </p:nvSpPr>
        <p:spPr bwMode="auto">
          <a:xfrm>
            <a:off x="6747305" y="1437164"/>
            <a:ext cx="3173713" cy="30827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solidFill>
                  <a:schemeClr val="bg1"/>
                </a:solidFill>
                <a:latin typeface="Arial" panose="020B0604020202020204" pitchFamily="34" charset="0"/>
                <a:cs typeface="Arial" panose="020B0604020202020204" pitchFamily="34" charset="0"/>
              </a:rPr>
              <a:t>KPIs</a:t>
            </a:r>
          </a:p>
        </p:txBody>
      </p:sp>
      <p:sp>
        <p:nvSpPr>
          <p:cNvPr id="22" name="Rectangle 17">
            <a:extLst>
              <a:ext uri="{FF2B5EF4-FFF2-40B4-BE49-F238E27FC236}">
                <a16:creationId xmlns:a16="http://schemas.microsoft.com/office/drawing/2014/main" id="{20976912-3EF8-28A7-300C-0E405FF0F2D9}"/>
              </a:ext>
            </a:extLst>
          </p:cNvPr>
          <p:cNvSpPr>
            <a:spLocks noChangeArrowheads="1"/>
          </p:cNvSpPr>
          <p:nvPr/>
        </p:nvSpPr>
        <p:spPr bwMode="auto">
          <a:xfrm>
            <a:off x="6747305" y="1796259"/>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revenue, margin, growth]</a:t>
            </a:r>
          </a:p>
        </p:txBody>
      </p:sp>
      <p:sp>
        <p:nvSpPr>
          <p:cNvPr id="23" name="Rectangle 17">
            <a:extLst>
              <a:ext uri="{FF2B5EF4-FFF2-40B4-BE49-F238E27FC236}">
                <a16:creationId xmlns:a16="http://schemas.microsoft.com/office/drawing/2014/main" id="{CB6CD558-B113-5DF9-B79C-02610D3204FB}"/>
              </a:ext>
            </a:extLst>
          </p:cNvPr>
          <p:cNvSpPr>
            <a:spLocks noChangeArrowheads="1"/>
          </p:cNvSpPr>
          <p:nvPr/>
        </p:nvSpPr>
        <p:spPr bwMode="auto">
          <a:xfrm>
            <a:off x="6747305" y="2938383"/>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NPS, lifetime value, # of returning customers]</a:t>
            </a:r>
          </a:p>
        </p:txBody>
      </p:sp>
      <p:sp>
        <p:nvSpPr>
          <p:cNvPr id="24" name="Rectangle 17">
            <a:extLst>
              <a:ext uri="{FF2B5EF4-FFF2-40B4-BE49-F238E27FC236}">
                <a16:creationId xmlns:a16="http://schemas.microsoft.com/office/drawing/2014/main" id="{43CB054E-082B-B873-8D63-081CE93D29C4}"/>
              </a:ext>
            </a:extLst>
          </p:cNvPr>
          <p:cNvSpPr>
            <a:spLocks noChangeArrowheads="1"/>
          </p:cNvSpPr>
          <p:nvPr/>
        </p:nvSpPr>
        <p:spPr bwMode="auto">
          <a:xfrm>
            <a:off x="6747305" y="4080507"/>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production time, error levels, unit costs]</a:t>
            </a:r>
          </a:p>
        </p:txBody>
      </p:sp>
      <p:sp>
        <p:nvSpPr>
          <p:cNvPr id="25" name="Rectangle 17">
            <a:extLst>
              <a:ext uri="{FF2B5EF4-FFF2-40B4-BE49-F238E27FC236}">
                <a16:creationId xmlns:a16="http://schemas.microsoft.com/office/drawing/2014/main" id="{0DA1FF86-DEEA-F93E-4696-B9CE0280B197}"/>
              </a:ext>
            </a:extLst>
          </p:cNvPr>
          <p:cNvSpPr>
            <a:spLocks noChangeArrowheads="1"/>
          </p:cNvSpPr>
          <p:nvPr/>
        </p:nvSpPr>
        <p:spPr bwMode="auto">
          <a:xfrm>
            <a:off x="6747305" y="5222631"/>
            <a:ext cx="3173713"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latin typeface="+mn-lt"/>
              </a:rPr>
              <a:t>[Insert KPIs e.g., employee retention, employee satisfaction, progression]</a:t>
            </a:r>
          </a:p>
        </p:txBody>
      </p:sp>
      <p:sp>
        <p:nvSpPr>
          <p:cNvPr id="26" name="Rectangle 36">
            <a:extLst>
              <a:ext uri="{FF2B5EF4-FFF2-40B4-BE49-F238E27FC236}">
                <a16:creationId xmlns:a16="http://schemas.microsoft.com/office/drawing/2014/main" id="{8CC68FB0-E70B-0FE5-33F9-15E848FEB4CA}"/>
              </a:ext>
            </a:extLst>
          </p:cNvPr>
          <p:cNvSpPr>
            <a:spLocks noChangeArrowheads="1"/>
          </p:cNvSpPr>
          <p:nvPr/>
        </p:nvSpPr>
        <p:spPr bwMode="auto">
          <a:xfrm>
            <a:off x="10000307" y="5222631"/>
            <a:ext cx="1586856" cy="1080448"/>
          </a:xfrm>
          <a:prstGeom prst="rect">
            <a:avLst/>
          </a:prstGeom>
          <a:solidFill>
            <a:schemeClr val="bg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latin typeface="+mn-lt"/>
              </a:rPr>
              <a:t>xx</a:t>
            </a:r>
          </a:p>
        </p:txBody>
      </p:sp>
    </p:spTree>
    <p:extLst>
      <p:ext uri="{BB962C8B-B14F-4D97-AF65-F5344CB8AC3E}">
        <p14:creationId xmlns:p14="http://schemas.microsoft.com/office/powerpoint/2010/main" val="25920462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B31C-2255-5C32-4EFA-94DFF0D4BB7B}"/>
              </a:ext>
            </a:extLst>
          </p:cNvPr>
          <p:cNvSpPr>
            <a:spLocks noGrp="1"/>
          </p:cNvSpPr>
          <p:nvPr>
            <p:ph type="title"/>
          </p:nvPr>
        </p:nvSpPr>
        <p:spPr>
          <a:xfrm>
            <a:off x="554736" y="355092"/>
            <a:ext cx="11082528" cy="731520"/>
          </a:xfrm>
        </p:spPr>
        <p:txBody>
          <a:bodyPr/>
          <a:lstStyle/>
          <a:p>
            <a:r>
              <a:rPr lang="en-US" dirty="0"/>
              <a:t>Product life cycle</a:t>
            </a:r>
          </a:p>
        </p:txBody>
      </p:sp>
      <p:sp>
        <p:nvSpPr>
          <p:cNvPr id="4" name="Text Placeholder 3">
            <a:extLst>
              <a:ext uri="{FF2B5EF4-FFF2-40B4-BE49-F238E27FC236}">
                <a16:creationId xmlns:a16="http://schemas.microsoft.com/office/drawing/2014/main" id="{8979FAED-7408-D005-53D0-738E22D6D583}"/>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5" name="Rectangle 14">
            <a:extLst>
              <a:ext uri="{FF2B5EF4-FFF2-40B4-BE49-F238E27FC236}">
                <a16:creationId xmlns:a16="http://schemas.microsoft.com/office/drawing/2014/main" id="{F41466D7-C9DE-6FFE-7064-917D45E31710}"/>
              </a:ext>
            </a:extLst>
          </p:cNvPr>
          <p:cNvSpPr/>
          <p:nvPr/>
        </p:nvSpPr>
        <p:spPr>
          <a:xfrm>
            <a:off x="3712525" y="3422541"/>
            <a:ext cx="2427998" cy="2289784"/>
          </a:xfrm>
          <a:custGeom>
            <a:avLst/>
            <a:gdLst/>
            <a:ahLst/>
            <a:cxnLst/>
            <a:rect l="l" t="t" r="r" b="b"/>
            <a:pathLst>
              <a:path w="1847088" h="3010418">
                <a:moveTo>
                  <a:pt x="1847088" y="0"/>
                </a:moveTo>
                <a:lnTo>
                  <a:pt x="1847088" y="3010418"/>
                </a:lnTo>
                <a:lnTo>
                  <a:pt x="0" y="3010418"/>
                </a:lnTo>
                <a:lnTo>
                  <a:pt x="0" y="2217293"/>
                </a:lnTo>
                <a:cubicBezTo>
                  <a:pt x="196868" y="2064304"/>
                  <a:pt x="389169" y="1885914"/>
                  <a:pt x="575414" y="1679240"/>
                </a:cubicBezTo>
                <a:cubicBezTo>
                  <a:pt x="1029843" y="1174967"/>
                  <a:pt x="1402408" y="468456"/>
                  <a:pt x="1847088" y="0"/>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 name="Oval 7">
            <a:extLst>
              <a:ext uri="{FF2B5EF4-FFF2-40B4-BE49-F238E27FC236}">
                <a16:creationId xmlns:a16="http://schemas.microsoft.com/office/drawing/2014/main" id="{89CD968D-EFC3-16E7-5105-5B555DAE2A97}"/>
              </a:ext>
            </a:extLst>
          </p:cNvPr>
          <p:cNvSpPr/>
          <p:nvPr/>
        </p:nvSpPr>
        <p:spPr>
          <a:xfrm>
            <a:off x="8559528" y="3415009"/>
            <a:ext cx="2427998" cy="2297316"/>
          </a:xfrm>
          <a:custGeom>
            <a:avLst/>
            <a:gdLst/>
            <a:ahLst/>
            <a:cxnLst/>
            <a:rect l="l" t="t" r="r" b="b"/>
            <a:pathLst>
              <a:path w="1847088" h="3020321">
                <a:moveTo>
                  <a:pt x="0" y="0"/>
                </a:moveTo>
                <a:cubicBezTo>
                  <a:pt x="386645" y="419241"/>
                  <a:pt x="809636" y="1001609"/>
                  <a:pt x="1847088" y="1282227"/>
                </a:cubicBezTo>
                <a:lnTo>
                  <a:pt x="1847088" y="1282242"/>
                </a:lnTo>
                <a:lnTo>
                  <a:pt x="1847088" y="3020321"/>
                </a:lnTo>
                <a:lnTo>
                  <a:pt x="0" y="3020321"/>
                </a:lnTo>
                <a:close/>
              </a:path>
            </a:pathLst>
          </a:cu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7CD6AEB-6322-7509-C153-24427A75B454}"/>
              </a:ext>
            </a:extLst>
          </p:cNvPr>
          <p:cNvSpPr txBox="1"/>
          <p:nvPr/>
        </p:nvSpPr>
        <p:spPr>
          <a:xfrm>
            <a:off x="1727500" y="2200755"/>
            <a:ext cx="1560042"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INTRODUCTION</a:t>
            </a:r>
          </a:p>
        </p:txBody>
      </p:sp>
      <p:sp>
        <p:nvSpPr>
          <p:cNvPr id="8" name="TextBox 7">
            <a:extLst>
              <a:ext uri="{FF2B5EF4-FFF2-40B4-BE49-F238E27FC236}">
                <a16:creationId xmlns:a16="http://schemas.microsoft.com/office/drawing/2014/main" id="{641E1366-AA5A-22EF-4B0F-D6F508BA3BAF}"/>
              </a:ext>
            </a:extLst>
          </p:cNvPr>
          <p:cNvSpPr txBox="1"/>
          <p:nvPr/>
        </p:nvSpPr>
        <p:spPr>
          <a:xfrm>
            <a:off x="4425421" y="2200755"/>
            <a:ext cx="1002197"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GROWTH</a:t>
            </a:r>
          </a:p>
        </p:txBody>
      </p:sp>
      <p:sp>
        <p:nvSpPr>
          <p:cNvPr id="9" name="TextBox 8">
            <a:extLst>
              <a:ext uri="{FF2B5EF4-FFF2-40B4-BE49-F238E27FC236}">
                <a16:creationId xmlns:a16="http://schemas.microsoft.com/office/drawing/2014/main" id="{13136870-B204-53AE-D65C-8227B7BBE370}"/>
              </a:ext>
            </a:extLst>
          </p:cNvPr>
          <p:cNvSpPr txBox="1"/>
          <p:nvPr/>
        </p:nvSpPr>
        <p:spPr>
          <a:xfrm>
            <a:off x="6805589" y="2200755"/>
            <a:ext cx="1097865"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MATURITY</a:t>
            </a:r>
          </a:p>
        </p:txBody>
      </p:sp>
      <p:sp>
        <p:nvSpPr>
          <p:cNvPr id="10" name="TextBox 9">
            <a:extLst>
              <a:ext uri="{FF2B5EF4-FFF2-40B4-BE49-F238E27FC236}">
                <a16:creationId xmlns:a16="http://schemas.microsoft.com/office/drawing/2014/main" id="{49DFFD27-47FD-8934-D18B-718A22C6435D}"/>
              </a:ext>
            </a:extLst>
          </p:cNvPr>
          <p:cNvSpPr txBox="1"/>
          <p:nvPr/>
        </p:nvSpPr>
        <p:spPr>
          <a:xfrm>
            <a:off x="9286859" y="2200755"/>
            <a:ext cx="973343"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DECLINE</a:t>
            </a:r>
          </a:p>
        </p:txBody>
      </p:sp>
      <p:cxnSp>
        <p:nvCxnSpPr>
          <p:cNvPr id="11" name="Straight Arrow Connector 10">
            <a:extLst>
              <a:ext uri="{FF2B5EF4-FFF2-40B4-BE49-F238E27FC236}">
                <a16:creationId xmlns:a16="http://schemas.microsoft.com/office/drawing/2014/main" id="{AC337491-B0F3-7CAE-ADDA-9DA6206C4CDE}"/>
              </a:ext>
            </a:extLst>
          </p:cNvPr>
          <p:cNvCxnSpPr>
            <a:cxnSpLocks/>
          </p:cNvCxnSpPr>
          <p:nvPr/>
        </p:nvCxnSpPr>
        <p:spPr>
          <a:xfrm>
            <a:off x="1270177" y="5712325"/>
            <a:ext cx="10216820" cy="0"/>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AA76C7-203D-89EE-EAF5-789DCDF7CC96}"/>
              </a:ext>
            </a:extLst>
          </p:cNvPr>
          <p:cNvCxnSpPr>
            <a:cxnSpLocks/>
          </p:cNvCxnSpPr>
          <p:nvPr/>
        </p:nvCxnSpPr>
        <p:spPr>
          <a:xfrm flipV="1">
            <a:off x="1270177" y="2176811"/>
            <a:ext cx="0" cy="3535513"/>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CE221-1580-122A-170F-36FB74AD9A31}"/>
              </a:ext>
            </a:extLst>
          </p:cNvPr>
          <p:cNvSpPr txBox="1"/>
          <p:nvPr/>
        </p:nvSpPr>
        <p:spPr>
          <a:xfrm>
            <a:off x="554736" y="2176811"/>
            <a:ext cx="652743"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Sales</a:t>
            </a:r>
          </a:p>
        </p:txBody>
      </p:sp>
      <p:sp>
        <p:nvSpPr>
          <p:cNvPr id="14" name="Rectangle 15">
            <a:extLst>
              <a:ext uri="{FF2B5EF4-FFF2-40B4-BE49-F238E27FC236}">
                <a16:creationId xmlns:a16="http://schemas.microsoft.com/office/drawing/2014/main" id="{85CB91A2-5204-76D4-CAB7-4EB04CC37495}"/>
              </a:ext>
            </a:extLst>
          </p:cNvPr>
          <p:cNvSpPr/>
          <p:nvPr/>
        </p:nvSpPr>
        <p:spPr>
          <a:xfrm>
            <a:off x="6140521" y="3046155"/>
            <a:ext cx="2427998" cy="2666169"/>
          </a:xfrm>
          <a:custGeom>
            <a:avLst/>
            <a:gdLst/>
            <a:ahLst/>
            <a:cxnLst/>
            <a:rect l="l" t="t" r="r" b="b"/>
            <a:pathLst>
              <a:path w="1847088" h="3505259">
                <a:moveTo>
                  <a:pt x="964886" y="58"/>
                </a:moveTo>
                <a:cubicBezTo>
                  <a:pt x="1353180" y="4150"/>
                  <a:pt x="1591544" y="213043"/>
                  <a:pt x="1847088" y="492418"/>
                </a:cubicBezTo>
                <a:lnTo>
                  <a:pt x="1847088" y="3505259"/>
                </a:lnTo>
                <a:lnTo>
                  <a:pt x="0" y="3505259"/>
                </a:lnTo>
                <a:lnTo>
                  <a:pt x="0" y="494841"/>
                </a:lnTo>
                <a:cubicBezTo>
                  <a:pt x="279765" y="197749"/>
                  <a:pt x="588752" y="-3905"/>
                  <a:pt x="964886" y="58"/>
                </a:cubicBezTo>
                <a:close/>
              </a:path>
            </a:pathLst>
          </a:custGeom>
          <a:solidFill>
            <a:srgbClr val="1877A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Oval 7">
            <a:extLst>
              <a:ext uri="{FF2B5EF4-FFF2-40B4-BE49-F238E27FC236}">
                <a16:creationId xmlns:a16="http://schemas.microsoft.com/office/drawing/2014/main" id="{81CA2DD5-359A-130F-05A3-585B8FC8EC54}"/>
              </a:ext>
            </a:extLst>
          </p:cNvPr>
          <p:cNvSpPr/>
          <p:nvPr/>
        </p:nvSpPr>
        <p:spPr>
          <a:xfrm>
            <a:off x="1293517" y="5104967"/>
            <a:ext cx="2427998" cy="607358"/>
          </a:xfrm>
          <a:custGeom>
            <a:avLst/>
            <a:gdLst/>
            <a:ahLst/>
            <a:cxnLst/>
            <a:rect l="l" t="t" r="r" b="b"/>
            <a:pathLst>
              <a:path w="1847088" h="798504">
                <a:moveTo>
                  <a:pt x="1847088" y="0"/>
                </a:moveTo>
                <a:lnTo>
                  <a:pt x="1847088" y="798504"/>
                </a:lnTo>
                <a:lnTo>
                  <a:pt x="0" y="798504"/>
                </a:lnTo>
                <a:lnTo>
                  <a:pt x="0" y="776617"/>
                </a:lnTo>
                <a:lnTo>
                  <a:pt x="0" y="776616"/>
                </a:lnTo>
                <a:cubicBezTo>
                  <a:pt x="628914" y="692489"/>
                  <a:pt x="1258363" y="459955"/>
                  <a:pt x="1847088" y="0"/>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6" name="Straight Connector 15">
            <a:extLst>
              <a:ext uri="{FF2B5EF4-FFF2-40B4-BE49-F238E27FC236}">
                <a16:creationId xmlns:a16="http://schemas.microsoft.com/office/drawing/2014/main" id="{DD8DFD5E-304B-EBF5-0B40-12C88390BF41}"/>
              </a:ext>
            </a:extLst>
          </p:cNvPr>
          <p:cNvCxnSpPr>
            <a:cxnSpLocks/>
          </p:cNvCxnSpPr>
          <p:nvPr/>
        </p:nvCxnSpPr>
        <p:spPr>
          <a:xfrm flipV="1">
            <a:off x="3712525" y="2173596"/>
            <a:ext cx="0" cy="3538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D89EEF-073A-F38F-70A8-8C807ABC362D}"/>
              </a:ext>
            </a:extLst>
          </p:cNvPr>
          <p:cNvCxnSpPr>
            <a:cxnSpLocks/>
          </p:cNvCxnSpPr>
          <p:nvPr/>
        </p:nvCxnSpPr>
        <p:spPr>
          <a:xfrm flipV="1">
            <a:off x="6135107" y="2173596"/>
            <a:ext cx="0" cy="3538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95FEA5-5EF5-5327-03D3-37DA57F5B21B}"/>
              </a:ext>
            </a:extLst>
          </p:cNvPr>
          <p:cNvCxnSpPr>
            <a:cxnSpLocks/>
          </p:cNvCxnSpPr>
          <p:nvPr/>
        </p:nvCxnSpPr>
        <p:spPr>
          <a:xfrm flipH="1" flipV="1">
            <a:off x="8559527" y="2173596"/>
            <a:ext cx="0" cy="35387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7">
            <a:extLst>
              <a:ext uri="{FF2B5EF4-FFF2-40B4-BE49-F238E27FC236}">
                <a16:creationId xmlns:a16="http://schemas.microsoft.com/office/drawing/2014/main" id="{3B590D52-9CE3-DA4D-9A0A-6788F5DFA32C}"/>
              </a:ext>
            </a:extLst>
          </p:cNvPr>
          <p:cNvSpPr/>
          <p:nvPr/>
        </p:nvSpPr>
        <p:spPr>
          <a:xfrm>
            <a:off x="1293517" y="3046155"/>
            <a:ext cx="9694010" cy="2649521"/>
          </a:xfrm>
          <a:custGeom>
            <a:avLst/>
            <a:gdLst>
              <a:gd name="connsiteX0" fmla="*/ 0 w 1676400"/>
              <a:gd name="connsiteY0" fmla="*/ 865824 h 1731647"/>
              <a:gd name="connsiteX1" fmla="*/ 838200 w 1676400"/>
              <a:gd name="connsiteY1" fmla="*/ 0 h 1731647"/>
              <a:gd name="connsiteX2" fmla="*/ 1676400 w 1676400"/>
              <a:gd name="connsiteY2" fmla="*/ 865824 h 1731647"/>
              <a:gd name="connsiteX3" fmla="*/ 838200 w 1676400"/>
              <a:gd name="connsiteY3" fmla="*/ 1731648 h 1731647"/>
              <a:gd name="connsiteX4" fmla="*/ 0 w 1676400"/>
              <a:gd name="connsiteY4" fmla="*/ 865824 h 1731647"/>
              <a:gd name="connsiteX0" fmla="*/ 838200 w 1676400"/>
              <a:gd name="connsiteY0" fmla="*/ 1731648 h 1823088"/>
              <a:gd name="connsiteX1" fmla="*/ 0 w 1676400"/>
              <a:gd name="connsiteY1" fmla="*/ 865824 h 1823088"/>
              <a:gd name="connsiteX2" fmla="*/ 838200 w 1676400"/>
              <a:gd name="connsiteY2" fmla="*/ 0 h 1823088"/>
              <a:gd name="connsiteX3" fmla="*/ 1676400 w 1676400"/>
              <a:gd name="connsiteY3" fmla="*/ 865824 h 1823088"/>
              <a:gd name="connsiteX4" fmla="*/ 929640 w 1676400"/>
              <a:gd name="connsiteY4" fmla="*/ 1823088 h 1823088"/>
              <a:gd name="connsiteX0" fmla="*/ 45180 w 5210054"/>
              <a:gd name="connsiteY0" fmla="*/ 2556839 h 2556839"/>
              <a:gd name="connsiteX1" fmla="*/ 3533654 w 5210054"/>
              <a:gd name="connsiteY1" fmla="*/ 865824 h 2556839"/>
              <a:gd name="connsiteX2" fmla="*/ 4371854 w 5210054"/>
              <a:gd name="connsiteY2" fmla="*/ 0 h 2556839"/>
              <a:gd name="connsiteX3" fmla="*/ 5210054 w 5210054"/>
              <a:gd name="connsiteY3" fmla="*/ 865824 h 2556839"/>
              <a:gd name="connsiteX4" fmla="*/ 4463294 w 5210054"/>
              <a:gd name="connsiteY4" fmla="*/ 1823088 h 2556839"/>
              <a:gd name="connsiteX0" fmla="*/ 0 w 5164874"/>
              <a:gd name="connsiteY0" fmla="*/ 2556839 h 2556839"/>
              <a:gd name="connsiteX1" fmla="*/ 3488474 w 5164874"/>
              <a:gd name="connsiteY1" fmla="*/ 865824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556839 h 2556839"/>
              <a:gd name="connsiteX1" fmla="*/ 3488474 w 5164874"/>
              <a:gd name="connsiteY1" fmla="*/ 865824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556839 h 2556839"/>
              <a:gd name="connsiteX1" fmla="*/ 2651754 w 5164874"/>
              <a:gd name="connsiteY1" fmla="*/ 1180491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876435 h 2876435"/>
              <a:gd name="connsiteX1" fmla="*/ 2234503 w 5164874"/>
              <a:gd name="connsiteY1" fmla="*/ 1801928 h 2876435"/>
              <a:gd name="connsiteX2" fmla="*/ 4317797 w 5164874"/>
              <a:gd name="connsiteY2" fmla="*/ 0 h 2876435"/>
              <a:gd name="connsiteX3" fmla="*/ 5164874 w 5164874"/>
              <a:gd name="connsiteY3" fmla="*/ 1185420 h 2876435"/>
              <a:gd name="connsiteX4" fmla="*/ 4418114 w 5164874"/>
              <a:gd name="connsiteY4" fmla="*/ 2142684 h 2876435"/>
              <a:gd name="connsiteX0" fmla="*/ 0 w 5164874"/>
              <a:gd name="connsiteY0" fmla="*/ 2883790 h 2883790"/>
              <a:gd name="connsiteX1" fmla="*/ 2110216 w 5164874"/>
              <a:gd name="connsiteY1" fmla="*/ 1747140 h 2883790"/>
              <a:gd name="connsiteX2" fmla="*/ 4317797 w 5164874"/>
              <a:gd name="connsiteY2" fmla="*/ 7355 h 2883790"/>
              <a:gd name="connsiteX3" fmla="*/ 5164874 w 5164874"/>
              <a:gd name="connsiteY3" fmla="*/ 1192775 h 2883790"/>
              <a:gd name="connsiteX4" fmla="*/ 4418114 w 5164874"/>
              <a:gd name="connsiteY4" fmla="*/ 2150039 h 2883790"/>
              <a:gd name="connsiteX0" fmla="*/ 0 w 5164874"/>
              <a:gd name="connsiteY0" fmla="*/ 2857388 h 2857388"/>
              <a:gd name="connsiteX1" fmla="*/ 2110216 w 5164874"/>
              <a:gd name="connsiteY1" fmla="*/ 1720738 h 2857388"/>
              <a:gd name="connsiteX2" fmla="*/ 4442085 w 5164874"/>
              <a:gd name="connsiteY2" fmla="*/ 7586 h 2857388"/>
              <a:gd name="connsiteX3" fmla="*/ 5164874 w 5164874"/>
              <a:gd name="connsiteY3" fmla="*/ 1166373 h 2857388"/>
              <a:gd name="connsiteX4" fmla="*/ 4418114 w 5164874"/>
              <a:gd name="connsiteY4" fmla="*/ 2123637 h 2857388"/>
              <a:gd name="connsiteX0" fmla="*/ 0 w 5963864"/>
              <a:gd name="connsiteY0" fmla="*/ 2866842 h 2866842"/>
              <a:gd name="connsiteX1" fmla="*/ 2110216 w 5963864"/>
              <a:gd name="connsiteY1" fmla="*/ 1730192 h 2866842"/>
              <a:gd name="connsiteX2" fmla="*/ 4442085 w 5963864"/>
              <a:gd name="connsiteY2" fmla="*/ 17040 h 2866842"/>
              <a:gd name="connsiteX3" fmla="*/ 5963864 w 5963864"/>
              <a:gd name="connsiteY3" fmla="*/ 971640 h 2866842"/>
              <a:gd name="connsiteX4" fmla="*/ 4418114 w 5963864"/>
              <a:gd name="connsiteY4" fmla="*/ 2133091 h 2866842"/>
              <a:gd name="connsiteX0" fmla="*/ 0 w 7021215"/>
              <a:gd name="connsiteY0" fmla="*/ 2866842 h 2866842"/>
              <a:gd name="connsiteX1" fmla="*/ 2110216 w 7021215"/>
              <a:gd name="connsiteY1" fmla="*/ 1730192 h 2866842"/>
              <a:gd name="connsiteX2" fmla="*/ 4442085 w 7021215"/>
              <a:gd name="connsiteY2" fmla="*/ 17040 h 2866842"/>
              <a:gd name="connsiteX3" fmla="*/ 5963864 w 7021215"/>
              <a:gd name="connsiteY3" fmla="*/ 971640 h 2866842"/>
              <a:gd name="connsiteX4" fmla="*/ 6957128 w 7021215"/>
              <a:gd name="connsiteY4" fmla="*/ 1458388 h 2866842"/>
              <a:gd name="connsiteX0" fmla="*/ 0 w 7021215"/>
              <a:gd name="connsiteY0" fmla="*/ 2866842 h 2866842"/>
              <a:gd name="connsiteX1" fmla="*/ 2110216 w 7021215"/>
              <a:gd name="connsiteY1" fmla="*/ 1730192 h 2866842"/>
              <a:gd name="connsiteX2" fmla="*/ 4442085 w 7021215"/>
              <a:gd name="connsiteY2" fmla="*/ 17040 h 2866842"/>
              <a:gd name="connsiteX3" fmla="*/ 5963864 w 7021215"/>
              <a:gd name="connsiteY3" fmla="*/ 971640 h 2866842"/>
              <a:gd name="connsiteX4" fmla="*/ 6957128 w 7021215"/>
              <a:gd name="connsiteY4" fmla="*/ 1458388 h 2866842"/>
              <a:gd name="connsiteX0" fmla="*/ 0 w 6957128"/>
              <a:gd name="connsiteY0" fmla="*/ 2866842 h 2866842"/>
              <a:gd name="connsiteX1" fmla="*/ 2110216 w 6957128"/>
              <a:gd name="connsiteY1" fmla="*/ 1730192 h 2866842"/>
              <a:gd name="connsiteX2" fmla="*/ 4442085 w 6957128"/>
              <a:gd name="connsiteY2" fmla="*/ 17040 h 2866842"/>
              <a:gd name="connsiteX3" fmla="*/ 5963864 w 6957128"/>
              <a:gd name="connsiteY3" fmla="*/ 971640 h 2866842"/>
              <a:gd name="connsiteX4" fmla="*/ 6957128 w 6957128"/>
              <a:gd name="connsiteY4" fmla="*/ 1458388 h 2866842"/>
              <a:gd name="connsiteX0" fmla="*/ 0 w 6957128"/>
              <a:gd name="connsiteY0" fmla="*/ 2879635 h 2879635"/>
              <a:gd name="connsiteX1" fmla="*/ 2110216 w 6957128"/>
              <a:gd name="connsiteY1" fmla="*/ 1742985 h 2879635"/>
              <a:gd name="connsiteX2" fmla="*/ 4442085 w 6957128"/>
              <a:gd name="connsiteY2" fmla="*/ 29833 h 2879635"/>
              <a:gd name="connsiteX3" fmla="*/ 5448220 w 6957128"/>
              <a:gd name="connsiteY3" fmla="*/ 677663 h 2879635"/>
              <a:gd name="connsiteX4" fmla="*/ 5963864 w 6957128"/>
              <a:gd name="connsiteY4" fmla="*/ 984433 h 2879635"/>
              <a:gd name="connsiteX5" fmla="*/ 6957128 w 6957128"/>
              <a:gd name="connsiteY5" fmla="*/ 1471181 h 2879635"/>
              <a:gd name="connsiteX0" fmla="*/ 0 w 6957128"/>
              <a:gd name="connsiteY0" fmla="*/ 2888186 h 2888186"/>
              <a:gd name="connsiteX1" fmla="*/ 2110216 w 6957128"/>
              <a:gd name="connsiteY1" fmla="*/ 1751536 h 2888186"/>
              <a:gd name="connsiteX2" fmla="*/ 4388819 w 6957128"/>
              <a:gd name="connsiteY2" fmla="*/ 29506 h 2888186"/>
              <a:gd name="connsiteX3" fmla="*/ 5448220 w 6957128"/>
              <a:gd name="connsiteY3" fmla="*/ 686214 h 2888186"/>
              <a:gd name="connsiteX4" fmla="*/ 5963864 w 6957128"/>
              <a:gd name="connsiteY4" fmla="*/ 992984 h 2888186"/>
              <a:gd name="connsiteX5" fmla="*/ 6957128 w 6957128"/>
              <a:gd name="connsiteY5" fmla="*/ 1479732 h 2888186"/>
              <a:gd name="connsiteX0" fmla="*/ 0 w 6957128"/>
              <a:gd name="connsiteY0" fmla="*/ 2858866 h 2858866"/>
              <a:gd name="connsiteX1" fmla="*/ 2110216 w 6957128"/>
              <a:gd name="connsiteY1" fmla="*/ 1722216 h 2858866"/>
              <a:gd name="connsiteX2" fmla="*/ 4388819 w 6957128"/>
              <a:gd name="connsiteY2" fmla="*/ 186 h 2858866"/>
              <a:gd name="connsiteX3" fmla="*/ 5448220 w 6957128"/>
              <a:gd name="connsiteY3" fmla="*/ 656894 h 2858866"/>
              <a:gd name="connsiteX4" fmla="*/ 5963864 w 6957128"/>
              <a:gd name="connsiteY4" fmla="*/ 963664 h 2858866"/>
              <a:gd name="connsiteX5" fmla="*/ 6957128 w 6957128"/>
              <a:gd name="connsiteY5" fmla="*/ 1450412 h 2858866"/>
              <a:gd name="connsiteX0" fmla="*/ 0 w 6957128"/>
              <a:gd name="connsiteY0" fmla="*/ 2871449 h 2871449"/>
              <a:gd name="connsiteX1" fmla="*/ 2110216 w 6957128"/>
              <a:gd name="connsiteY1" fmla="*/ 1734799 h 2871449"/>
              <a:gd name="connsiteX2" fmla="*/ 4388819 w 6957128"/>
              <a:gd name="connsiteY2" fmla="*/ 12769 h 2871449"/>
              <a:gd name="connsiteX3" fmla="*/ 5963864 w 6957128"/>
              <a:gd name="connsiteY3" fmla="*/ 976247 h 2871449"/>
              <a:gd name="connsiteX4" fmla="*/ 6957128 w 6957128"/>
              <a:gd name="connsiteY4" fmla="*/ 1462995 h 2871449"/>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94 h 2858694"/>
              <a:gd name="connsiteX1" fmla="*/ 2278891 w 6957128"/>
              <a:gd name="connsiteY1" fmla="*/ 1784188 h 2858694"/>
              <a:gd name="connsiteX2" fmla="*/ 4388819 w 6957128"/>
              <a:gd name="connsiteY2" fmla="*/ 14 h 2858694"/>
              <a:gd name="connsiteX3" fmla="*/ 5963864 w 6957128"/>
              <a:gd name="connsiteY3" fmla="*/ 963492 h 2858694"/>
              <a:gd name="connsiteX4" fmla="*/ 6957128 w 6957128"/>
              <a:gd name="connsiteY4" fmla="*/ 1450240 h 2858694"/>
              <a:gd name="connsiteX0" fmla="*/ 0 w 6957128"/>
              <a:gd name="connsiteY0" fmla="*/ 2858696 h 2858696"/>
              <a:gd name="connsiteX1" fmla="*/ 2278891 w 6957128"/>
              <a:gd name="connsiteY1" fmla="*/ 1784190 h 2858696"/>
              <a:gd name="connsiteX2" fmla="*/ 4388819 w 6957128"/>
              <a:gd name="connsiteY2" fmla="*/ 16 h 2858696"/>
              <a:gd name="connsiteX3" fmla="*/ 5963864 w 6957128"/>
              <a:gd name="connsiteY3" fmla="*/ 963494 h 2858696"/>
              <a:gd name="connsiteX4" fmla="*/ 6957128 w 6957128"/>
              <a:gd name="connsiteY4" fmla="*/ 1450242 h 2858696"/>
              <a:gd name="connsiteX0" fmla="*/ 0 w 6957128"/>
              <a:gd name="connsiteY0" fmla="*/ 2860548 h 2860548"/>
              <a:gd name="connsiteX1" fmla="*/ 2278891 w 6957128"/>
              <a:gd name="connsiteY1" fmla="*/ 1786042 h 2860548"/>
              <a:gd name="connsiteX2" fmla="*/ 4388819 w 6957128"/>
              <a:gd name="connsiteY2" fmla="*/ 1868 h 2860548"/>
              <a:gd name="connsiteX3" fmla="*/ 6957128 w 6957128"/>
              <a:gd name="connsiteY3" fmla="*/ 1452094 h 2860548"/>
              <a:gd name="connsiteX0" fmla="*/ 0 w 6957128"/>
              <a:gd name="connsiteY0" fmla="*/ 2860619 h 2860619"/>
              <a:gd name="connsiteX1" fmla="*/ 2278891 w 6957128"/>
              <a:gd name="connsiteY1" fmla="*/ 1786113 h 2860619"/>
              <a:gd name="connsiteX2" fmla="*/ 4388819 w 6957128"/>
              <a:gd name="connsiteY2" fmla="*/ 1939 h 2860619"/>
              <a:gd name="connsiteX3" fmla="*/ 6957128 w 6957128"/>
              <a:gd name="connsiteY3" fmla="*/ 1452165 h 2860619"/>
              <a:gd name="connsiteX0" fmla="*/ 0 w 6957128"/>
              <a:gd name="connsiteY0" fmla="*/ 2860634 h 2860634"/>
              <a:gd name="connsiteX1" fmla="*/ 2278891 w 6957128"/>
              <a:gd name="connsiteY1" fmla="*/ 1786128 h 2860634"/>
              <a:gd name="connsiteX2" fmla="*/ 4388819 w 6957128"/>
              <a:gd name="connsiteY2" fmla="*/ 1954 h 2860634"/>
              <a:gd name="connsiteX3" fmla="*/ 6957128 w 6957128"/>
              <a:gd name="connsiteY3" fmla="*/ 1452180 h 2860634"/>
              <a:gd name="connsiteX0" fmla="*/ 0 w 6957128"/>
              <a:gd name="connsiteY0" fmla="*/ 2858747 h 2858747"/>
              <a:gd name="connsiteX1" fmla="*/ 2278891 w 6957128"/>
              <a:gd name="connsiteY1" fmla="*/ 1784241 h 2858747"/>
              <a:gd name="connsiteX2" fmla="*/ 4388819 w 6957128"/>
              <a:gd name="connsiteY2" fmla="*/ 67 h 2858747"/>
              <a:gd name="connsiteX3" fmla="*/ 6957128 w 6957128"/>
              <a:gd name="connsiteY3" fmla="*/ 1450293 h 2858747"/>
              <a:gd name="connsiteX0" fmla="*/ 0 w 6957128"/>
              <a:gd name="connsiteY0" fmla="*/ 2858723 h 2858723"/>
              <a:gd name="connsiteX1" fmla="*/ 2278891 w 6957128"/>
              <a:gd name="connsiteY1" fmla="*/ 1784217 h 2858723"/>
              <a:gd name="connsiteX2" fmla="*/ 4388819 w 6957128"/>
              <a:gd name="connsiteY2" fmla="*/ 43 h 2858723"/>
              <a:gd name="connsiteX3" fmla="*/ 6957128 w 6957128"/>
              <a:gd name="connsiteY3" fmla="*/ 1450269 h 2858723"/>
              <a:gd name="connsiteX0" fmla="*/ 0 w 6957128"/>
              <a:gd name="connsiteY0" fmla="*/ 2858721 h 2858721"/>
              <a:gd name="connsiteX1" fmla="*/ 2278891 w 6957128"/>
              <a:gd name="connsiteY1" fmla="*/ 1784215 h 2858721"/>
              <a:gd name="connsiteX2" fmla="*/ 4388819 w 6957128"/>
              <a:gd name="connsiteY2" fmla="*/ 41 h 2858721"/>
              <a:gd name="connsiteX3" fmla="*/ 6957128 w 6957128"/>
              <a:gd name="connsiteY3" fmla="*/ 1450267 h 2858721"/>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0 w 6957128"/>
              <a:gd name="connsiteY4" fmla="*/ 2858727 h 2858727"/>
              <a:gd name="connsiteX0" fmla="*/ 0 w 6957328"/>
              <a:gd name="connsiteY0" fmla="*/ 2858727 h 2858727"/>
              <a:gd name="connsiteX1" fmla="*/ 2278891 w 6957328"/>
              <a:gd name="connsiteY1" fmla="*/ 1784221 h 2858727"/>
              <a:gd name="connsiteX2" fmla="*/ 4388819 w 6957328"/>
              <a:gd name="connsiteY2" fmla="*/ 47 h 2858727"/>
              <a:gd name="connsiteX3" fmla="*/ 6957128 w 6957328"/>
              <a:gd name="connsiteY3" fmla="*/ 1450273 h 2858727"/>
              <a:gd name="connsiteX4" fmla="*/ 4261321 w 6957328"/>
              <a:gd name="connsiteY4" fmla="*/ 1998140 h 2858727"/>
              <a:gd name="connsiteX5" fmla="*/ 0 w 6957328"/>
              <a:gd name="connsiteY5" fmla="*/ 2858727 h 2858727"/>
              <a:gd name="connsiteX0" fmla="*/ 0 w 6957328"/>
              <a:gd name="connsiteY0" fmla="*/ 2858727 h 2858727"/>
              <a:gd name="connsiteX1" fmla="*/ 2278891 w 6957328"/>
              <a:gd name="connsiteY1" fmla="*/ 1784221 h 2858727"/>
              <a:gd name="connsiteX2" fmla="*/ 4388819 w 6957328"/>
              <a:gd name="connsiteY2" fmla="*/ 47 h 2858727"/>
              <a:gd name="connsiteX3" fmla="*/ 6957128 w 6957328"/>
              <a:gd name="connsiteY3" fmla="*/ 1450273 h 2858727"/>
              <a:gd name="connsiteX4" fmla="*/ 4261321 w 6957328"/>
              <a:gd name="connsiteY4" fmla="*/ 1998140 h 2858727"/>
              <a:gd name="connsiteX5" fmla="*/ 2420348 w 6957328"/>
              <a:gd name="connsiteY5" fmla="*/ 2373354 h 2858727"/>
              <a:gd name="connsiteX6" fmla="*/ 0 w 6957328"/>
              <a:gd name="connsiteY6"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860953 w 6957128"/>
              <a:gd name="connsiteY4" fmla="*/ 1851715 h 2858727"/>
              <a:gd name="connsiteX5" fmla="*/ 4261321 w 6957128"/>
              <a:gd name="connsiteY5" fmla="*/ 1998140 h 2858727"/>
              <a:gd name="connsiteX6" fmla="*/ 2420348 w 6957128"/>
              <a:gd name="connsiteY6" fmla="*/ 2373354 h 2858727"/>
              <a:gd name="connsiteX7" fmla="*/ 0 w 6957128"/>
              <a:gd name="connsiteY7"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261321 w 6957128"/>
              <a:gd name="connsiteY4" fmla="*/ 1998140 h 2858727"/>
              <a:gd name="connsiteX5" fmla="*/ 2420348 w 6957128"/>
              <a:gd name="connsiteY5" fmla="*/ 2373354 h 2858727"/>
              <a:gd name="connsiteX6" fmla="*/ 0 w 6957128"/>
              <a:gd name="connsiteY6"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261321 w 6957128"/>
              <a:gd name="connsiteY4" fmla="*/ 1998140 h 2858727"/>
              <a:gd name="connsiteX5" fmla="*/ 0 w 6957128"/>
              <a:gd name="connsiteY5" fmla="*/ 2858727 h 2858727"/>
              <a:gd name="connsiteX0" fmla="*/ 0 w 7038562"/>
              <a:gd name="connsiteY0" fmla="*/ 2858727 h 3288510"/>
              <a:gd name="connsiteX1" fmla="*/ 2278891 w 7038562"/>
              <a:gd name="connsiteY1" fmla="*/ 1784221 h 3288510"/>
              <a:gd name="connsiteX2" fmla="*/ 4388819 w 7038562"/>
              <a:gd name="connsiteY2" fmla="*/ 47 h 3288510"/>
              <a:gd name="connsiteX3" fmla="*/ 6957128 w 7038562"/>
              <a:gd name="connsiteY3" fmla="*/ 1450273 h 3288510"/>
              <a:gd name="connsiteX4" fmla="*/ 7038562 w 7038562"/>
              <a:gd name="connsiteY4" fmla="*/ 3288510 h 3288510"/>
              <a:gd name="connsiteX5" fmla="*/ 0 w 7038562"/>
              <a:gd name="connsiteY5" fmla="*/ 2858727 h 3288510"/>
              <a:gd name="connsiteX0" fmla="*/ 0 w 7038562"/>
              <a:gd name="connsiteY0" fmla="*/ 2858727 h 3288510"/>
              <a:gd name="connsiteX1" fmla="*/ 2278891 w 7038562"/>
              <a:gd name="connsiteY1" fmla="*/ 1784221 h 3288510"/>
              <a:gd name="connsiteX2" fmla="*/ 4388819 w 7038562"/>
              <a:gd name="connsiteY2" fmla="*/ 47 h 3288510"/>
              <a:gd name="connsiteX3" fmla="*/ 6957128 w 7038562"/>
              <a:gd name="connsiteY3" fmla="*/ 1450273 h 3288510"/>
              <a:gd name="connsiteX4" fmla="*/ 7038562 w 7038562"/>
              <a:gd name="connsiteY4" fmla="*/ 3288510 h 3288510"/>
              <a:gd name="connsiteX5" fmla="*/ 1052767 w 7038562"/>
              <a:gd name="connsiteY5" fmla="*/ 2931599 h 3288510"/>
              <a:gd name="connsiteX6" fmla="*/ 0 w 7038562"/>
              <a:gd name="connsiteY6" fmla="*/ 2858727 h 3288510"/>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7647931 w 7734194"/>
              <a:gd name="connsiteY0" fmla="*/ 3288510 h 3380025"/>
              <a:gd name="connsiteX1" fmla="*/ 0 w 7734194"/>
              <a:gd name="connsiteY1" fmla="*/ 3380025 h 3380025"/>
              <a:gd name="connsiteX2" fmla="*/ 609369 w 7734194"/>
              <a:gd name="connsiteY2" fmla="*/ 2858727 h 3380025"/>
              <a:gd name="connsiteX3" fmla="*/ 2888260 w 7734194"/>
              <a:gd name="connsiteY3" fmla="*/ 1784221 h 3380025"/>
              <a:gd name="connsiteX4" fmla="*/ 4998188 w 7734194"/>
              <a:gd name="connsiteY4" fmla="*/ 47 h 3380025"/>
              <a:gd name="connsiteX5" fmla="*/ 7566497 w 7734194"/>
              <a:gd name="connsiteY5" fmla="*/ 1450273 h 3380025"/>
              <a:gd name="connsiteX6" fmla="*/ 7734194 w 7734194"/>
              <a:gd name="connsiteY6" fmla="*/ 3363553 h 3380025"/>
              <a:gd name="connsiteX0" fmla="*/ 7647931 w 7647931"/>
              <a:gd name="connsiteY0" fmla="*/ 3288510 h 3380025"/>
              <a:gd name="connsiteX1" fmla="*/ 0 w 7647931"/>
              <a:gd name="connsiteY1" fmla="*/ 3380025 h 3380025"/>
              <a:gd name="connsiteX2" fmla="*/ 609369 w 7647931"/>
              <a:gd name="connsiteY2" fmla="*/ 2858727 h 3380025"/>
              <a:gd name="connsiteX3" fmla="*/ 2888260 w 7647931"/>
              <a:gd name="connsiteY3" fmla="*/ 1784221 h 3380025"/>
              <a:gd name="connsiteX4" fmla="*/ 4998188 w 7647931"/>
              <a:gd name="connsiteY4" fmla="*/ 47 h 3380025"/>
              <a:gd name="connsiteX5" fmla="*/ 7566497 w 7647931"/>
              <a:gd name="connsiteY5" fmla="*/ 1450273 h 3380025"/>
              <a:gd name="connsiteX0" fmla="*/ 0 w 7566497"/>
              <a:gd name="connsiteY0" fmla="*/ 3380025 h 3380025"/>
              <a:gd name="connsiteX1" fmla="*/ 609369 w 7566497"/>
              <a:gd name="connsiteY1" fmla="*/ 2858727 h 3380025"/>
              <a:gd name="connsiteX2" fmla="*/ 2888260 w 7566497"/>
              <a:gd name="connsiteY2" fmla="*/ 1784221 h 3380025"/>
              <a:gd name="connsiteX3" fmla="*/ 4998188 w 7566497"/>
              <a:gd name="connsiteY3" fmla="*/ 47 h 3380025"/>
              <a:gd name="connsiteX4" fmla="*/ 7566497 w 7566497"/>
              <a:gd name="connsiteY4" fmla="*/ 1450273 h 3380025"/>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Lst>
            <a:ahLst/>
            <a:cxnLst>
              <a:cxn ang="0">
                <a:pos x="connsiteX0" y="connsiteY0"/>
              </a:cxn>
              <a:cxn ang="0">
                <a:pos x="connsiteX1" y="connsiteY1"/>
              </a:cxn>
              <a:cxn ang="0">
                <a:pos x="connsiteX2" y="connsiteY2"/>
              </a:cxn>
              <a:cxn ang="0">
                <a:pos x="connsiteX3" y="connsiteY3"/>
              </a:cxn>
            </a:cxnLst>
            <a:rect l="l" t="t" r="r" b="b"/>
            <a:pathLst>
              <a:path w="6957128" h="2858727">
                <a:moveTo>
                  <a:pt x="0" y="2858727"/>
                </a:moveTo>
                <a:cubicBezTo>
                  <a:pt x="789222" y="2766887"/>
                  <a:pt x="1579339" y="2459536"/>
                  <a:pt x="2278891" y="1784221"/>
                </a:cubicBezTo>
                <a:cubicBezTo>
                  <a:pt x="2978443" y="1108906"/>
                  <a:pt x="3472354" y="-8355"/>
                  <a:pt x="4388819" y="47"/>
                </a:cubicBezTo>
                <a:cubicBezTo>
                  <a:pt x="5305284" y="8449"/>
                  <a:pt x="5336404" y="1068907"/>
                  <a:pt x="6957128" y="1450273"/>
                </a:cubicBezTo>
              </a:path>
            </a:pathLst>
          </a:custGeom>
          <a:noFill/>
          <a:ln w="25400" cap="rnd">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0FD513E6-49C1-C290-60D4-B624CDADC6F6}"/>
              </a:ext>
            </a:extLst>
          </p:cNvPr>
          <p:cNvSpPr txBox="1"/>
          <p:nvPr/>
        </p:nvSpPr>
        <p:spPr>
          <a:xfrm>
            <a:off x="10887217" y="5719339"/>
            <a:ext cx="599780"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a:ea typeface="+mn-ea"/>
                <a:cs typeface="Arial" pitchFamily="34" charset="0"/>
              </a:rPr>
              <a:t>Time</a:t>
            </a:r>
          </a:p>
        </p:txBody>
      </p:sp>
    </p:spTree>
    <p:extLst>
      <p:ext uri="{BB962C8B-B14F-4D97-AF65-F5344CB8AC3E}">
        <p14:creationId xmlns:p14="http://schemas.microsoft.com/office/powerpoint/2010/main" val="27788554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Strategy is the combination of objective, scope, and advantage</a:t>
            </a:r>
            <a:endParaRPr lang="en-DK"/>
          </a:p>
        </p:txBody>
      </p:sp>
      <p:sp>
        <p:nvSpPr>
          <p:cNvPr id="8" name="Text Placeholder 7">
            <a:extLst>
              <a:ext uri="{FF2B5EF4-FFF2-40B4-BE49-F238E27FC236}">
                <a16:creationId xmlns:a16="http://schemas.microsoft.com/office/drawing/2014/main" id="{7A50EC52-8C28-4138-C0DD-9D5D689324C8}"/>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26" name="Rectangle 25">
            <a:extLst>
              <a:ext uri="{FF2B5EF4-FFF2-40B4-BE49-F238E27FC236}">
                <a16:creationId xmlns:a16="http://schemas.microsoft.com/office/drawing/2014/main" id="{CC2091B4-E869-EF44-AFB4-720BD9B22847}"/>
              </a:ext>
            </a:extLst>
          </p:cNvPr>
          <p:cNvSpPr/>
          <p:nvPr/>
        </p:nvSpPr>
        <p:spPr>
          <a:xfrm>
            <a:off x="558571" y="226927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2"/>
                </a:solidFill>
                <a:latin typeface="Arial" panose="020B0604020202020204" pitchFamily="34" charset="0"/>
                <a:cs typeface="Arial" panose="020B0604020202020204" pitchFamily="34" charset="0"/>
              </a:rPr>
              <a:t>Objective</a:t>
            </a:r>
          </a:p>
        </p:txBody>
      </p:sp>
      <p:sp>
        <p:nvSpPr>
          <p:cNvPr id="27" name="Rectangle 26">
            <a:extLst>
              <a:ext uri="{FF2B5EF4-FFF2-40B4-BE49-F238E27FC236}">
                <a16:creationId xmlns:a16="http://schemas.microsoft.com/office/drawing/2014/main" id="{0C9B8834-075B-D448-98E4-64A805019E99}"/>
              </a:ext>
            </a:extLst>
          </p:cNvPr>
          <p:cNvSpPr/>
          <p:nvPr/>
        </p:nvSpPr>
        <p:spPr>
          <a:xfrm>
            <a:off x="558571" y="3641143"/>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accent2"/>
                </a:solidFill>
                <a:latin typeface="Arial" panose="020B0604020202020204" pitchFamily="34" charset="0"/>
                <a:cs typeface="Arial" panose="020B0604020202020204" pitchFamily="34" charset="0"/>
              </a:rPr>
              <a:t>Scope</a:t>
            </a:r>
          </a:p>
        </p:txBody>
      </p:sp>
      <p:sp>
        <p:nvSpPr>
          <p:cNvPr id="28" name="Rectangle 27">
            <a:extLst>
              <a:ext uri="{FF2B5EF4-FFF2-40B4-BE49-F238E27FC236}">
                <a16:creationId xmlns:a16="http://schemas.microsoft.com/office/drawing/2014/main" id="{E8CD1884-18D1-7B4D-AB66-1EA115EC6866}"/>
              </a:ext>
            </a:extLst>
          </p:cNvPr>
          <p:cNvSpPr/>
          <p:nvPr/>
        </p:nvSpPr>
        <p:spPr>
          <a:xfrm>
            <a:off x="2746911" y="2269278"/>
            <a:ext cx="7743965"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What is our goal/what does winning look like to us?</a:t>
            </a:r>
          </a:p>
          <a:p>
            <a:endParaRPr lang="en-US" sz="16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panose="020B0604020202020204" pitchFamily="34" charset="0"/>
                <a:cs typeface="Arial" panose="020B0604020202020204" pitchFamily="34" charset="0"/>
              </a:rPr>
              <a:t>Specific, measurable, time bound</a:t>
            </a:r>
          </a:p>
        </p:txBody>
      </p:sp>
      <p:sp>
        <p:nvSpPr>
          <p:cNvPr id="29" name="Rectangle 28">
            <a:extLst>
              <a:ext uri="{FF2B5EF4-FFF2-40B4-BE49-F238E27FC236}">
                <a16:creationId xmlns:a16="http://schemas.microsoft.com/office/drawing/2014/main" id="{D6C59295-EDDC-4948-9207-66B70F97E6CF}"/>
              </a:ext>
            </a:extLst>
          </p:cNvPr>
          <p:cNvSpPr/>
          <p:nvPr/>
        </p:nvSpPr>
        <p:spPr>
          <a:xfrm>
            <a:off x="2746911" y="3641143"/>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Arial" panose="020B0604020202020204" pitchFamily="34" charset="0"/>
                <a:cs typeface="Arial" panose="020B0604020202020204" pitchFamily="34" charset="0"/>
              </a:rPr>
              <a:t>Where do we want to play?</a:t>
            </a:r>
          </a:p>
          <a:p>
            <a:endParaRPr lang="en-US" sz="1600">
              <a:solidFill>
                <a:schemeClr val="tx1"/>
              </a:solidFill>
              <a:latin typeface="Arial" panose="020B0604020202020204" pitchFamily="34" charset="0"/>
              <a:cs typeface="Arial" panose="020B0604020202020204" pitchFamily="34" charset="0"/>
            </a:endParaRPr>
          </a:p>
          <a:p>
            <a:r>
              <a:rPr lang="en-US" sz="1600">
                <a:solidFill>
                  <a:schemeClr val="tx1"/>
                </a:solidFill>
                <a:latin typeface="Arial" panose="020B0604020202020204" pitchFamily="34" charset="0"/>
                <a:cs typeface="Arial" panose="020B0604020202020204" pitchFamily="34" charset="0"/>
              </a:rPr>
              <a:t>Customer segments/offerings, geographies, vertical integration</a:t>
            </a:r>
          </a:p>
        </p:txBody>
      </p:sp>
      <p:sp>
        <p:nvSpPr>
          <p:cNvPr id="30" name="Rectangle 29">
            <a:extLst>
              <a:ext uri="{FF2B5EF4-FFF2-40B4-BE49-F238E27FC236}">
                <a16:creationId xmlns:a16="http://schemas.microsoft.com/office/drawing/2014/main" id="{E026C21A-2D21-204F-A508-889DE240F9C5}"/>
              </a:ext>
            </a:extLst>
          </p:cNvPr>
          <p:cNvSpPr/>
          <p:nvPr/>
        </p:nvSpPr>
        <p:spPr>
          <a:xfrm>
            <a:off x="558571" y="501300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2"/>
                </a:solidFill>
                <a:latin typeface="Arial" panose="020B0604020202020204" pitchFamily="34" charset="0"/>
                <a:cs typeface="Arial" panose="020B0604020202020204" pitchFamily="34" charset="0"/>
              </a:rPr>
              <a:t>Advantage</a:t>
            </a:r>
          </a:p>
        </p:txBody>
      </p:sp>
      <p:sp>
        <p:nvSpPr>
          <p:cNvPr id="31" name="Rectangle 30">
            <a:extLst>
              <a:ext uri="{FF2B5EF4-FFF2-40B4-BE49-F238E27FC236}">
                <a16:creationId xmlns:a16="http://schemas.microsoft.com/office/drawing/2014/main" id="{660BFE83-9F1E-4845-90FC-5A3FC11FE5CB}"/>
              </a:ext>
            </a:extLst>
          </p:cNvPr>
          <p:cNvSpPr/>
          <p:nvPr/>
        </p:nvSpPr>
        <p:spPr>
          <a:xfrm>
            <a:off x="2746911" y="5013008"/>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latin typeface="Arial" panose="020B0604020202020204" pitchFamily="34" charset="0"/>
                <a:cs typeface="Arial" panose="020B0604020202020204" pitchFamily="34" charset="0"/>
              </a:rPr>
              <a:t>How do we want to win?</a:t>
            </a:r>
          </a:p>
          <a:p>
            <a:br>
              <a:rPr lang="en-US" sz="1600">
                <a:solidFill>
                  <a:schemeClr val="tx1"/>
                </a:solidFill>
                <a:latin typeface="Arial" panose="020B0604020202020204" pitchFamily="34" charset="0"/>
                <a:cs typeface="Arial" panose="020B0604020202020204" pitchFamily="34" charset="0"/>
              </a:rPr>
            </a:br>
            <a:r>
              <a:rPr lang="en-US" sz="1600">
                <a:solidFill>
                  <a:schemeClr val="tx1"/>
                </a:solidFill>
                <a:latin typeface="Arial" panose="020B0604020202020204" pitchFamily="34" charset="0"/>
                <a:cs typeface="Arial" panose="020B0604020202020204" pitchFamily="34" charset="0"/>
              </a:rPr>
              <a:t>Our unique selling point/value proposition, internal activities to deliver value proposition</a:t>
            </a:r>
          </a:p>
        </p:txBody>
      </p:sp>
      <p:cxnSp>
        <p:nvCxnSpPr>
          <p:cNvPr id="32" name="Straight Connector 31">
            <a:extLst>
              <a:ext uri="{FF2B5EF4-FFF2-40B4-BE49-F238E27FC236}">
                <a16:creationId xmlns:a16="http://schemas.microsoft.com/office/drawing/2014/main" id="{967EB996-2E00-DE4D-A8EB-68214921F2B0}"/>
              </a:ext>
            </a:extLst>
          </p:cNvPr>
          <p:cNvCxnSpPr>
            <a:cxnSpLocks/>
          </p:cNvCxnSpPr>
          <p:nvPr/>
        </p:nvCxnSpPr>
        <p:spPr>
          <a:xfrm>
            <a:off x="467806" y="3405211"/>
            <a:ext cx="1117333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01AB08-3C15-184C-98D6-5BAFD3941D71}"/>
              </a:ext>
            </a:extLst>
          </p:cNvPr>
          <p:cNvCxnSpPr>
            <a:cxnSpLocks/>
          </p:cNvCxnSpPr>
          <p:nvPr/>
        </p:nvCxnSpPr>
        <p:spPr>
          <a:xfrm>
            <a:off x="467806" y="4777076"/>
            <a:ext cx="1117333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63DEC15-91A5-5A38-61FF-C9E4FA3607B7}"/>
              </a:ext>
            </a:extLst>
          </p:cNvPr>
          <p:cNvSpPr txBox="1"/>
          <p:nvPr/>
        </p:nvSpPr>
        <p:spPr>
          <a:xfrm>
            <a:off x="1053885" y="561038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95357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Does your strategy pass these five criteria?</a:t>
            </a:r>
            <a:endParaRPr lang="en-DK"/>
          </a:p>
        </p:txBody>
      </p:sp>
      <p:sp>
        <p:nvSpPr>
          <p:cNvPr id="5" name="Text Placeholder 4">
            <a:extLst>
              <a:ext uri="{FF2B5EF4-FFF2-40B4-BE49-F238E27FC236}">
                <a16:creationId xmlns:a16="http://schemas.microsoft.com/office/drawing/2014/main" id="{98A2A7F6-75AB-AF18-8202-641017375004}"/>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TextBox 2">
            <a:extLst>
              <a:ext uri="{FF2B5EF4-FFF2-40B4-BE49-F238E27FC236}">
                <a16:creationId xmlns:a16="http://schemas.microsoft.com/office/drawing/2014/main" id="{6BDD7492-DFFB-9F4A-B791-87696957DB78}"/>
              </a:ext>
            </a:extLst>
          </p:cNvPr>
          <p:cNvSpPr txBox="1"/>
          <p:nvPr/>
        </p:nvSpPr>
        <p:spPr>
          <a:xfrm>
            <a:off x="467806" y="1853184"/>
            <a:ext cx="5839968" cy="338554"/>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Five tests of a good strategy according to Michael Porter:</a:t>
            </a:r>
          </a:p>
        </p:txBody>
      </p:sp>
      <p:pic>
        <p:nvPicPr>
          <p:cNvPr id="7" name="Picture 6">
            <a:extLst>
              <a:ext uri="{FF2B5EF4-FFF2-40B4-BE49-F238E27FC236}">
                <a16:creationId xmlns:a16="http://schemas.microsoft.com/office/drawing/2014/main" id="{2F83D8A3-99B6-E44F-AA21-9BF90CB3C3A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85574" y="848361"/>
            <a:ext cx="4006426" cy="6009639"/>
          </a:xfrm>
          <a:prstGeom prst="rect">
            <a:avLst/>
          </a:prstGeom>
        </p:spPr>
      </p:pic>
      <p:sp>
        <p:nvSpPr>
          <p:cNvPr id="8" name="TextBox 7">
            <a:extLst>
              <a:ext uri="{FF2B5EF4-FFF2-40B4-BE49-F238E27FC236}">
                <a16:creationId xmlns:a16="http://schemas.microsoft.com/office/drawing/2014/main" id="{45DD4525-BDFE-B147-BF59-AD674B939847}"/>
              </a:ext>
            </a:extLst>
          </p:cNvPr>
          <p:cNvSpPr txBox="1"/>
          <p:nvPr/>
        </p:nvSpPr>
        <p:spPr>
          <a:xfrm>
            <a:off x="1143186" y="2636942"/>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 unique value proposition compared to other organizations</a:t>
            </a:r>
          </a:p>
        </p:txBody>
      </p:sp>
      <p:sp>
        <p:nvSpPr>
          <p:cNvPr id="9" name="TextBox 8">
            <a:extLst>
              <a:ext uri="{FF2B5EF4-FFF2-40B4-BE49-F238E27FC236}">
                <a16:creationId xmlns:a16="http://schemas.microsoft.com/office/drawing/2014/main" id="{655C082F-5092-B942-AD43-447F70B7D606}"/>
              </a:ext>
            </a:extLst>
          </p:cNvPr>
          <p:cNvSpPr txBox="1"/>
          <p:nvPr/>
        </p:nvSpPr>
        <p:spPr>
          <a:xfrm>
            <a:off x="1143186" y="3336545"/>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 different, tailored value chain</a:t>
            </a:r>
          </a:p>
        </p:txBody>
      </p:sp>
      <p:sp>
        <p:nvSpPr>
          <p:cNvPr id="10" name="TextBox 9">
            <a:extLst>
              <a:ext uri="{FF2B5EF4-FFF2-40B4-BE49-F238E27FC236}">
                <a16:creationId xmlns:a16="http://schemas.microsoft.com/office/drawing/2014/main" id="{092D7C8E-8759-DA43-B63F-1D88B4562391}"/>
              </a:ext>
            </a:extLst>
          </p:cNvPr>
          <p:cNvSpPr txBox="1"/>
          <p:nvPr/>
        </p:nvSpPr>
        <p:spPr>
          <a:xfrm>
            <a:off x="1143186" y="4036148"/>
            <a:ext cx="744958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Clear tradeoffs, and choosing what not to do</a:t>
            </a:r>
          </a:p>
        </p:txBody>
      </p:sp>
      <p:sp>
        <p:nvSpPr>
          <p:cNvPr id="11" name="TextBox 10">
            <a:extLst>
              <a:ext uri="{FF2B5EF4-FFF2-40B4-BE49-F238E27FC236}">
                <a16:creationId xmlns:a16="http://schemas.microsoft.com/office/drawing/2014/main" id="{8ECBDF20-70D0-6749-A2DE-EE04F57CD1C5}"/>
              </a:ext>
            </a:extLst>
          </p:cNvPr>
          <p:cNvSpPr txBox="1"/>
          <p:nvPr/>
        </p:nvSpPr>
        <p:spPr>
          <a:xfrm>
            <a:off x="1143186" y="4735751"/>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Activities that fit together and reinforce each other</a:t>
            </a:r>
          </a:p>
        </p:txBody>
      </p:sp>
      <p:sp>
        <p:nvSpPr>
          <p:cNvPr id="12" name="TextBox 11">
            <a:extLst>
              <a:ext uri="{FF2B5EF4-FFF2-40B4-BE49-F238E27FC236}">
                <a16:creationId xmlns:a16="http://schemas.microsoft.com/office/drawing/2014/main" id="{35211180-99F6-3E4B-B90A-21B581E78652}"/>
              </a:ext>
            </a:extLst>
          </p:cNvPr>
          <p:cNvSpPr txBox="1"/>
          <p:nvPr/>
        </p:nvSpPr>
        <p:spPr>
          <a:xfrm>
            <a:off x="1143186" y="5435355"/>
            <a:ext cx="74495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Strategic continuity with continual improvement in realizing the strategy</a:t>
            </a:r>
          </a:p>
        </p:txBody>
      </p:sp>
      <p:sp>
        <p:nvSpPr>
          <p:cNvPr id="13" name="Google Shape;195;p2">
            <a:extLst>
              <a:ext uri="{FF2B5EF4-FFF2-40B4-BE49-F238E27FC236}">
                <a16:creationId xmlns:a16="http://schemas.microsoft.com/office/drawing/2014/main" id="{275D5698-D7C6-7C46-BA14-4C0AA29D0C53}"/>
              </a:ext>
            </a:extLst>
          </p:cNvPr>
          <p:cNvSpPr>
            <a:spLocks noChangeAspect="1"/>
          </p:cNvSpPr>
          <p:nvPr/>
        </p:nvSpPr>
        <p:spPr>
          <a:xfrm>
            <a:off x="590270" y="2608219"/>
            <a:ext cx="396000" cy="396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1</a:t>
            </a:r>
            <a:endParaRPr sz="1600">
              <a:solidFill>
                <a:schemeClr val="bg1"/>
              </a:solidFill>
            </a:endParaRPr>
          </a:p>
        </p:txBody>
      </p:sp>
      <p:sp>
        <p:nvSpPr>
          <p:cNvPr id="14" name="Google Shape;196;p2">
            <a:extLst>
              <a:ext uri="{FF2B5EF4-FFF2-40B4-BE49-F238E27FC236}">
                <a16:creationId xmlns:a16="http://schemas.microsoft.com/office/drawing/2014/main" id="{6E47282C-E579-2F4F-8C35-468AAE1CB80E}"/>
              </a:ext>
            </a:extLst>
          </p:cNvPr>
          <p:cNvSpPr>
            <a:spLocks noChangeAspect="1"/>
          </p:cNvSpPr>
          <p:nvPr/>
        </p:nvSpPr>
        <p:spPr>
          <a:xfrm>
            <a:off x="590270" y="3307822"/>
            <a:ext cx="396000" cy="396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2</a:t>
            </a:r>
            <a:endParaRPr sz="1600">
              <a:solidFill>
                <a:schemeClr val="bg1"/>
              </a:solidFill>
            </a:endParaRPr>
          </a:p>
        </p:txBody>
      </p:sp>
      <p:sp>
        <p:nvSpPr>
          <p:cNvPr id="15" name="Google Shape;197;p2">
            <a:extLst>
              <a:ext uri="{FF2B5EF4-FFF2-40B4-BE49-F238E27FC236}">
                <a16:creationId xmlns:a16="http://schemas.microsoft.com/office/drawing/2014/main" id="{D577313F-C06D-1046-A4A8-E1C4CE2515F2}"/>
              </a:ext>
            </a:extLst>
          </p:cNvPr>
          <p:cNvSpPr>
            <a:spLocks noChangeAspect="1"/>
          </p:cNvSpPr>
          <p:nvPr/>
        </p:nvSpPr>
        <p:spPr>
          <a:xfrm>
            <a:off x="590270" y="4007425"/>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3</a:t>
            </a:r>
            <a:endParaRPr sz="1600">
              <a:solidFill>
                <a:schemeClr val="bg1"/>
              </a:solidFill>
            </a:endParaRPr>
          </a:p>
        </p:txBody>
      </p:sp>
      <p:sp>
        <p:nvSpPr>
          <p:cNvPr id="16" name="Google Shape;198;p2">
            <a:extLst>
              <a:ext uri="{FF2B5EF4-FFF2-40B4-BE49-F238E27FC236}">
                <a16:creationId xmlns:a16="http://schemas.microsoft.com/office/drawing/2014/main" id="{F19CFC38-D375-974A-A9AE-C50CD1C270F5}"/>
              </a:ext>
            </a:extLst>
          </p:cNvPr>
          <p:cNvSpPr>
            <a:spLocks noChangeAspect="1"/>
          </p:cNvSpPr>
          <p:nvPr/>
        </p:nvSpPr>
        <p:spPr>
          <a:xfrm>
            <a:off x="590270" y="4707028"/>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4</a:t>
            </a:r>
            <a:endParaRPr sz="1600">
              <a:solidFill>
                <a:schemeClr val="bg1"/>
              </a:solidFill>
            </a:endParaRPr>
          </a:p>
        </p:txBody>
      </p:sp>
      <p:sp>
        <p:nvSpPr>
          <p:cNvPr id="17" name="Google Shape;199;p2">
            <a:extLst>
              <a:ext uri="{FF2B5EF4-FFF2-40B4-BE49-F238E27FC236}">
                <a16:creationId xmlns:a16="http://schemas.microsoft.com/office/drawing/2014/main" id="{4933E752-2B9D-7D4C-87C3-49E301832B79}"/>
              </a:ext>
            </a:extLst>
          </p:cNvPr>
          <p:cNvSpPr>
            <a:spLocks noChangeAspect="1"/>
          </p:cNvSpPr>
          <p:nvPr/>
        </p:nvSpPr>
        <p:spPr>
          <a:xfrm>
            <a:off x="590270" y="5406632"/>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5</a:t>
            </a:r>
            <a:endParaRPr sz="1600">
              <a:solidFill>
                <a:schemeClr val="bg1"/>
              </a:solidFill>
            </a:endParaRPr>
          </a:p>
        </p:txBody>
      </p:sp>
    </p:spTree>
    <p:extLst>
      <p:ext uri="{BB962C8B-B14F-4D97-AF65-F5344CB8AC3E}">
        <p14:creationId xmlns:p14="http://schemas.microsoft.com/office/powerpoint/2010/main" val="37054277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chemeClr val="accent2"/>
                </a:solidFill>
                <a:effectLst/>
                <a:uLnTx/>
                <a:uFillTx/>
                <a:latin typeface="Arial" panose="020B0604020202020204" pitchFamily="34" charset="0"/>
                <a:ea typeface="Arial"/>
                <a:cs typeface="Arial" panose="020B0604020202020204" pitchFamily="34" charset="0"/>
                <a:sym typeface="Arial"/>
              </a:rPr>
              <a:t>Appendix B</a:t>
            </a:r>
            <a:endParaRPr kumimoji="0" lang="en-US" sz="2000" b="1" i="0" u="none" strike="noStrike" kern="0" cap="none" spc="0" normalizeH="0" baseline="0" dirty="0">
              <a:ln>
                <a:noFill/>
              </a:ln>
              <a:solidFill>
                <a:schemeClr val="accent2"/>
              </a:solidFill>
              <a:effectLst/>
              <a:uLnTx/>
              <a:uFillTx/>
              <a:latin typeface="Arial" panose="020B0604020202020204" pitchFamily="34" charset="0"/>
              <a:ea typeface="Georgia"/>
              <a:cs typeface="Arial" panose="020B0604020202020204" pitchFamily="34" charset="0"/>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Checklist and best practices for presentations</a:t>
            </a:r>
            <a:endParaRPr kumimoji="0" lang="en-US" sz="1400" b="0" i="0" u="none" strike="noStrike" kern="0" cap="none" spc="0" normalizeH="0" baseline="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5506815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2829044"/>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the objective of this presentation clear and does the presentation achieve that objective?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there a short and structured executive summary that accurately summarizes that objective?</a:t>
            </a:r>
          </a:p>
          <a:p>
            <a:pPr marL="457200" lvl="0" indent="-317500">
              <a:lnSpc>
                <a:spcPct val="142857"/>
              </a:lnSpc>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structure of the presentation follow a clear and logical storyline?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each slide title an action title?</a:t>
            </a:r>
          </a:p>
          <a:p>
            <a:pPr marL="457200" indent="-317500">
              <a:lnSpc>
                <a:spcPct val="142857"/>
              </a:lnSpc>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Can a reader </a:t>
            </a:r>
            <a:r>
              <a:rPr lang="en-GB" sz="1400" dirty="0">
                <a:latin typeface="Arial" panose="020B0604020202020204" pitchFamily="34" charset="0"/>
                <a:ea typeface="Helvetica Neue"/>
                <a:cs typeface="Arial" panose="020B0604020202020204" pitchFamily="34" charset="0"/>
                <a:sym typeface="Helvetica Neue"/>
              </a:rPr>
              <a:t>read through only the titles of the slides and understand the full story?</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content on each slide support the title of that slide? (rule of thumb: no content on a slide that does not relate to the title)</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each slide it’s own message and follows the “one message per slide rule”? (tip: if you cannot explain the full slide in a two-line title you should split it into two)</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a:solidFill>
                  <a:schemeClr val="bg2">
                    <a:lumMod val="10000"/>
                  </a:schemeClr>
                </a:solidFill>
              </a:rPr>
              <a:t>Content</a:t>
            </a:r>
            <a:endParaRPr lang="en-DK" sz="1600" b="1">
              <a:solidFill>
                <a:schemeClr val="bg2">
                  <a:lumMod val="10000"/>
                </a:schemeClr>
              </a:solidFill>
            </a:endParaRPr>
          </a:p>
        </p:txBody>
      </p:sp>
    </p:spTree>
    <p:extLst>
      <p:ext uri="{BB962C8B-B14F-4D97-AF65-F5344CB8AC3E}">
        <p14:creationId xmlns:p14="http://schemas.microsoft.com/office/powerpoint/2010/main" val="2422857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[Grouped column chart with takeaways / Insert action title]</a:t>
            </a:r>
            <a:endParaRPr lang="en-DK" dirty="0"/>
          </a:p>
        </p:txBody>
      </p:sp>
      <p:sp>
        <p:nvSpPr>
          <p:cNvPr id="7" name="Subtitle 6">
            <a:extLst>
              <a:ext uri="{FF2B5EF4-FFF2-40B4-BE49-F238E27FC236}">
                <a16:creationId xmlns:a16="http://schemas.microsoft.com/office/drawing/2014/main" id="{1810ED01-0746-627A-EB87-764F8AD09AA3}"/>
              </a:ext>
            </a:extLst>
          </p:cNvPr>
          <p:cNvSpPr>
            <a:spLocks noGrp="1"/>
          </p:cNvSpPr>
          <p:nvPr>
            <p:ph type="subTitle" idx="1"/>
          </p:nvPr>
        </p:nvSpPr>
        <p:spPr/>
        <p:txBody>
          <a:bodyPr/>
          <a:lstStyle/>
          <a:p>
            <a:endParaRPr lang="en-GB"/>
          </a:p>
        </p:txBody>
      </p:sp>
      <p:sp>
        <p:nvSpPr>
          <p:cNvPr id="10" name="Text Placeholder 9">
            <a:extLst>
              <a:ext uri="{FF2B5EF4-FFF2-40B4-BE49-F238E27FC236}">
                <a16:creationId xmlns:a16="http://schemas.microsoft.com/office/drawing/2014/main" id="{1446AC21-3788-49BC-B078-7C9652A2C843}"/>
              </a:ext>
            </a:extLst>
          </p:cNvPr>
          <p:cNvSpPr>
            <a:spLocks noGrp="1"/>
          </p:cNvSpPr>
          <p:nvPr>
            <p:ph type="body" sz="quarter" idx="17"/>
          </p:nvPr>
        </p:nvSpPr>
        <p:spPr/>
        <p:txBody>
          <a:bodyPr/>
          <a:lstStyle/>
          <a:p>
            <a:endParaRPr lang="en-GB"/>
          </a:p>
        </p:txBody>
      </p:sp>
      <p:graphicFrame>
        <p:nvGraphicFramePr>
          <p:cNvPr id="11" name="Chart 1">
            <a:extLst>
              <a:ext uri="{FF2B5EF4-FFF2-40B4-BE49-F238E27FC236}">
                <a16:creationId xmlns:a16="http://schemas.microsoft.com/office/drawing/2014/main" id="{71E6209A-CE27-08ED-45CA-C3BDB10B2EB1}"/>
              </a:ext>
            </a:extLst>
          </p:cNvPr>
          <p:cNvGraphicFramePr/>
          <p:nvPr>
            <p:extLst>
              <p:ext uri="{D42A27DB-BD31-4B8C-83A1-F6EECF244321}">
                <p14:modId xmlns:p14="http://schemas.microsoft.com/office/powerpoint/2010/main" val="2642262729"/>
              </p:ext>
            </p:extLst>
          </p:nvPr>
        </p:nvGraphicFramePr>
        <p:xfrm>
          <a:off x="544010" y="2901967"/>
          <a:ext cx="7210789" cy="3241340"/>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27">
            <a:extLst>
              <a:ext uri="{FF2B5EF4-FFF2-40B4-BE49-F238E27FC236}">
                <a16:creationId xmlns:a16="http://schemas.microsoft.com/office/drawing/2014/main" id="{ED117233-9862-A4FF-059B-ED7664786DAA}"/>
              </a:ext>
            </a:extLst>
          </p:cNvPr>
          <p:cNvSpPr>
            <a:spLocks/>
          </p:cNvSpPr>
          <p:nvPr/>
        </p:nvSpPr>
        <p:spPr>
          <a:xfrm>
            <a:off x="3930375"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[Dimension 1]</a:t>
            </a:r>
          </a:p>
        </p:txBody>
      </p:sp>
      <p:sp>
        <p:nvSpPr>
          <p:cNvPr id="29" name="Rectangle 28">
            <a:extLst>
              <a:ext uri="{FF2B5EF4-FFF2-40B4-BE49-F238E27FC236}">
                <a16:creationId xmlns:a16="http://schemas.microsoft.com/office/drawing/2014/main" id="{47D3D0C9-9607-376D-7742-3DB0A8DA8FFF}"/>
              </a:ext>
            </a:extLst>
          </p:cNvPr>
          <p:cNvSpPr>
            <a:spLocks/>
          </p:cNvSpPr>
          <p:nvPr/>
        </p:nvSpPr>
        <p:spPr>
          <a:xfrm>
            <a:off x="3654235"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96BC05A2-EC11-A35E-32E8-3B8FE568181A}"/>
              </a:ext>
            </a:extLst>
          </p:cNvPr>
          <p:cNvSpPr>
            <a:spLocks/>
          </p:cNvSpPr>
          <p:nvPr/>
        </p:nvSpPr>
        <p:spPr>
          <a:xfrm>
            <a:off x="5315599"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[Dimension 2]</a:t>
            </a:r>
          </a:p>
        </p:txBody>
      </p:sp>
      <p:sp>
        <p:nvSpPr>
          <p:cNvPr id="33" name="Rectangle 32">
            <a:extLst>
              <a:ext uri="{FF2B5EF4-FFF2-40B4-BE49-F238E27FC236}">
                <a16:creationId xmlns:a16="http://schemas.microsoft.com/office/drawing/2014/main" id="{71AFC680-9128-8BDE-3B41-CBF971E288B0}"/>
              </a:ext>
            </a:extLst>
          </p:cNvPr>
          <p:cNvSpPr>
            <a:spLocks/>
          </p:cNvSpPr>
          <p:nvPr/>
        </p:nvSpPr>
        <p:spPr>
          <a:xfrm>
            <a:off x="5039459" y="2435214"/>
            <a:ext cx="219456" cy="215444"/>
          </a:xfrm>
          <a:prstGeom prst="rect">
            <a:avLst/>
          </a:prstGeom>
          <a:solidFill>
            <a:schemeClr val="accent2"/>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ED31ADAA-0D7B-A5CB-3B91-7BC15D601770}"/>
              </a:ext>
            </a:extLst>
          </p:cNvPr>
          <p:cNvSpPr>
            <a:spLocks/>
          </p:cNvSpPr>
          <p:nvPr/>
        </p:nvSpPr>
        <p:spPr>
          <a:xfrm>
            <a:off x="6700823"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[Dimension 3]</a:t>
            </a:r>
          </a:p>
        </p:txBody>
      </p:sp>
      <p:sp>
        <p:nvSpPr>
          <p:cNvPr id="36" name="Rectangle 35">
            <a:extLst>
              <a:ext uri="{FF2B5EF4-FFF2-40B4-BE49-F238E27FC236}">
                <a16:creationId xmlns:a16="http://schemas.microsoft.com/office/drawing/2014/main" id="{96EC284B-D6F8-EACA-026F-E4FA263305BC}"/>
              </a:ext>
            </a:extLst>
          </p:cNvPr>
          <p:cNvSpPr>
            <a:spLocks/>
          </p:cNvSpPr>
          <p:nvPr/>
        </p:nvSpPr>
        <p:spPr>
          <a:xfrm>
            <a:off x="6424683" y="2435214"/>
            <a:ext cx="219456" cy="215444"/>
          </a:xfrm>
          <a:prstGeom prst="rect">
            <a:avLst/>
          </a:prstGeom>
          <a:solidFill>
            <a:schemeClr val="bg1">
              <a:lumMod val="75000"/>
            </a:schemeClr>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91796952-4E66-BC9F-E833-3B9F9EF56577}"/>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D78D9ED5-98B3-0DB5-1908-8792957E5B6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7C93AB-5F9D-952A-A840-423DBF0E6A37}"/>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C49865E2-6FB8-4F04-95CA-B8A4EAAE1D7E}"/>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3" name="Straight Connector 12">
            <a:extLst>
              <a:ext uri="{FF2B5EF4-FFF2-40B4-BE49-F238E27FC236}">
                <a16:creationId xmlns:a16="http://schemas.microsoft.com/office/drawing/2014/main" id="{1E296A66-7A3D-671D-A4A6-B15CE0EAA5A2}"/>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910C99-834A-4F60-702A-4C29B2014DD5}"/>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A8A993-07C5-DB8D-113C-4798C5DBE8AD}"/>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8" name="Google Shape;507;p14">
            <a:extLst>
              <a:ext uri="{FF2B5EF4-FFF2-40B4-BE49-F238E27FC236}">
                <a16:creationId xmlns:a16="http://schemas.microsoft.com/office/drawing/2014/main" id="{05F214AD-7DD9-C2C5-3151-58DB71D4CB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1E6C6E1E-2E54-0B9C-59B8-0BEDDC96B42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562674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4677627"/>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small section headers (the top left corner) correct and aligned to each section?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consistent page numbers on each page?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type the same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size consistent on each slide and all the way through? (Rule of thumb: only two font sizes in the content area of each slide and best if the sizes are two points apart, e.g., section headers font size 16 and text font size 14)</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 colors consistent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graph/data point have a source?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 have axes titles?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 “end” slide in the presentation (e.g., colored slide with e.g., company logo or names or slogan)?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text boxes, graphs, subtitles etc. aligned and centered?</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any spelling mistakes or grammatical errors?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anywhere where there are two or more spaces or the text looks strange?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it look correct as pdf?</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dirty="0">
                <a:solidFill>
                  <a:schemeClr val="bg2">
                    <a:lumMod val="10000"/>
                  </a:schemeClr>
                </a:solidFill>
              </a:rPr>
              <a:t>Formatting</a:t>
            </a:r>
            <a:endParaRPr lang="en-DK" sz="1600" b="1">
              <a:solidFill>
                <a:schemeClr val="bg2">
                  <a:lumMod val="10000"/>
                </a:schemeClr>
              </a:solidFill>
            </a:endParaRPr>
          </a:p>
        </p:txBody>
      </p:sp>
    </p:spTree>
    <p:extLst>
      <p:ext uri="{BB962C8B-B14F-4D97-AF65-F5344CB8AC3E}">
        <p14:creationId xmlns:p14="http://schemas.microsoft.com/office/powerpoint/2010/main" val="26768759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Keep it to one message per slide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Graphical user interface, application&#10;&#10;Description automatically generated">
            <a:extLst>
              <a:ext uri="{FF2B5EF4-FFF2-40B4-BE49-F238E27FC236}">
                <a16:creationId xmlns:a16="http://schemas.microsoft.com/office/drawing/2014/main" id="{D80B094A-9838-59F0-6120-216799FB0D85}"/>
              </a:ext>
            </a:extLst>
          </p:cNvPr>
          <p:cNvPicPr>
            <a:picLocks noChangeAspect="1"/>
          </p:cNvPicPr>
          <p:nvPr/>
        </p:nvPicPr>
        <p:blipFill>
          <a:blip r:embed="rId2"/>
          <a:stretch>
            <a:fillRect/>
          </a:stretch>
        </p:blipFill>
        <p:spPr>
          <a:xfrm>
            <a:off x="599775" y="3193137"/>
            <a:ext cx="4876800" cy="26924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E39409C-2DAE-F465-A009-C61550FA14A2}"/>
              </a:ext>
            </a:extLst>
          </p:cNvPr>
          <p:cNvPicPr>
            <a:picLocks noChangeAspect="1"/>
          </p:cNvPicPr>
          <p:nvPr/>
        </p:nvPicPr>
        <p:blipFill>
          <a:blip r:embed="rId3"/>
          <a:stretch>
            <a:fillRect/>
          </a:stretch>
        </p:blipFill>
        <p:spPr>
          <a:xfrm>
            <a:off x="6378875" y="3158315"/>
            <a:ext cx="5156200" cy="3035300"/>
          </a:xfrm>
          <a:prstGeom prst="rect">
            <a:avLst/>
          </a:prstGeom>
        </p:spPr>
      </p:pic>
      <p:sp>
        <p:nvSpPr>
          <p:cNvPr id="6" name="TextBox 5">
            <a:extLst>
              <a:ext uri="{FF2B5EF4-FFF2-40B4-BE49-F238E27FC236}">
                <a16:creationId xmlns:a16="http://schemas.microsoft.com/office/drawing/2014/main" id="{D54F353B-C306-0040-2D11-05F2419E2548}"/>
              </a:ext>
            </a:extLst>
          </p:cNvPr>
          <p:cNvSpPr txBox="1"/>
          <p:nvPr/>
        </p:nvSpPr>
        <p:spPr>
          <a:xfrm>
            <a:off x="490958" y="1583065"/>
            <a:ext cx="111501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Look at your slide title and content – what is the one message you want the reader to take away from this slide? Delete all the content (even if it looks nice) that doesn’t support this message. Alternatively, split it into several slides.</a:t>
            </a:r>
          </a:p>
        </p:txBody>
      </p:sp>
      <p:sp>
        <p:nvSpPr>
          <p:cNvPr id="8" name="Rectangle 7">
            <a:extLst>
              <a:ext uri="{FF2B5EF4-FFF2-40B4-BE49-F238E27FC236}">
                <a16:creationId xmlns:a16="http://schemas.microsoft.com/office/drawing/2014/main" id="{59060FA6-98E6-B503-8904-2AC7693068E6}"/>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Several messages in one slide make it difficult to read</a:t>
            </a:r>
          </a:p>
        </p:txBody>
      </p:sp>
      <p:sp>
        <p:nvSpPr>
          <p:cNvPr id="10" name="Rectangle 9">
            <a:extLst>
              <a:ext uri="{FF2B5EF4-FFF2-40B4-BE49-F238E27FC236}">
                <a16:creationId xmlns:a16="http://schemas.microsoft.com/office/drawing/2014/main" id="{51ED47EA-D5AE-F13D-B821-FE0025F31910}"/>
              </a:ext>
            </a:extLst>
          </p:cNvPr>
          <p:cNvSpPr/>
          <p:nvPr/>
        </p:nvSpPr>
        <p:spPr>
          <a:xfrm>
            <a:off x="6386472" y="2521227"/>
            <a:ext cx="52546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One message in each slide gets the points across clearly</a:t>
            </a:r>
          </a:p>
        </p:txBody>
      </p:sp>
      <p:cxnSp>
        <p:nvCxnSpPr>
          <p:cNvPr id="11" name="Straight Connector 10">
            <a:extLst>
              <a:ext uri="{FF2B5EF4-FFF2-40B4-BE49-F238E27FC236}">
                <a16:creationId xmlns:a16="http://schemas.microsoft.com/office/drawing/2014/main" id="{8D67AB14-EB5E-B195-9E8A-ED066ED88B3C}"/>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109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Use action titles</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7" name="Picture 6" descr="Diagram&#10;&#10;Description automatically generated">
            <a:extLst>
              <a:ext uri="{FF2B5EF4-FFF2-40B4-BE49-F238E27FC236}">
                <a16:creationId xmlns:a16="http://schemas.microsoft.com/office/drawing/2014/main" id="{E1C64C36-CFB1-CB63-B212-5D88A55BE7D0}"/>
              </a:ext>
            </a:extLst>
          </p:cNvPr>
          <p:cNvPicPr>
            <a:picLocks noChangeAspect="1"/>
          </p:cNvPicPr>
          <p:nvPr/>
        </p:nvPicPr>
        <p:blipFill>
          <a:blip r:embed="rId2"/>
          <a:stretch>
            <a:fillRect/>
          </a:stretch>
        </p:blipFill>
        <p:spPr>
          <a:xfrm>
            <a:off x="6597374" y="3333475"/>
            <a:ext cx="4826000" cy="2705100"/>
          </a:xfrm>
          <a:prstGeom prst="rect">
            <a:avLst/>
          </a:prstGeom>
        </p:spPr>
      </p:pic>
      <p:pic>
        <p:nvPicPr>
          <p:cNvPr id="9" name="Picture 8" descr="Diagram&#10;&#10;Description automatically generated">
            <a:extLst>
              <a:ext uri="{FF2B5EF4-FFF2-40B4-BE49-F238E27FC236}">
                <a16:creationId xmlns:a16="http://schemas.microsoft.com/office/drawing/2014/main" id="{BADDF45B-7A2B-30FF-BCB4-630F11884275}"/>
              </a:ext>
            </a:extLst>
          </p:cNvPr>
          <p:cNvPicPr>
            <a:picLocks noChangeAspect="1"/>
          </p:cNvPicPr>
          <p:nvPr/>
        </p:nvPicPr>
        <p:blipFill>
          <a:blip r:embed="rId3"/>
          <a:stretch>
            <a:fillRect/>
          </a:stretch>
        </p:blipFill>
        <p:spPr>
          <a:xfrm>
            <a:off x="656925" y="3333475"/>
            <a:ext cx="4826000" cy="2705100"/>
          </a:xfrm>
          <a:prstGeom prst="rect">
            <a:avLst/>
          </a:prstGeom>
        </p:spPr>
      </p:pic>
      <p:sp>
        <p:nvSpPr>
          <p:cNvPr id="12" name="TextBox 11">
            <a:extLst>
              <a:ext uri="{FF2B5EF4-FFF2-40B4-BE49-F238E27FC236}">
                <a16:creationId xmlns:a16="http://schemas.microsoft.com/office/drawing/2014/main" id="{E4F39276-0199-3B3F-C887-B0EE96430A39}"/>
              </a:ext>
            </a:extLst>
          </p:cNvPr>
          <p:cNvSpPr txBox="1"/>
          <p:nvPr/>
        </p:nvSpPr>
        <p:spPr>
          <a:xfrm>
            <a:off x="490959" y="1583065"/>
            <a:ext cx="11150177"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Think about the most important thing you want the reader to know when reading the slide. How would you say that if you had to do a voice-over? Write that voice-over down as the action title.</a:t>
            </a:r>
          </a:p>
        </p:txBody>
      </p:sp>
      <p:sp>
        <p:nvSpPr>
          <p:cNvPr id="13" name="Rectangle 12">
            <a:extLst>
              <a:ext uri="{FF2B5EF4-FFF2-40B4-BE49-F238E27FC236}">
                <a16:creationId xmlns:a16="http://schemas.microsoft.com/office/drawing/2014/main" id="{759305D6-B266-B6AA-AF70-5602E916773B}"/>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 descriptive title leaves the reader to interpret the message on their own</a:t>
            </a:r>
          </a:p>
        </p:txBody>
      </p:sp>
      <p:sp>
        <p:nvSpPr>
          <p:cNvPr id="14" name="Rectangle 13">
            <a:extLst>
              <a:ext uri="{FF2B5EF4-FFF2-40B4-BE49-F238E27FC236}">
                <a16:creationId xmlns:a16="http://schemas.microsoft.com/office/drawing/2014/main" id="{0FDA9D23-A0C0-9684-2457-9AC120C5665F}"/>
              </a:ext>
            </a:extLst>
          </p:cNvPr>
          <p:cNvSpPr/>
          <p:nvPr/>
        </p:nvSpPr>
        <p:spPr>
          <a:xfrm>
            <a:off x="6386472" y="2521227"/>
            <a:ext cx="52546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An action title guides the reader and helps them focus on what’s most important</a:t>
            </a:r>
          </a:p>
        </p:txBody>
      </p:sp>
      <p:cxnSp>
        <p:nvCxnSpPr>
          <p:cNvPr id="15" name="Straight Connector 14">
            <a:extLst>
              <a:ext uri="{FF2B5EF4-FFF2-40B4-BE49-F238E27FC236}">
                <a16:creationId xmlns:a16="http://schemas.microsoft.com/office/drawing/2014/main" id="{8121B204-3E18-8453-1F71-16CFD20E03F6}"/>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566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US" dirty="0"/>
              <a:t>Use visuals and color to highlight your message</a:t>
            </a:r>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Chart, bar chart&#10;&#10;Description automatically generated">
            <a:extLst>
              <a:ext uri="{FF2B5EF4-FFF2-40B4-BE49-F238E27FC236}">
                <a16:creationId xmlns:a16="http://schemas.microsoft.com/office/drawing/2014/main" id="{811FF7F5-DF65-902D-0EB9-8AE3BDFA765A}"/>
              </a:ext>
            </a:extLst>
          </p:cNvPr>
          <p:cNvPicPr>
            <a:picLocks noChangeAspect="1"/>
          </p:cNvPicPr>
          <p:nvPr/>
        </p:nvPicPr>
        <p:blipFill>
          <a:blip r:embed="rId2"/>
          <a:stretch>
            <a:fillRect/>
          </a:stretch>
        </p:blipFill>
        <p:spPr>
          <a:xfrm>
            <a:off x="967957" y="3312952"/>
            <a:ext cx="4445000" cy="2501900"/>
          </a:xfrm>
          <a:prstGeom prst="rect">
            <a:avLst/>
          </a:prstGeom>
        </p:spPr>
      </p:pic>
      <p:pic>
        <p:nvPicPr>
          <p:cNvPr id="5" name="Picture 4" descr="Diagram&#10;&#10;Description automatically generated with low confidence">
            <a:extLst>
              <a:ext uri="{FF2B5EF4-FFF2-40B4-BE49-F238E27FC236}">
                <a16:creationId xmlns:a16="http://schemas.microsoft.com/office/drawing/2014/main" id="{4EC8F7AC-97BC-7B36-2B10-7240D13FBE94}"/>
              </a:ext>
            </a:extLst>
          </p:cNvPr>
          <p:cNvPicPr>
            <a:picLocks noChangeAspect="1"/>
          </p:cNvPicPr>
          <p:nvPr/>
        </p:nvPicPr>
        <p:blipFill>
          <a:blip r:embed="rId3"/>
          <a:stretch>
            <a:fillRect/>
          </a:stretch>
        </p:blipFill>
        <p:spPr>
          <a:xfrm>
            <a:off x="6791303" y="3312952"/>
            <a:ext cx="4445000" cy="2501900"/>
          </a:xfrm>
          <a:prstGeom prst="rect">
            <a:avLst/>
          </a:prstGeom>
        </p:spPr>
      </p:pic>
      <p:sp>
        <p:nvSpPr>
          <p:cNvPr id="6" name="TextBox 5">
            <a:extLst>
              <a:ext uri="{FF2B5EF4-FFF2-40B4-BE49-F238E27FC236}">
                <a16:creationId xmlns:a16="http://schemas.microsoft.com/office/drawing/2014/main" id="{27819169-5495-FAE7-1A6F-22377FD1D88D}"/>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the message you want to say with your slide and the content that supports this. Is there anything you can put a box around, make a different color, or add a visual to to make that content stand out and support the message?</a:t>
            </a:r>
          </a:p>
        </p:txBody>
      </p:sp>
      <p:sp>
        <p:nvSpPr>
          <p:cNvPr id="8" name="Rectangle 7">
            <a:extLst>
              <a:ext uri="{FF2B5EF4-FFF2-40B4-BE49-F238E27FC236}">
                <a16:creationId xmlns:a16="http://schemas.microsoft.com/office/drawing/2014/main" id="{7055375F-500E-D9A7-44A8-F9E9B601FAD4}"/>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Without colors or call-outs it is more time-consuming for the reader to understand why the graph is there</a:t>
            </a:r>
          </a:p>
        </p:txBody>
      </p:sp>
      <p:sp>
        <p:nvSpPr>
          <p:cNvPr id="10" name="Rectangle 9">
            <a:extLst>
              <a:ext uri="{FF2B5EF4-FFF2-40B4-BE49-F238E27FC236}">
                <a16:creationId xmlns:a16="http://schemas.microsoft.com/office/drawing/2014/main" id="{310FC715-14FB-8982-6164-35EFD2D4DD42}"/>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 simple highlights you can call attention to the point you want the graphs to make </a:t>
            </a:r>
          </a:p>
        </p:txBody>
      </p:sp>
      <p:cxnSp>
        <p:nvCxnSpPr>
          <p:cNvPr id="11" name="Straight Arrow Connector 10">
            <a:extLst>
              <a:ext uri="{FF2B5EF4-FFF2-40B4-BE49-F238E27FC236}">
                <a16:creationId xmlns:a16="http://schemas.microsoft.com/office/drawing/2014/main" id="{8524E3A9-630F-8D0C-0F3D-DFB6AD71F5BF}"/>
              </a:ext>
            </a:extLst>
          </p:cNvPr>
          <p:cNvCxnSpPr>
            <a:cxnSpLocks/>
          </p:cNvCxnSpPr>
          <p:nvPr/>
        </p:nvCxnSpPr>
        <p:spPr>
          <a:xfrm flipV="1">
            <a:off x="7126573" y="4073099"/>
            <a:ext cx="1698604" cy="468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B61ED69-38CE-644A-B3BC-C420A37C6792}"/>
              </a:ext>
            </a:extLst>
          </p:cNvPr>
          <p:cNvSpPr/>
          <p:nvPr/>
        </p:nvSpPr>
        <p:spPr>
          <a:xfrm>
            <a:off x="7855697" y="4164597"/>
            <a:ext cx="360000" cy="216000"/>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u="none" strike="noStrike" kern="0" cap="none" spc="0" normalizeH="0" baseline="0" noProof="0" dirty="0">
                <a:ln>
                  <a:noFill/>
                </a:ln>
                <a:solidFill>
                  <a:srgbClr val="FFFFFF"/>
                </a:solidFill>
                <a:effectLst/>
                <a:uLnTx/>
                <a:uFillTx/>
                <a:ea typeface="Helvetica Neue" panose="02000503000000020004" pitchFamily="2" charset="0"/>
                <a:cs typeface="Arial" panose="020B0604020202020204" pitchFamily="34" charset="0"/>
                <a:sym typeface="Arial"/>
              </a:rPr>
              <a:t>8%</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5996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GB" dirty="0"/>
              <a:t>Read only titles and see if overall story is coherent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26454F-84F0-240B-D9C0-43CCC99E008E}"/>
              </a:ext>
            </a:extLst>
          </p:cNvPr>
          <p:cNvSpPr txBox="1"/>
          <p:nvPr/>
        </p:nvSpPr>
        <p:spPr>
          <a:xfrm>
            <a:off x="490958" y="1583065"/>
            <a:ext cx="11150178" cy="338554"/>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Zoom out on your slides and only read the titles. Does the story make sense and create a compelling case?</a:t>
            </a:r>
          </a:p>
        </p:txBody>
      </p:sp>
      <p:sp>
        <p:nvSpPr>
          <p:cNvPr id="9" name="Rectangle 8">
            <a:extLst>
              <a:ext uri="{FF2B5EF4-FFF2-40B4-BE49-F238E27FC236}">
                <a16:creationId xmlns:a16="http://schemas.microsoft.com/office/drawing/2014/main" id="{94C64FB9-3760-8B41-FA6B-712854B7FDFD}"/>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Titles that don’t tell a story are difficult to navigate and retell</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D77E9D5D-C13B-66D1-B21B-1427C053DD5E}"/>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Coherent titles easily deliver the main points</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3" name="TextBox 12">
            <a:extLst>
              <a:ext uri="{FF2B5EF4-FFF2-40B4-BE49-F238E27FC236}">
                <a16:creationId xmlns:a16="http://schemas.microsoft.com/office/drawing/2014/main" id="{E8D3A249-62DC-F13F-585E-7CB481DF9BF9}"/>
              </a:ext>
            </a:extLst>
          </p:cNvPr>
          <p:cNvSpPr txBox="1"/>
          <p:nvPr/>
        </p:nvSpPr>
        <p:spPr>
          <a:xfrm>
            <a:off x="490957" y="3101392"/>
            <a:ext cx="5163458" cy="26468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Why we believe in the mission</a:t>
            </a:r>
          </a:p>
          <a:p>
            <a:pPr marL="285750" indent="-285750">
              <a:spcAft>
                <a:spcPts val="600"/>
              </a:spcAft>
              <a:buFont typeface="Arial" panose="020B0604020202020204" pitchFamily="34" charset="0"/>
              <a:buChar char="•"/>
            </a:pPr>
            <a:r>
              <a:rPr lang="en-US" sz="1400" dirty="0"/>
              <a:t>Solutions along the healthcare customer journey</a:t>
            </a:r>
          </a:p>
          <a:p>
            <a:pPr marL="285750" indent="-285750">
              <a:spcAft>
                <a:spcPts val="600"/>
              </a:spcAft>
              <a:buFont typeface="Arial" panose="020B0604020202020204" pitchFamily="34" charset="0"/>
              <a:buChar char="•"/>
            </a:pPr>
            <a:r>
              <a:rPr lang="en-US" sz="1400" dirty="0"/>
              <a:t>Project based on a proven methodology</a:t>
            </a:r>
          </a:p>
          <a:p>
            <a:pPr marL="285750" indent="-285750">
              <a:spcAft>
                <a:spcPts val="600"/>
              </a:spcAft>
              <a:buFont typeface="Arial" panose="020B0604020202020204" pitchFamily="34" charset="0"/>
              <a:buChar char="•"/>
            </a:pPr>
            <a:r>
              <a:rPr lang="en-US" sz="1400" dirty="0"/>
              <a:t>Run over a 3 month period</a:t>
            </a:r>
          </a:p>
          <a:p>
            <a:pPr marL="285750" indent="-285750">
              <a:spcAft>
                <a:spcPts val="600"/>
              </a:spcAft>
              <a:buFont typeface="Arial" panose="020B0604020202020204" pitchFamily="34" charset="0"/>
              <a:buChar char="•"/>
            </a:pPr>
            <a:r>
              <a:rPr lang="en-US" sz="1400" dirty="0"/>
              <a:t>To get a prioritized list of actions</a:t>
            </a:r>
          </a:p>
          <a:p>
            <a:pPr marL="285750" indent="-285750">
              <a:spcAft>
                <a:spcPts val="600"/>
              </a:spcAft>
              <a:buFont typeface="Arial" panose="020B0604020202020204" pitchFamily="34" charset="0"/>
              <a:buChar char="•"/>
            </a:pPr>
            <a:r>
              <a:rPr lang="en-US" sz="1400" dirty="0"/>
              <a:t>Engagement channel building</a:t>
            </a:r>
          </a:p>
          <a:p>
            <a:pPr marL="285750" indent="-285750">
              <a:spcAft>
                <a:spcPts val="600"/>
              </a:spcAft>
              <a:buFont typeface="Arial" panose="020B0604020202020204" pitchFamily="34" charset="0"/>
              <a:buChar char="•"/>
            </a:pPr>
            <a:r>
              <a:rPr lang="en-US" sz="1400" dirty="0"/>
              <a:t>Innovation project</a:t>
            </a:r>
          </a:p>
          <a:p>
            <a:pPr marL="285750" indent="-285750">
              <a:spcAft>
                <a:spcPts val="600"/>
              </a:spcAft>
              <a:buFont typeface="Arial" panose="020B0604020202020204" pitchFamily="34" charset="0"/>
              <a:buChar char="•"/>
            </a:pPr>
            <a:r>
              <a:rPr lang="en-US" sz="1400" dirty="0"/>
              <a:t>Pilot and MVP</a:t>
            </a:r>
          </a:p>
          <a:p>
            <a:pPr marL="285750" indent="-285750">
              <a:spcAft>
                <a:spcPts val="600"/>
              </a:spcAft>
              <a:buFont typeface="Arial" panose="020B0604020202020204" pitchFamily="34" charset="0"/>
              <a:buChar char="•"/>
            </a:pPr>
            <a:r>
              <a:rPr lang="en-US" sz="1400" dirty="0"/>
              <a:t>Questions</a:t>
            </a:r>
          </a:p>
        </p:txBody>
      </p:sp>
      <p:sp>
        <p:nvSpPr>
          <p:cNvPr id="14" name="TextBox 13">
            <a:extLst>
              <a:ext uri="{FF2B5EF4-FFF2-40B4-BE49-F238E27FC236}">
                <a16:creationId xmlns:a16="http://schemas.microsoft.com/office/drawing/2014/main" id="{E92E3ACF-41A7-1B5A-1A96-AB07EF466737}"/>
              </a:ext>
            </a:extLst>
          </p:cNvPr>
          <p:cNvSpPr txBox="1"/>
          <p:nvPr/>
        </p:nvSpPr>
        <p:spPr>
          <a:xfrm>
            <a:off x="6386472" y="3101392"/>
            <a:ext cx="5163458" cy="25545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a:t>[Company] is building the national virtual care platform, transforming healthcare in [region] from 202x</a:t>
            </a:r>
          </a:p>
          <a:p>
            <a:pPr marL="285750" indent="-285750">
              <a:spcAft>
                <a:spcPts val="600"/>
              </a:spcAft>
              <a:buFont typeface="Arial" panose="020B0604020202020204" pitchFamily="34" charset="0"/>
              <a:buChar char="•"/>
            </a:pPr>
            <a:r>
              <a:rPr lang="en-US" sz="1400"/>
              <a:t>[Company] faces one urgent challenge: How to populate the platform with high quality solutions</a:t>
            </a:r>
          </a:p>
          <a:p>
            <a:pPr marL="285750" indent="-285750">
              <a:spcAft>
                <a:spcPts val="600"/>
              </a:spcAft>
              <a:buFont typeface="Arial" panose="020B0604020202020204" pitchFamily="34" charset="0"/>
              <a:buChar char="•"/>
            </a:pPr>
            <a:r>
              <a:rPr lang="en-US" sz="1400"/>
              <a:t>To solve this big challenge, [Company] needs to answer two key questions</a:t>
            </a:r>
          </a:p>
          <a:p>
            <a:pPr marL="285750" indent="-285750">
              <a:spcAft>
                <a:spcPts val="600"/>
              </a:spcAft>
              <a:buFont typeface="Arial" panose="020B0604020202020204" pitchFamily="34" charset="0"/>
              <a:buChar char="•"/>
            </a:pPr>
            <a:r>
              <a:rPr lang="en-US" sz="1400"/>
              <a:t>The solution is to run a 3 month strategy and execution roadmap phase – followed by execution programs</a:t>
            </a:r>
          </a:p>
          <a:p>
            <a:pPr marL="285750" indent="-285750">
              <a:spcAft>
                <a:spcPts val="600"/>
              </a:spcAft>
              <a:buFont typeface="Arial" panose="020B0604020202020204" pitchFamily="34" charset="0"/>
              <a:buChar char="•"/>
            </a:pPr>
            <a:r>
              <a:rPr lang="en-US" sz="1400"/>
              <a:t>An initial $500k investment will save millions later, reduce mistakes and radically speed up execution</a:t>
            </a:r>
          </a:p>
        </p:txBody>
      </p:sp>
    </p:spTree>
    <p:extLst>
      <p:ext uri="{BB962C8B-B14F-4D97-AF65-F5344CB8AC3E}">
        <p14:creationId xmlns:p14="http://schemas.microsoft.com/office/powerpoint/2010/main" val="10607966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a:t>
            </a:r>
            <a:r>
              <a:rPr lang="en-US" dirty="0">
                <a:solidFill>
                  <a:schemeClr val="accent1"/>
                </a:solidFill>
              </a:rPr>
              <a:t> </a:t>
            </a:r>
            <a:r>
              <a:rPr lang="en-GB" dirty="0"/>
              <a:t>Use the Pyramid Principle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3" name="TextBox 2">
            <a:extLst>
              <a:ext uri="{FF2B5EF4-FFF2-40B4-BE49-F238E27FC236}">
                <a16:creationId xmlns:a16="http://schemas.microsoft.com/office/drawing/2014/main" id="{F3A30D82-7955-E618-26B0-BC5A47BCF84E}"/>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how you have structured your slides and storyline. Can the reader or audience understand what the main answer/ conclusion/recommendation is within the first slide(s) or title, or do they need to read many slides </a:t>
            </a:r>
            <a:r>
              <a:rPr lang="en-US" sz="1600" kern="0" dirty="0">
                <a:solidFill>
                  <a:schemeClr val="bg1"/>
                </a:solidFill>
                <a:latin typeface="Arial" panose="020B0604020202020204" pitchFamily="34" charset="0"/>
                <a:ea typeface="Helvetica Neue" panose="02000503000000020004" pitchFamily="2" charset="0"/>
                <a:cs typeface="Arial" panose="020B0604020202020204" pitchFamily="34" charset="0"/>
                <a:sym typeface="Arial"/>
              </a:rPr>
              <a:t>befor</a:t>
            </a:r>
            <a:r>
              <a:rPr lang="en-US" sz="1600" dirty="0">
                <a:solidFill>
                  <a:schemeClr val="bg1"/>
                </a:solidFill>
                <a:latin typeface="Arial" panose="020B0604020202020204" pitchFamily="34" charset="0"/>
                <a:ea typeface="Helvetica Neue" panose="02000503000000020004" pitchFamily="2" charset="0"/>
                <a:cs typeface="Arial" panose="020B0604020202020204" pitchFamily="34" charset="0"/>
              </a:rPr>
              <a:t>e getting there</a:t>
            </a: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t>
            </a:r>
          </a:p>
        </p:txBody>
      </p:sp>
      <p:sp>
        <p:nvSpPr>
          <p:cNvPr id="5" name="Rectangle 4">
            <a:extLst>
              <a:ext uri="{FF2B5EF4-FFF2-40B4-BE49-F238E27FC236}">
                <a16:creationId xmlns:a16="http://schemas.microsoft.com/office/drawing/2014/main" id="{306F3E13-3A1A-069E-B6E2-4B8BE16441B0}"/>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detailed arguments or facts drowns out the main conclusion</a:t>
            </a:r>
          </a:p>
        </p:txBody>
      </p:sp>
      <p:sp>
        <p:nvSpPr>
          <p:cNvPr id="6" name="Rectangle 5">
            <a:extLst>
              <a:ext uri="{FF2B5EF4-FFF2-40B4-BE49-F238E27FC236}">
                <a16:creationId xmlns:a16="http://schemas.microsoft.com/office/drawing/2014/main" id="{177EB54A-E7A5-0E9C-43B9-BEB580274FF5}"/>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main conclusion focuses your audience and makes it easier to understand how this conclusion is supported by the facts</a:t>
            </a:r>
          </a:p>
        </p:txBody>
      </p:sp>
      <p:cxnSp>
        <p:nvCxnSpPr>
          <p:cNvPr id="8" name="Straight Connector 7">
            <a:extLst>
              <a:ext uri="{FF2B5EF4-FFF2-40B4-BE49-F238E27FC236}">
                <a16:creationId xmlns:a16="http://schemas.microsoft.com/office/drawing/2014/main" id="{53B53434-5BD0-AA83-DAF2-1F6FD00BF732}"/>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0E15CB-1FEE-4FDB-4E72-74CE59F8C2EA}"/>
              </a:ext>
            </a:extLst>
          </p:cNvPr>
          <p:cNvSpPr/>
          <p:nvPr/>
        </p:nvSpPr>
        <p:spPr>
          <a:xfrm>
            <a:off x="8181797" y="3407999"/>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11" name="Rectangle 10">
            <a:extLst>
              <a:ext uri="{FF2B5EF4-FFF2-40B4-BE49-F238E27FC236}">
                <a16:creationId xmlns:a16="http://schemas.microsoft.com/office/drawing/2014/main" id="{EBF88E9B-D918-36A5-98D7-9C8304B97D8A}"/>
              </a:ext>
            </a:extLst>
          </p:cNvPr>
          <p:cNvSpPr/>
          <p:nvPr/>
        </p:nvSpPr>
        <p:spPr>
          <a:xfrm>
            <a:off x="8181797"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15" name="Rectangle 14">
            <a:extLst>
              <a:ext uri="{FF2B5EF4-FFF2-40B4-BE49-F238E27FC236}">
                <a16:creationId xmlns:a16="http://schemas.microsoft.com/office/drawing/2014/main" id="{7EB5C633-6976-1417-93CC-E6001ECDEF21}"/>
              </a:ext>
            </a:extLst>
          </p:cNvPr>
          <p:cNvSpPr/>
          <p:nvPr/>
        </p:nvSpPr>
        <p:spPr>
          <a:xfrm>
            <a:off x="6475008"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both love dogs</a:t>
            </a:r>
          </a:p>
        </p:txBody>
      </p:sp>
      <p:sp>
        <p:nvSpPr>
          <p:cNvPr id="16" name="Rectangle 15">
            <a:extLst>
              <a:ext uri="{FF2B5EF4-FFF2-40B4-BE49-F238E27FC236}">
                <a16:creationId xmlns:a16="http://schemas.microsoft.com/office/drawing/2014/main" id="{F3CA07E3-DBF2-0F31-8E78-11EA3B019B15}"/>
              </a:ext>
            </a:extLst>
          </p:cNvPr>
          <p:cNvSpPr/>
          <p:nvPr/>
        </p:nvSpPr>
        <p:spPr>
          <a:xfrm>
            <a:off x="9888586"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have the time and money now</a:t>
            </a:r>
          </a:p>
        </p:txBody>
      </p:sp>
      <p:sp>
        <p:nvSpPr>
          <p:cNvPr id="19" name="Rectangle 18">
            <a:extLst>
              <a:ext uri="{FF2B5EF4-FFF2-40B4-BE49-F238E27FC236}">
                <a16:creationId xmlns:a16="http://schemas.microsoft.com/office/drawing/2014/main" id="{01BD80BA-E9F3-ED46-A94D-BDBD89555D25}"/>
              </a:ext>
            </a:extLst>
          </p:cNvPr>
          <p:cNvSpPr/>
          <p:nvPr/>
        </p:nvSpPr>
        <p:spPr>
          <a:xfrm>
            <a:off x="7295428"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don’t get enough exercise right now</a:t>
            </a:r>
          </a:p>
        </p:txBody>
      </p:sp>
      <p:sp>
        <p:nvSpPr>
          <p:cNvPr id="20" name="Rectangle 19">
            <a:extLst>
              <a:ext uri="{FF2B5EF4-FFF2-40B4-BE49-F238E27FC236}">
                <a16:creationId xmlns:a16="http://schemas.microsoft.com/office/drawing/2014/main" id="{A0E3FD12-232F-A8C7-3736-B5D4FB3EA1D0}"/>
              </a:ext>
            </a:extLst>
          </p:cNvPr>
          <p:cNvSpPr/>
          <p:nvPr/>
        </p:nvSpPr>
        <p:spPr>
          <a:xfrm>
            <a:off x="9068166"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1" name="Rectangle 20">
            <a:extLst>
              <a:ext uri="{FF2B5EF4-FFF2-40B4-BE49-F238E27FC236}">
                <a16:creationId xmlns:a16="http://schemas.microsoft.com/office/drawing/2014/main" id="{AF4CC26A-49DB-7282-3082-0EE2CF5B3EF0}"/>
              </a:ext>
            </a:extLst>
          </p:cNvPr>
          <p:cNvSpPr/>
          <p:nvPr/>
        </p:nvSpPr>
        <p:spPr>
          <a:xfrm>
            <a:off x="1049926"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22" name="Rectangle 21">
            <a:extLst>
              <a:ext uri="{FF2B5EF4-FFF2-40B4-BE49-F238E27FC236}">
                <a16:creationId xmlns:a16="http://schemas.microsoft.com/office/drawing/2014/main" id="{57737607-F70F-AA9E-9E5D-72130A0FDE9E}"/>
              </a:ext>
            </a:extLst>
          </p:cNvPr>
          <p:cNvSpPr/>
          <p:nvPr/>
        </p:nvSpPr>
        <p:spPr>
          <a:xfrm>
            <a:off x="3496258"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23" name="Rectangle 22">
            <a:extLst>
              <a:ext uri="{FF2B5EF4-FFF2-40B4-BE49-F238E27FC236}">
                <a16:creationId xmlns:a16="http://schemas.microsoft.com/office/drawing/2014/main" id="{6BD6D646-30F7-D18C-7216-C671EB631353}"/>
              </a:ext>
            </a:extLst>
          </p:cNvPr>
          <p:cNvSpPr/>
          <p:nvPr/>
        </p:nvSpPr>
        <p:spPr>
          <a:xfrm>
            <a:off x="1049926"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4" name="Rectangle 23">
            <a:extLst>
              <a:ext uri="{FF2B5EF4-FFF2-40B4-BE49-F238E27FC236}">
                <a16:creationId xmlns:a16="http://schemas.microsoft.com/office/drawing/2014/main" id="{29F96A45-E7EA-545D-6B4D-80DF76288A01}"/>
              </a:ext>
            </a:extLst>
          </p:cNvPr>
          <p:cNvSpPr/>
          <p:nvPr/>
        </p:nvSpPr>
        <p:spPr>
          <a:xfrm>
            <a:off x="3496262"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If we had a dog we would remember to take walks</a:t>
            </a:r>
          </a:p>
        </p:txBody>
      </p:sp>
      <p:cxnSp>
        <p:nvCxnSpPr>
          <p:cNvPr id="25" name="Straight Arrow Connector 24">
            <a:extLst>
              <a:ext uri="{FF2B5EF4-FFF2-40B4-BE49-F238E27FC236}">
                <a16:creationId xmlns:a16="http://schemas.microsoft.com/office/drawing/2014/main" id="{AD72C9F7-3508-0C45-7829-F505F0DE556F}"/>
              </a:ext>
            </a:extLst>
          </p:cNvPr>
          <p:cNvCxnSpPr>
            <a:cxnSpLocks/>
            <a:stCxn id="23" idx="3"/>
            <a:endCxn id="22" idx="1"/>
          </p:cNvCxnSpPr>
          <p:nvPr/>
        </p:nvCxnSpPr>
        <p:spPr>
          <a:xfrm>
            <a:off x="2604406" y="3885880"/>
            <a:ext cx="89185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E413BF-445E-E795-4AC2-5511194B98C6}"/>
              </a:ext>
            </a:extLst>
          </p:cNvPr>
          <p:cNvCxnSpPr>
            <a:cxnSpLocks/>
            <a:stCxn id="22" idx="2"/>
            <a:endCxn id="24" idx="0"/>
          </p:cNvCxnSpPr>
          <p:nvPr/>
        </p:nvCxnSpPr>
        <p:spPr>
          <a:xfrm>
            <a:off x="4273498" y="4278406"/>
            <a:ext cx="4" cy="85825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0F3316-DC47-93AD-8471-E8B027B1369B}"/>
              </a:ext>
            </a:extLst>
          </p:cNvPr>
          <p:cNvCxnSpPr>
            <a:cxnSpLocks/>
            <a:stCxn id="24" idx="1"/>
            <a:endCxn id="21" idx="3"/>
          </p:cNvCxnSpPr>
          <p:nvPr/>
        </p:nvCxnSpPr>
        <p:spPr>
          <a:xfrm flipH="1">
            <a:off x="2604406" y="5529185"/>
            <a:ext cx="89185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755CAB-AC24-2740-8B25-6EF7D8EAC75E}"/>
              </a:ext>
            </a:extLst>
          </p:cNvPr>
          <p:cNvSpPr txBox="1"/>
          <p:nvPr/>
        </p:nvSpPr>
        <p:spPr>
          <a:xfrm>
            <a:off x="1049926"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29" name="TextBox 28">
            <a:extLst>
              <a:ext uri="{FF2B5EF4-FFF2-40B4-BE49-F238E27FC236}">
                <a16:creationId xmlns:a16="http://schemas.microsoft.com/office/drawing/2014/main" id="{2EB41475-33D8-90CD-5744-7C98A68DFFAF}"/>
              </a:ext>
            </a:extLst>
          </p:cNvPr>
          <p:cNvSpPr txBox="1"/>
          <p:nvPr/>
        </p:nvSpPr>
        <p:spPr>
          <a:xfrm>
            <a:off x="3496258"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30" name="TextBox 29">
            <a:extLst>
              <a:ext uri="{FF2B5EF4-FFF2-40B4-BE49-F238E27FC236}">
                <a16:creationId xmlns:a16="http://schemas.microsoft.com/office/drawing/2014/main" id="{550DC3CE-98EC-2A3D-B502-D597B1542B12}"/>
              </a:ext>
            </a:extLst>
          </p:cNvPr>
          <p:cNvSpPr txBox="1"/>
          <p:nvPr/>
        </p:nvSpPr>
        <p:spPr>
          <a:xfrm>
            <a:off x="3507536" y="4837358"/>
            <a:ext cx="1554476" cy="276999"/>
          </a:xfrm>
          <a:prstGeom prst="rect">
            <a:avLst/>
          </a:prstGeom>
          <a:noFill/>
        </p:spPr>
        <p:txBody>
          <a:bodyPr wrap="square" lIns="0" rtlCol="0">
            <a:spAutoFit/>
          </a:bodyPr>
          <a:lstStyle/>
          <a:p>
            <a:r>
              <a:rPr lang="en-US" sz="1200">
                <a:solidFill>
                  <a:sysClr val="windowText" lastClr="000000"/>
                </a:solidFill>
              </a:rPr>
              <a:t>Argument</a:t>
            </a:r>
          </a:p>
        </p:txBody>
      </p:sp>
      <p:sp>
        <p:nvSpPr>
          <p:cNvPr id="31" name="TextBox 30">
            <a:extLst>
              <a:ext uri="{FF2B5EF4-FFF2-40B4-BE49-F238E27FC236}">
                <a16:creationId xmlns:a16="http://schemas.microsoft.com/office/drawing/2014/main" id="{03BB3B2C-410B-C266-946F-972F6C00E19B}"/>
              </a:ext>
            </a:extLst>
          </p:cNvPr>
          <p:cNvSpPr txBox="1"/>
          <p:nvPr/>
        </p:nvSpPr>
        <p:spPr>
          <a:xfrm>
            <a:off x="1049926" y="4837358"/>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2" name="TextBox 31">
            <a:extLst>
              <a:ext uri="{FF2B5EF4-FFF2-40B4-BE49-F238E27FC236}">
                <a16:creationId xmlns:a16="http://schemas.microsoft.com/office/drawing/2014/main" id="{5AD31613-48D5-C893-BB78-0BC7633AF219}"/>
              </a:ext>
            </a:extLst>
          </p:cNvPr>
          <p:cNvSpPr txBox="1"/>
          <p:nvPr/>
        </p:nvSpPr>
        <p:spPr>
          <a:xfrm>
            <a:off x="6475012" y="3407999"/>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3" name="TextBox 32">
            <a:extLst>
              <a:ext uri="{FF2B5EF4-FFF2-40B4-BE49-F238E27FC236}">
                <a16:creationId xmlns:a16="http://schemas.microsoft.com/office/drawing/2014/main" id="{C223C643-FFCE-B49F-7D20-9DF0B89A71F6}"/>
              </a:ext>
            </a:extLst>
          </p:cNvPr>
          <p:cNvSpPr txBox="1"/>
          <p:nvPr/>
        </p:nvSpPr>
        <p:spPr>
          <a:xfrm>
            <a:off x="6475012" y="4111976"/>
            <a:ext cx="1554476" cy="276999"/>
          </a:xfrm>
          <a:prstGeom prst="rect">
            <a:avLst/>
          </a:prstGeom>
          <a:noFill/>
        </p:spPr>
        <p:txBody>
          <a:bodyPr wrap="square" lIns="0" rtlCol="0">
            <a:spAutoFit/>
          </a:bodyPr>
          <a:lstStyle/>
          <a:p>
            <a:r>
              <a:rPr lang="en-US" sz="1200">
                <a:solidFill>
                  <a:sysClr val="windowText" lastClr="000000"/>
                </a:solidFill>
              </a:rPr>
              <a:t>Arguments</a:t>
            </a:r>
          </a:p>
        </p:txBody>
      </p:sp>
      <p:cxnSp>
        <p:nvCxnSpPr>
          <p:cNvPr id="34" name="Straight Arrow Connector 33">
            <a:extLst>
              <a:ext uri="{FF2B5EF4-FFF2-40B4-BE49-F238E27FC236}">
                <a16:creationId xmlns:a16="http://schemas.microsoft.com/office/drawing/2014/main" id="{473687E0-AEAF-1A74-5BB7-AAA165E5117F}"/>
              </a:ext>
            </a:extLst>
          </p:cNvPr>
          <p:cNvCxnSpPr>
            <a:cxnSpLocks/>
            <a:stCxn id="10" idx="2"/>
            <a:endCxn id="11" idx="0"/>
          </p:cNvCxnSpPr>
          <p:nvPr/>
        </p:nvCxnSpPr>
        <p:spPr>
          <a:xfrm>
            <a:off x="8959037" y="4077636"/>
            <a:ext cx="0" cy="345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6DD7020-31D4-B79A-A3CB-0D932B22592A}"/>
              </a:ext>
            </a:extLst>
          </p:cNvPr>
          <p:cNvCxnSpPr>
            <a:cxnSpLocks/>
            <a:stCxn id="10" idx="2"/>
            <a:endCxn id="16" idx="0"/>
          </p:cNvCxnSpPr>
          <p:nvPr/>
        </p:nvCxnSpPr>
        <p:spPr>
          <a:xfrm rot="16200000" flipH="1">
            <a:off x="9639591" y="3397081"/>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922B6DA1-C0F6-C881-23C6-7F218DBA2E63}"/>
              </a:ext>
            </a:extLst>
          </p:cNvPr>
          <p:cNvCxnSpPr>
            <a:cxnSpLocks/>
            <a:stCxn id="10" idx="2"/>
            <a:endCxn id="15" idx="0"/>
          </p:cNvCxnSpPr>
          <p:nvPr/>
        </p:nvCxnSpPr>
        <p:spPr>
          <a:xfrm rot="5400000">
            <a:off x="7932803" y="3397082"/>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8AD8F83-B533-D9FA-2360-01EF3A06CAC8}"/>
              </a:ext>
            </a:extLst>
          </p:cNvPr>
          <p:cNvCxnSpPr>
            <a:cxnSpLocks/>
            <a:stCxn id="11" idx="2"/>
            <a:endCxn id="19" idx="0"/>
          </p:cNvCxnSpPr>
          <p:nvPr/>
        </p:nvCxnSpPr>
        <p:spPr>
          <a:xfrm rot="5400000">
            <a:off x="8264506" y="4901116"/>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F9F4B5-0674-E404-9864-8C49186DCF75}"/>
              </a:ext>
            </a:extLst>
          </p:cNvPr>
          <p:cNvCxnSpPr>
            <a:cxnSpLocks/>
            <a:stCxn id="11" idx="2"/>
            <a:endCxn id="20" idx="0"/>
          </p:cNvCxnSpPr>
          <p:nvPr/>
        </p:nvCxnSpPr>
        <p:spPr>
          <a:xfrm rot="16200000" flipH="1">
            <a:off x="9150874" y="4901115"/>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BE6D74B-1429-F476-76CC-71EE98B70584}"/>
              </a:ext>
            </a:extLst>
          </p:cNvPr>
          <p:cNvSpPr txBox="1"/>
          <p:nvPr/>
        </p:nvSpPr>
        <p:spPr>
          <a:xfrm>
            <a:off x="7295428" y="5359153"/>
            <a:ext cx="1246898" cy="184666"/>
          </a:xfrm>
          <a:prstGeom prst="rect">
            <a:avLst/>
          </a:prstGeom>
          <a:solidFill>
            <a:schemeClr val="bg1"/>
          </a:solidFill>
        </p:spPr>
        <p:txBody>
          <a:bodyPr wrap="square" lIns="0" tIns="0" bIns="0" rtlCol="0" anchor="ctr">
            <a:spAutoFit/>
          </a:bodyPr>
          <a:lstStyle/>
          <a:p>
            <a:r>
              <a:rPr lang="en-US" sz="1200" dirty="0"/>
              <a:t>Supporting facts</a:t>
            </a:r>
          </a:p>
        </p:txBody>
      </p:sp>
    </p:spTree>
    <p:extLst>
      <p:ext uri="{BB962C8B-B14F-4D97-AF65-F5344CB8AC3E}">
        <p14:creationId xmlns:p14="http://schemas.microsoft.com/office/powerpoint/2010/main" val="13894342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334"/>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262490-324D-8DC1-87F3-E8178141B36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87262490-324D-8DC1-87F3-E8178141B36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4" name="Picture 3" descr="A black and white logo&#10;&#10;Description automatically generated">
            <a:extLst>
              <a:ext uri="{FF2B5EF4-FFF2-40B4-BE49-F238E27FC236}">
                <a16:creationId xmlns:a16="http://schemas.microsoft.com/office/drawing/2014/main" id="{A1A85BF8-4CBB-2421-7625-1A726B34DAD7}"/>
              </a:ext>
            </a:extLst>
          </p:cNvPr>
          <p:cNvPicPr>
            <a:picLocks noChangeAspect="1"/>
          </p:cNvPicPr>
          <p:nvPr/>
        </p:nvPicPr>
        <p:blipFill>
          <a:blip r:embed="rId7"/>
          <a:stretch>
            <a:fillRect/>
          </a:stretch>
        </p:blipFill>
        <p:spPr>
          <a:xfrm>
            <a:off x="4936992" y="3177000"/>
            <a:ext cx="2648844" cy="504000"/>
          </a:xfrm>
          <a:prstGeom prst="rect">
            <a:avLst/>
          </a:prstGeom>
        </p:spPr>
      </p:pic>
    </p:spTree>
    <p:extLst>
      <p:ext uri="{BB962C8B-B14F-4D97-AF65-F5344CB8AC3E}">
        <p14:creationId xmlns:p14="http://schemas.microsoft.com/office/powerpoint/2010/main" val="3797087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330BB2E3-1BD5-D725-B27E-01887B533B91}"/>
              </a:ext>
            </a:extLst>
          </p:cNvPr>
          <p:cNvGraphicFramePr/>
          <p:nvPr>
            <p:custDataLst>
              <p:tags r:id="rId1"/>
            </p:custDataLst>
          </p:nvPr>
        </p:nvGraphicFramePr>
        <p:xfrm>
          <a:off x="467804" y="3061738"/>
          <a:ext cx="5259689" cy="2477291"/>
        </p:xfrm>
        <a:graphic>
          <a:graphicData uri="http://schemas.openxmlformats.org/drawingml/2006/chart">
            <c:chart xmlns:c="http://schemas.openxmlformats.org/drawingml/2006/chart" xmlns:r="http://schemas.openxmlformats.org/officeDocument/2006/relationships" r:id="rId15"/>
          </a:graphicData>
        </a:graphic>
      </p:graphicFrame>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dirty="0"/>
              <a:t>[Double column chart / Insert action title]</a:t>
            </a:r>
            <a:endParaRPr lang="en-DK"/>
          </a:p>
        </p:txBody>
      </p:sp>
      <p:sp>
        <p:nvSpPr>
          <p:cNvPr id="5" name="Subtitle 4">
            <a:extLst>
              <a:ext uri="{FF2B5EF4-FFF2-40B4-BE49-F238E27FC236}">
                <a16:creationId xmlns:a16="http://schemas.microsoft.com/office/drawing/2014/main" id="{1527673A-3B53-BD94-8302-F5D6D11BD5B9}"/>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6B7A7CCE-52E0-1F01-4AA9-A62E787A9624}"/>
              </a:ext>
            </a:extLst>
          </p:cNvPr>
          <p:cNvSpPr>
            <a:spLocks noGrp="1"/>
          </p:cNvSpPr>
          <p:nvPr>
            <p:ph type="body" sz="quarter" idx="17"/>
          </p:nvPr>
        </p:nvSpPr>
        <p:spPr/>
        <p:txBody>
          <a:bodyPr/>
          <a:lstStyle/>
          <a:p>
            <a:endParaRPr lang="en-US"/>
          </a:p>
        </p:txBody>
      </p:sp>
      <p:sp>
        <p:nvSpPr>
          <p:cNvPr id="80" name="Footer Placeholder 2">
            <a:extLst>
              <a:ext uri="{FF2B5EF4-FFF2-40B4-BE49-F238E27FC236}">
                <a16:creationId xmlns:a16="http://schemas.microsoft.com/office/drawing/2014/main" id="{FD032A2B-8288-6042-AA14-86F6CB749E15}"/>
              </a:ext>
            </a:extLst>
          </p:cNvPr>
          <p:cNvSpPr txBox="1">
            <a:spLocks/>
          </p:cNvSpPr>
          <p:nvPr/>
        </p:nvSpPr>
        <p:spPr>
          <a:xfrm>
            <a:off x="467805" y="6391075"/>
            <a:ext cx="7296098" cy="365125"/>
          </a:xfrm>
          <a:prstGeom prst="rect">
            <a:avLst/>
          </a:prstGeom>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2" name="TextBox 81">
            <a:extLst>
              <a:ext uri="{FF2B5EF4-FFF2-40B4-BE49-F238E27FC236}">
                <a16:creationId xmlns:a16="http://schemas.microsoft.com/office/drawing/2014/main" id="{8BE3591C-DF0C-D842-B209-880DAEDE9586}"/>
              </a:ext>
            </a:extLst>
          </p:cNvPr>
          <p:cNvSpPr txBox="1"/>
          <p:nvPr/>
        </p:nvSpPr>
        <p:spPr>
          <a:xfrm>
            <a:off x="467805" y="1491837"/>
            <a:ext cx="5259689" cy="716281"/>
          </a:xfrm>
          <a:prstGeom prst="rect">
            <a:avLst/>
          </a:prstGeom>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83" name="TextBox 82">
            <a:extLst>
              <a:ext uri="{FF2B5EF4-FFF2-40B4-BE49-F238E27FC236}">
                <a16:creationId xmlns:a16="http://schemas.microsoft.com/office/drawing/2014/main" id="{E3EDCC31-177A-234F-84CE-145754C29DB8}"/>
              </a:ext>
            </a:extLst>
          </p:cNvPr>
          <p:cNvSpPr txBox="1"/>
          <p:nvPr/>
        </p:nvSpPr>
        <p:spPr>
          <a:xfrm>
            <a:off x="6381448" y="1491837"/>
            <a:ext cx="5259689" cy="716281"/>
          </a:xfrm>
          <a:prstGeom prst="rect">
            <a:avLst/>
          </a:prstGeom>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4" name="Straight Connector 3">
            <a:extLst>
              <a:ext uri="{FF2B5EF4-FFF2-40B4-BE49-F238E27FC236}">
                <a16:creationId xmlns:a16="http://schemas.microsoft.com/office/drawing/2014/main" id="{3AF9D0EC-235C-E443-A209-07EFE2CA59A7}"/>
              </a:ext>
            </a:extLst>
          </p:cNvPr>
          <p:cNvCxnSpPr>
            <a:cxnSpLocks/>
          </p:cNvCxnSpPr>
          <p:nvPr/>
        </p:nvCxnSpPr>
        <p:spPr>
          <a:xfrm>
            <a:off x="467806" y="2292428"/>
            <a:ext cx="52596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408A58-EE2A-2643-959E-FE505E892143}"/>
              </a:ext>
            </a:extLst>
          </p:cNvPr>
          <p:cNvCxnSpPr>
            <a:cxnSpLocks/>
          </p:cNvCxnSpPr>
          <p:nvPr/>
        </p:nvCxnSpPr>
        <p:spPr>
          <a:xfrm>
            <a:off x="6381448" y="2292428"/>
            <a:ext cx="5259689" cy="0"/>
          </a:xfrm>
          <a:prstGeom prst="line">
            <a:avLst/>
          </a:prstGeom>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5C4BAF1-607A-A241-B151-B51BE263E566}"/>
              </a:ext>
            </a:extLst>
          </p:cNvPr>
          <p:cNvSpPr txBox="1"/>
          <p:nvPr/>
        </p:nvSpPr>
        <p:spPr>
          <a:xfrm>
            <a:off x="467806" y="5683593"/>
            <a:ext cx="5259689" cy="716281"/>
          </a:xfrm>
          <a:prstGeom prst="rect">
            <a:avLst/>
          </a:prstGeom>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[Key takeaways, ideally 2-3 points]</a:t>
            </a:r>
            <a:endParaRPr lang="en-GB" sz="1200"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a:t>
            </a:r>
          </a:p>
        </p:txBody>
      </p:sp>
      <p:sp>
        <p:nvSpPr>
          <p:cNvPr id="86" name="TextBox 85">
            <a:extLst>
              <a:ext uri="{FF2B5EF4-FFF2-40B4-BE49-F238E27FC236}">
                <a16:creationId xmlns:a16="http://schemas.microsoft.com/office/drawing/2014/main" id="{4D87BC36-3685-9143-9336-33EC08B1C370}"/>
              </a:ext>
            </a:extLst>
          </p:cNvPr>
          <p:cNvSpPr txBox="1"/>
          <p:nvPr/>
        </p:nvSpPr>
        <p:spPr>
          <a:xfrm>
            <a:off x="6381448" y="5683593"/>
            <a:ext cx="5259689" cy="716281"/>
          </a:xfrm>
          <a:prstGeom prst="rect">
            <a:avLst/>
          </a:prstGeom>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[Key takeaways, ideally 2-3 points]</a:t>
            </a:r>
            <a:endParaRPr lang="en-GB" sz="1200" dirty="0">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a:t>
            </a:r>
          </a:p>
        </p:txBody>
      </p:sp>
      <p:sp>
        <p:nvSpPr>
          <p:cNvPr id="119" name="Rectangle 118">
            <a:extLst>
              <a:ext uri="{FF2B5EF4-FFF2-40B4-BE49-F238E27FC236}">
                <a16:creationId xmlns:a16="http://schemas.microsoft.com/office/drawing/2014/main" id="{84847677-E1CE-484D-9910-C6E9A589245F}"/>
              </a:ext>
            </a:extLst>
          </p:cNvPr>
          <p:cNvSpPr/>
          <p:nvPr/>
        </p:nvSpPr>
        <p:spPr>
          <a:xfrm>
            <a:off x="3380415" y="2588316"/>
            <a:ext cx="2298700" cy="29987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0" name="TextBox 119">
            <a:extLst>
              <a:ext uri="{FF2B5EF4-FFF2-40B4-BE49-F238E27FC236}">
                <a16:creationId xmlns:a16="http://schemas.microsoft.com/office/drawing/2014/main" id="{03128FC8-8756-0244-BC70-8A335A33C2BB}"/>
              </a:ext>
            </a:extLst>
          </p:cNvPr>
          <p:cNvSpPr txBox="1"/>
          <p:nvPr/>
        </p:nvSpPr>
        <p:spPr>
          <a:xfrm>
            <a:off x="3379621" y="2600652"/>
            <a:ext cx="2300288" cy="27622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chemeClr val="accent1"/>
                </a:solidFill>
                <a:effectLst/>
                <a:uLnTx/>
                <a:uFillTx/>
                <a:latin typeface="Arial" panose="020B0604020202020204"/>
                <a:ea typeface="+mn-ea"/>
                <a:cs typeface="+mn-cs"/>
              </a:rPr>
              <a:t>Forecasted [insert]</a:t>
            </a:r>
          </a:p>
        </p:txBody>
      </p:sp>
      <p:cxnSp>
        <p:nvCxnSpPr>
          <p:cNvPr id="121" name="Straight Connector 120">
            <a:extLst>
              <a:ext uri="{FF2B5EF4-FFF2-40B4-BE49-F238E27FC236}">
                <a16:creationId xmlns:a16="http://schemas.microsoft.com/office/drawing/2014/main" id="{87158C41-3E9B-8F48-AACA-7EC37C9ADD66}"/>
              </a:ext>
            </a:extLst>
          </p:cNvPr>
          <p:cNvCxnSpPr>
            <a:cxnSpLocks/>
          </p:cNvCxnSpPr>
          <p:nvPr>
            <p:custDataLst>
              <p:tags r:id="rId2"/>
            </p:custDataLst>
          </p:nvPr>
        </p:nvCxnSpPr>
        <p:spPr bwMode="auto">
          <a:xfrm flipV="1">
            <a:off x="699412" y="2986780"/>
            <a:ext cx="2910322" cy="674860"/>
          </a:xfrm>
          <a:prstGeom prst="line">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5E58F8C-03E6-5E47-B330-461E6352B2BC}"/>
              </a:ext>
            </a:extLst>
          </p:cNvPr>
          <p:cNvCxnSpPr>
            <a:cxnSpLocks/>
          </p:cNvCxnSpPr>
          <p:nvPr>
            <p:custDataLst>
              <p:tags r:id="rId3"/>
            </p:custDataLst>
          </p:nvPr>
        </p:nvCxnSpPr>
        <p:spPr bwMode="auto">
          <a:xfrm>
            <a:off x="3689147" y="2976634"/>
            <a:ext cx="1759115" cy="203924"/>
          </a:xfrm>
          <a:prstGeom prst="line">
            <a:avLst/>
          </a:prstGeom>
          <a:ln>
            <a:solidFill>
              <a:schemeClr val="accent2"/>
            </a:solidFill>
            <a:prstDash val="sysDot"/>
            <a:tailEnd type="triangle"/>
          </a:ln>
        </p:spPr>
        <p:style>
          <a:lnRef idx="1">
            <a:schemeClr val="dk1"/>
          </a:lnRef>
          <a:fillRef idx="0">
            <a:schemeClr val="dk1"/>
          </a:fillRef>
          <a:effectRef idx="0">
            <a:schemeClr val="dk1"/>
          </a:effectRef>
          <a:fontRef idx="minor">
            <a:schemeClr val="tx1"/>
          </a:fontRef>
        </p:style>
      </p:cxnSp>
      <p:sp>
        <p:nvSpPr>
          <p:cNvPr id="123" name="Text Placeholder 2">
            <a:extLst>
              <a:ext uri="{FF2B5EF4-FFF2-40B4-BE49-F238E27FC236}">
                <a16:creationId xmlns:a16="http://schemas.microsoft.com/office/drawing/2014/main" id="{B46FBF09-0E53-E744-B08F-D18ED4A81A38}"/>
              </a:ext>
            </a:extLst>
          </p:cNvPr>
          <p:cNvSpPr>
            <a:spLocks noGrp="1"/>
          </p:cNvSpPr>
          <p:nvPr>
            <p:custDataLst>
              <p:tags r:id="rId4"/>
            </p:custDataLst>
          </p:nvPr>
        </p:nvSpPr>
        <p:spPr bwMode="auto">
          <a:xfrm>
            <a:off x="1888449" y="3280640"/>
            <a:ext cx="365125" cy="215900"/>
          </a:xfrm>
          <a:prstGeom prst="ellipse">
            <a:avLst/>
          </a:prstGeom>
          <a:solidFill>
            <a:schemeClr val="bg1"/>
          </a:solidFill>
          <a:ln>
            <a:solidFill>
              <a:schemeClr val="dk1"/>
            </a:solidFill>
          </a:ln>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124" name="Text Placeholder 2">
            <a:extLst>
              <a:ext uri="{FF2B5EF4-FFF2-40B4-BE49-F238E27FC236}">
                <a16:creationId xmlns:a16="http://schemas.microsoft.com/office/drawing/2014/main" id="{39C05168-D083-7443-8028-F4A397EEA4A7}"/>
              </a:ext>
            </a:extLst>
          </p:cNvPr>
          <p:cNvSpPr>
            <a:spLocks noGrp="1"/>
          </p:cNvSpPr>
          <p:nvPr>
            <p:custDataLst>
              <p:tags r:id="rId5"/>
            </p:custDataLst>
          </p:nvPr>
        </p:nvSpPr>
        <p:spPr bwMode="auto">
          <a:xfrm>
            <a:off x="4370221" y="2958888"/>
            <a:ext cx="319088" cy="215900"/>
          </a:xfrm>
          <a:prstGeom prst="ellipse">
            <a:avLst/>
          </a:prstGeom>
          <a:solidFill>
            <a:schemeClr val="accent2"/>
          </a:solidFill>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dirty="0">
                <a:ln>
                  <a:noFill/>
                </a:ln>
                <a:solidFill>
                  <a:schemeClr val="bg1"/>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dirty="0">
              <a:ln>
                <a:noFill/>
              </a:ln>
              <a:solidFill>
                <a:schemeClr val="bg1"/>
              </a:solidFill>
              <a:effectLst/>
              <a:uLnTx/>
              <a:uFillTx/>
              <a:latin typeface="Arial" panose="020B0604020202020204"/>
              <a:ea typeface="+mn-ea"/>
              <a:cs typeface="Arial" panose="020B0604020202020204" pitchFamily="34" charset="0"/>
            </a:endParaRPr>
          </a:p>
        </p:txBody>
      </p:sp>
      <p:sp>
        <p:nvSpPr>
          <p:cNvPr id="125" name="TextBox 124">
            <a:extLst>
              <a:ext uri="{FF2B5EF4-FFF2-40B4-BE49-F238E27FC236}">
                <a16:creationId xmlns:a16="http://schemas.microsoft.com/office/drawing/2014/main" id="{71F91979-5552-8641-AC2C-0F90C6A33D3B}"/>
              </a:ext>
            </a:extLst>
          </p:cNvPr>
          <p:cNvSpPr txBox="1"/>
          <p:nvPr/>
        </p:nvSpPr>
        <p:spPr>
          <a:xfrm>
            <a:off x="487259" y="2379723"/>
            <a:ext cx="1948636" cy="2769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graphicFrame>
        <p:nvGraphicFramePr>
          <p:cNvPr id="127" name="Chart 126">
            <a:extLst>
              <a:ext uri="{FF2B5EF4-FFF2-40B4-BE49-F238E27FC236}">
                <a16:creationId xmlns:a16="http://schemas.microsoft.com/office/drawing/2014/main" id="{C46E25E2-284A-554C-A757-DE162F643845}"/>
              </a:ext>
            </a:extLst>
          </p:cNvPr>
          <p:cNvGraphicFramePr/>
          <p:nvPr>
            <p:custDataLst>
              <p:tags r:id="rId6"/>
            </p:custDataLst>
          </p:nvPr>
        </p:nvGraphicFramePr>
        <p:xfrm>
          <a:off x="7269805" y="3000412"/>
          <a:ext cx="3482975" cy="2326855"/>
        </p:xfrm>
        <a:graphic>
          <a:graphicData uri="http://schemas.openxmlformats.org/drawingml/2006/chart">
            <c:chart xmlns:c="http://schemas.openxmlformats.org/drawingml/2006/chart" xmlns:r="http://schemas.openxmlformats.org/officeDocument/2006/relationships" r:id="rId16"/>
          </a:graphicData>
        </a:graphic>
      </p:graphicFrame>
      <p:cxnSp>
        <p:nvCxnSpPr>
          <p:cNvPr id="128" name="Straight Connector 127">
            <a:extLst>
              <a:ext uri="{FF2B5EF4-FFF2-40B4-BE49-F238E27FC236}">
                <a16:creationId xmlns:a16="http://schemas.microsoft.com/office/drawing/2014/main" id="{57F1D36A-D2D1-674B-A52E-CF4B0E087A8B}"/>
              </a:ext>
            </a:extLst>
          </p:cNvPr>
          <p:cNvCxnSpPr>
            <a:cxnSpLocks/>
          </p:cNvCxnSpPr>
          <p:nvPr>
            <p:custDataLst>
              <p:tags r:id="rId7"/>
            </p:custDataLst>
          </p:nvPr>
        </p:nvCxnSpPr>
        <p:spPr bwMode="auto">
          <a:xfrm>
            <a:off x="8173428" y="3008475"/>
            <a:ext cx="1658938" cy="142875"/>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129" name="Text Placeholder 2">
            <a:extLst>
              <a:ext uri="{FF2B5EF4-FFF2-40B4-BE49-F238E27FC236}">
                <a16:creationId xmlns:a16="http://schemas.microsoft.com/office/drawing/2014/main" id="{83AA9958-A08A-704D-BD72-4E9CC83C3A93}"/>
              </a:ext>
            </a:extLst>
          </p:cNvPr>
          <p:cNvSpPr>
            <a:spLocks noGrp="1"/>
          </p:cNvSpPr>
          <p:nvPr>
            <p:custDataLst>
              <p:tags r:id="rId8"/>
            </p:custDataLst>
          </p:nvPr>
        </p:nvSpPr>
        <p:spPr bwMode="auto">
          <a:xfrm>
            <a:off x="8047037" y="5354415"/>
            <a:ext cx="292100" cy="152400"/>
          </a:xfrm>
          <a:prstGeom prst="rect">
            <a:avLst/>
          </a:prstGeom>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130" name="Text Placeholder 2">
            <a:extLst>
              <a:ext uri="{FF2B5EF4-FFF2-40B4-BE49-F238E27FC236}">
                <a16:creationId xmlns:a16="http://schemas.microsoft.com/office/drawing/2014/main" id="{D1C29D11-5DAD-CC47-A73E-D7A2969EF309}"/>
              </a:ext>
            </a:extLst>
          </p:cNvPr>
          <p:cNvSpPr>
            <a:spLocks noGrp="1"/>
          </p:cNvSpPr>
          <p:nvPr>
            <p:custDataLst>
              <p:tags r:id="rId9"/>
            </p:custDataLst>
          </p:nvPr>
        </p:nvSpPr>
        <p:spPr bwMode="auto">
          <a:xfrm>
            <a:off x="9705975" y="5354415"/>
            <a:ext cx="292100" cy="152400"/>
          </a:xfrm>
          <a:prstGeom prst="rect">
            <a:avLst/>
          </a:prstGeom>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1" name="Text Placeholder 2">
            <a:extLst>
              <a:ext uri="{FF2B5EF4-FFF2-40B4-BE49-F238E27FC236}">
                <a16:creationId xmlns:a16="http://schemas.microsoft.com/office/drawing/2014/main" id="{708BFB14-9979-E348-90EB-D3AFD3583279}"/>
              </a:ext>
            </a:extLst>
          </p:cNvPr>
          <p:cNvSpPr>
            <a:spLocks noGrp="1"/>
          </p:cNvSpPr>
          <p:nvPr>
            <p:custDataLst>
              <p:tags r:id="rId10"/>
            </p:custDataLst>
          </p:nvPr>
        </p:nvSpPr>
        <p:spPr bwMode="gray">
          <a:xfrm>
            <a:off x="8088312" y="3086424"/>
            <a:ext cx="209550" cy="152400"/>
          </a:xfrm>
          <a:prstGeom prst="rect">
            <a:avLst/>
          </a:prstGeom>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2" name="Text Placeholder 2">
            <a:extLst>
              <a:ext uri="{FF2B5EF4-FFF2-40B4-BE49-F238E27FC236}">
                <a16:creationId xmlns:a16="http://schemas.microsoft.com/office/drawing/2014/main" id="{6746EF0F-A6EA-174D-89BA-CFDEB1CFE70B}"/>
              </a:ext>
            </a:extLst>
          </p:cNvPr>
          <p:cNvSpPr>
            <a:spLocks noGrp="1"/>
          </p:cNvSpPr>
          <p:nvPr>
            <p:custDataLst>
              <p:tags r:id="rId11"/>
            </p:custDataLst>
          </p:nvPr>
        </p:nvSpPr>
        <p:spPr bwMode="gray">
          <a:xfrm>
            <a:off x="9747250" y="3229299"/>
            <a:ext cx="209550" cy="152400"/>
          </a:xfrm>
          <a:prstGeom prst="rect">
            <a:avLst/>
          </a:prstGeom>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3" name="Text Placeholder 2">
            <a:extLst>
              <a:ext uri="{FF2B5EF4-FFF2-40B4-BE49-F238E27FC236}">
                <a16:creationId xmlns:a16="http://schemas.microsoft.com/office/drawing/2014/main" id="{C9CBDAAB-1D26-B24E-93B1-6933BF36F729}"/>
              </a:ext>
            </a:extLst>
          </p:cNvPr>
          <p:cNvSpPr>
            <a:spLocks noGrp="1"/>
          </p:cNvSpPr>
          <p:nvPr>
            <p:custDataLst>
              <p:tags r:id="rId12"/>
            </p:custDataLst>
          </p:nvPr>
        </p:nvSpPr>
        <p:spPr bwMode="auto">
          <a:xfrm>
            <a:off x="8843353" y="2971962"/>
            <a:ext cx="319088" cy="215900"/>
          </a:xfrm>
          <a:prstGeom prst="ellipse">
            <a:avLst/>
          </a:prstGeom>
          <a:solidFill>
            <a:schemeClr val="bg1"/>
          </a:solidFill>
          <a:ln>
            <a:solidFill>
              <a:schemeClr val="tx1"/>
            </a:solidFill>
          </a:ln>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135" name="TextBox 134">
            <a:extLst>
              <a:ext uri="{FF2B5EF4-FFF2-40B4-BE49-F238E27FC236}">
                <a16:creationId xmlns:a16="http://schemas.microsoft.com/office/drawing/2014/main" id="{9F6A08A7-DB5B-CE40-8511-7110F1973695}"/>
              </a:ext>
            </a:extLst>
          </p:cNvPr>
          <p:cNvSpPr txBox="1"/>
          <p:nvPr/>
        </p:nvSpPr>
        <p:spPr>
          <a:xfrm>
            <a:off x="10369905" y="2952322"/>
            <a:ext cx="1106214"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FFFFFF">
                    <a:lumMod val="50000"/>
                  </a:srgbClr>
                </a:solidFill>
                <a:effectLst/>
                <a:uLnTx/>
                <a:uFillTx/>
                <a:latin typeface="Arial" panose="020B0604020202020204"/>
                <a:ea typeface="+mn-ea"/>
                <a:cs typeface="+mn-cs"/>
              </a:rPr>
              <a:t>% of market</a:t>
            </a:r>
          </a:p>
        </p:txBody>
      </p:sp>
      <p:sp>
        <p:nvSpPr>
          <p:cNvPr id="136" name="TextBox 135">
            <a:extLst>
              <a:ext uri="{FF2B5EF4-FFF2-40B4-BE49-F238E27FC236}">
                <a16:creationId xmlns:a16="http://schemas.microsoft.com/office/drawing/2014/main" id="{C7487B90-9282-8346-A20F-DA03C59B05AA}"/>
              </a:ext>
            </a:extLst>
          </p:cNvPr>
          <p:cNvSpPr txBox="1"/>
          <p:nvPr/>
        </p:nvSpPr>
        <p:spPr>
          <a:xfrm>
            <a:off x="10466387" y="3643907"/>
            <a:ext cx="615950" cy="25400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srgbClr val="061F32"/>
                </a:solidFill>
                <a:effectLst/>
                <a:uLnTx/>
                <a:uFillTx/>
                <a:latin typeface="Arial" panose="020B0604020202020204"/>
                <a:ea typeface="+mn-ea"/>
                <a:cs typeface="+mn-cs"/>
              </a:rPr>
              <a:t>~xx%</a:t>
            </a:r>
          </a:p>
        </p:txBody>
      </p:sp>
      <p:sp>
        <p:nvSpPr>
          <p:cNvPr id="137" name="TextBox 136">
            <a:extLst>
              <a:ext uri="{FF2B5EF4-FFF2-40B4-BE49-F238E27FC236}">
                <a16:creationId xmlns:a16="http://schemas.microsoft.com/office/drawing/2014/main" id="{2BF135A9-6AF7-2741-9002-90854412AA8B}"/>
              </a:ext>
            </a:extLst>
          </p:cNvPr>
          <p:cNvSpPr txBox="1"/>
          <p:nvPr/>
        </p:nvSpPr>
        <p:spPr>
          <a:xfrm>
            <a:off x="10458364" y="4565669"/>
            <a:ext cx="615950" cy="25400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39" name="TextBox 138">
            <a:extLst>
              <a:ext uri="{FF2B5EF4-FFF2-40B4-BE49-F238E27FC236}">
                <a16:creationId xmlns:a16="http://schemas.microsoft.com/office/drawing/2014/main" id="{69204894-2161-6945-8EB8-8FEE2ADF8DD5}"/>
              </a:ext>
            </a:extLst>
          </p:cNvPr>
          <p:cNvSpPr txBox="1"/>
          <p:nvPr/>
        </p:nvSpPr>
        <p:spPr>
          <a:xfrm>
            <a:off x="6954622" y="3660305"/>
            <a:ext cx="615950" cy="252413"/>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40" name="TextBox 139">
            <a:extLst>
              <a:ext uri="{FF2B5EF4-FFF2-40B4-BE49-F238E27FC236}">
                <a16:creationId xmlns:a16="http://schemas.microsoft.com/office/drawing/2014/main" id="{DF3EDBAB-D539-1B49-8028-0042F1E8DBED}"/>
              </a:ext>
            </a:extLst>
          </p:cNvPr>
          <p:cNvSpPr txBox="1"/>
          <p:nvPr/>
        </p:nvSpPr>
        <p:spPr>
          <a:xfrm>
            <a:off x="6958327" y="4653827"/>
            <a:ext cx="615950" cy="25400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srgbClr val="061F32"/>
                </a:solidFill>
                <a:effectLst/>
                <a:uLnTx/>
                <a:uFillTx/>
                <a:latin typeface="Arial" panose="020B0604020202020204"/>
                <a:ea typeface="+mn-ea"/>
                <a:cs typeface="+mn-cs"/>
              </a:rPr>
              <a:t>~xx%</a:t>
            </a:r>
          </a:p>
        </p:txBody>
      </p:sp>
      <p:sp>
        <p:nvSpPr>
          <p:cNvPr id="141" name="Right Brace 140">
            <a:extLst>
              <a:ext uri="{FF2B5EF4-FFF2-40B4-BE49-F238E27FC236}">
                <a16:creationId xmlns:a16="http://schemas.microsoft.com/office/drawing/2014/main" id="{C019D1FF-1C71-994D-BFE7-E4770C9FBEB1}"/>
              </a:ext>
            </a:extLst>
          </p:cNvPr>
          <p:cNvSpPr/>
          <p:nvPr/>
        </p:nvSpPr>
        <p:spPr>
          <a:xfrm rot="10800000">
            <a:off x="7515798" y="4305670"/>
            <a:ext cx="144681" cy="950313"/>
          </a:xfrm>
          <a:prstGeom prst="rightBrace">
            <a:avLst>
              <a:gd name="adj1" fmla="val 50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2" name="Right Brace 141">
            <a:extLst>
              <a:ext uri="{FF2B5EF4-FFF2-40B4-BE49-F238E27FC236}">
                <a16:creationId xmlns:a16="http://schemas.microsoft.com/office/drawing/2014/main" id="{B418B90F-5551-E942-A7C7-AB38E8F89A24}"/>
              </a:ext>
            </a:extLst>
          </p:cNvPr>
          <p:cNvSpPr/>
          <p:nvPr/>
        </p:nvSpPr>
        <p:spPr>
          <a:xfrm rot="10800000">
            <a:off x="7516479" y="3295217"/>
            <a:ext cx="144000" cy="982588"/>
          </a:xfrm>
          <a:prstGeom prst="rightBrace">
            <a:avLst>
              <a:gd name="adj1" fmla="val 50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3" name="Right Brace 142">
            <a:extLst>
              <a:ext uri="{FF2B5EF4-FFF2-40B4-BE49-F238E27FC236}">
                <a16:creationId xmlns:a16="http://schemas.microsoft.com/office/drawing/2014/main" id="{0E799947-69F8-4048-9FF0-899A4F4CE166}"/>
              </a:ext>
            </a:extLst>
          </p:cNvPr>
          <p:cNvSpPr/>
          <p:nvPr/>
        </p:nvSpPr>
        <p:spPr>
          <a:xfrm>
            <a:off x="10372160" y="4129868"/>
            <a:ext cx="144000" cy="1125603"/>
          </a:xfrm>
          <a:prstGeom prst="rightBrace">
            <a:avLst>
              <a:gd name="adj1" fmla="val 50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4" name="Right Brace 143">
            <a:extLst>
              <a:ext uri="{FF2B5EF4-FFF2-40B4-BE49-F238E27FC236}">
                <a16:creationId xmlns:a16="http://schemas.microsoft.com/office/drawing/2014/main" id="{7710CF6E-8AF8-BE4F-B544-1BE824A2E80A}"/>
              </a:ext>
            </a:extLst>
          </p:cNvPr>
          <p:cNvSpPr/>
          <p:nvPr/>
        </p:nvSpPr>
        <p:spPr>
          <a:xfrm>
            <a:off x="10372160" y="3440888"/>
            <a:ext cx="144000" cy="660039"/>
          </a:xfrm>
          <a:prstGeom prst="rightBrace">
            <a:avLst>
              <a:gd name="adj1" fmla="val 50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5" name="TextBox 144">
            <a:extLst>
              <a:ext uri="{FF2B5EF4-FFF2-40B4-BE49-F238E27FC236}">
                <a16:creationId xmlns:a16="http://schemas.microsoft.com/office/drawing/2014/main" id="{B0097475-3552-8B4F-B820-32027CF6BAC7}"/>
              </a:ext>
            </a:extLst>
          </p:cNvPr>
          <p:cNvSpPr txBox="1"/>
          <p:nvPr/>
        </p:nvSpPr>
        <p:spPr>
          <a:xfrm>
            <a:off x="6602114" y="2952322"/>
            <a:ext cx="1106214"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of market</a:t>
            </a:r>
          </a:p>
        </p:txBody>
      </p:sp>
      <p:sp>
        <p:nvSpPr>
          <p:cNvPr id="146" name="TextBox 145">
            <a:extLst>
              <a:ext uri="{FF2B5EF4-FFF2-40B4-BE49-F238E27FC236}">
                <a16:creationId xmlns:a16="http://schemas.microsoft.com/office/drawing/2014/main" id="{DB15A90C-A0BE-2740-89BF-330919B6B436}"/>
              </a:ext>
            </a:extLst>
          </p:cNvPr>
          <p:cNvSpPr txBox="1"/>
          <p:nvPr/>
        </p:nvSpPr>
        <p:spPr>
          <a:xfrm>
            <a:off x="6381447" y="2379723"/>
            <a:ext cx="2461905" cy="276999"/>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a:t>
            </a:r>
            <a:r>
              <a:rPr lang="en-GB" sz="1200" dirty="0">
                <a:solidFill>
                  <a:srgbClr val="FFFFFF">
                    <a:lumMod val="50000"/>
                  </a:srgbClr>
                </a:solidFill>
                <a:latin typeface="Arial" panose="020B0604020202020204"/>
              </a:rPr>
              <a:t>U</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nit]</a:t>
            </a:r>
          </a:p>
        </p:txBody>
      </p:sp>
      <p:sp>
        <p:nvSpPr>
          <p:cNvPr id="3" name="Google Shape;538;p14">
            <a:extLst>
              <a:ext uri="{FF2B5EF4-FFF2-40B4-BE49-F238E27FC236}">
                <a16:creationId xmlns:a16="http://schemas.microsoft.com/office/drawing/2014/main" id="{1739629F-880B-A375-7D5D-B220D5875B1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207903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dirty="0"/>
              <a:t>[Double column chart / Insert action title]</a:t>
            </a:r>
          </a:p>
        </p:txBody>
      </p:sp>
      <p:sp>
        <p:nvSpPr>
          <p:cNvPr id="31" name="Subtitle 30">
            <a:extLst>
              <a:ext uri="{FF2B5EF4-FFF2-40B4-BE49-F238E27FC236}">
                <a16:creationId xmlns:a16="http://schemas.microsoft.com/office/drawing/2014/main" id="{ACBE4EEF-D4BF-9F25-CE80-BA14C4352873}"/>
              </a:ext>
            </a:extLst>
          </p:cNvPr>
          <p:cNvSpPr>
            <a:spLocks noGrp="1"/>
          </p:cNvSpPr>
          <p:nvPr>
            <p:ph type="subTitle" idx="1"/>
          </p:nvPr>
        </p:nvSpPr>
        <p:spPr/>
        <p:txBody>
          <a:bodyPr/>
          <a:lstStyle/>
          <a:p>
            <a:endParaRPr lang="en-US"/>
          </a:p>
        </p:txBody>
      </p:sp>
      <p:sp>
        <p:nvSpPr>
          <p:cNvPr id="32" name="Text Placeholder 31">
            <a:extLst>
              <a:ext uri="{FF2B5EF4-FFF2-40B4-BE49-F238E27FC236}">
                <a16:creationId xmlns:a16="http://schemas.microsoft.com/office/drawing/2014/main" id="{CBD911A4-7EB4-05D6-858B-50CD26013E20}"/>
              </a:ext>
            </a:extLst>
          </p:cNvPr>
          <p:cNvSpPr>
            <a:spLocks noGrp="1"/>
          </p:cNvSpPr>
          <p:nvPr>
            <p:ph type="body" sz="quarter" idx="17"/>
          </p:nvPr>
        </p:nvSpPr>
        <p:spPr/>
        <p:txBody>
          <a:bodyPr/>
          <a:lstStyle/>
          <a:p>
            <a:endParaRPr lang="en-US"/>
          </a:p>
        </p:txBody>
      </p:sp>
      <p:graphicFrame>
        <p:nvGraphicFramePr>
          <p:cNvPr id="5" name="Chart 4">
            <a:extLst>
              <a:ext uri="{FF2B5EF4-FFF2-40B4-BE49-F238E27FC236}">
                <a16:creationId xmlns:a16="http://schemas.microsoft.com/office/drawing/2014/main" id="{6AA170B6-CB70-DD8C-9819-F365761ACFC5}"/>
              </a:ext>
            </a:extLst>
          </p:cNvPr>
          <p:cNvGraphicFramePr/>
          <p:nvPr>
            <p:extLst>
              <p:ext uri="{D42A27DB-BD31-4B8C-83A1-F6EECF244321}">
                <p14:modId xmlns:p14="http://schemas.microsoft.com/office/powerpoint/2010/main" val="2226660638"/>
              </p:ext>
            </p:extLst>
          </p:nvPr>
        </p:nvGraphicFramePr>
        <p:xfrm>
          <a:off x="6377576" y="2955883"/>
          <a:ext cx="5259688" cy="35141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85CDB0B-2EF8-097E-D2DF-D57091E22F06}"/>
              </a:ext>
            </a:extLst>
          </p:cNvPr>
          <p:cNvGraphicFramePr/>
          <p:nvPr>
            <p:extLst>
              <p:ext uri="{D42A27DB-BD31-4B8C-83A1-F6EECF244321}">
                <p14:modId xmlns:p14="http://schemas.microsoft.com/office/powerpoint/2010/main" val="2615606316"/>
              </p:ext>
            </p:extLst>
          </p:nvPr>
        </p:nvGraphicFramePr>
        <p:xfrm>
          <a:off x="550863" y="2955883"/>
          <a:ext cx="5259689" cy="3514188"/>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573037DD-92C0-FBF7-EAAC-E0C16899C0B8}"/>
              </a:ext>
            </a:extLst>
          </p:cNvPr>
          <p:cNvCxnSpPr>
            <a:cxnSpLocks/>
          </p:cNvCxnSpPr>
          <p:nvPr/>
        </p:nvCxnSpPr>
        <p:spPr>
          <a:xfrm>
            <a:off x="1204359" y="3094428"/>
            <a:ext cx="2667000"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E173D7-EC58-373B-8CEB-22665405E7F3}"/>
              </a:ext>
            </a:extLst>
          </p:cNvPr>
          <p:cNvCxnSpPr>
            <a:cxnSpLocks/>
          </p:cNvCxnSpPr>
          <p:nvPr/>
        </p:nvCxnSpPr>
        <p:spPr>
          <a:xfrm>
            <a:off x="4023759" y="3094428"/>
            <a:ext cx="1469571"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7EA925-FAD3-9545-1830-9608DC24DA6E}"/>
              </a:ext>
            </a:extLst>
          </p:cNvPr>
          <p:cNvSpPr txBox="1"/>
          <p:nvPr/>
        </p:nvSpPr>
        <p:spPr>
          <a:xfrm>
            <a:off x="1324101" y="2815860"/>
            <a:ext cx="24275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a:cs typeface="Arial"/>
                <a:sym typeface="Arial"/>
              </a:rPr>
              <a:t>[Group 1]</a:t>
            </a:r>
          </a:p>
        </p:txBody>
      </p:sp>
      <p:sp>
        <p:nvSpPr>
          <p:cNvPr id="14" name="TextBox 13">
            <a:extLst>
              <a:ext uri="{FF2B5EF4-FFF2-40B4-BE49-F238E27FC236}">
                <a16:creationId xmlns:a16="http://schemas.microsoft.com/office/drawing/2014/main" id="{42219D59-2B37-4B9B-C3FC-C55DB3F1BEFF}"/>
              </a:ext>
            </a:extLst>
          </p:cNvPr>
          <p:cNvSpPr txBox="1"/>
          <p:nvPr/>
        </p:nvSpPr>
        <p:spPr>
          <a:xfrm>
            <a:off x="4023759" y="2815860"/>
            <a:ext cx="14695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a:cs typeface="Arial"/>
                <a:sym typeface="Arial"/>
              </a:rPr>
              <a:t>[Group 2]</a:t>
            </a:r>
          </a:p>
        </p:txBody>
      </p:sp>
      <p:cxnSp>
        <p:nvCxnSpPr>
          <p:cNvPr id="15" name="Straight Connector 14">
            <a:extLst>
              <a:ext uri="{FF2B5EF4-FFF2-40B4-BE49-F238E27FC236}">
                <a16:creationId xmlns:a16="http://schemas.microsoft.com/office/drawing/2014/main" id="{CBA347E7-5BA2-63FA-0534-0734CF3515E6}"/>
              </a:ext>
            </a:extLst>
          </p:cNvPr>
          <p:cNvCxnSpPr>
            <a:cxnSpLocks/>
          </p:cNvCxnSpPr>
          <p:nvPr/>
        </p:nvCxnSpPr>
        <p:spPr>
          <a:xfrm>
            <a:off x="7141310" y="3094428"/>
            <a:ext cx="2667000"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BC017A-8DE7-8E1E-7C37-951A64FF309D}"/>
              </a:ext>
            </a:extLst>
          </p:cNvPr>
          <p:cNvCxnSpPr>
            <a:cxnSpLocks/>
          </p:cNvCxnSpPr>
          <p:nvPr/>
        </p:nvCxnSpPr>
        <p:spPr>
          <a:xfrm>
            <a:off x="9960710" y="3094428"/>
            <a:ext cx="1469571"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10AB2B-C10E-DAF8-EA15-8795E09F9428}"/>
              </a:ext>
            </a:extLst>
          </p:cNvPr>
          <p:cNvSpPr txBox="1"/>
          <p:nvPr/>
        </p:nvSpPr>
        <p:spPr>
          <a:xfrm>
            <a:off x="7261052" y="2815860"/>
            <a:ext cx="24275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a:cs typeface="Arial"/>
                <a:sym typeface="Arial"/>
              </a:rPr>
              <a:t>[Group 1]</a:t>
            </a:r>
          </a:p>
        </p:txBody>
      </p:sp>
      <p:sp>
        <p:nvSpPr>
          <p:cNvPr id="18" name="TextBox 17">
            <a:extLst>
              <a:ext uri="{FF2B5EF4-FFF2-40B4-BE49-F238E27FC236}">
                <a16:creationId xmlns:a16="http://schemas.microsoft.com/office/drawing/2014/main" id="{A5808A54-CCE2-5779-9ADB-B2E441B941BE}"/>
              </a:ext>
            </a:extLst>
          </p:cNvPr>
          <p:cNvSpPr txBox="1"/>
          <p:nvPr/>
        </p:nvSpPr>
        <p:spPr>
          <a:xfrm>
            <a:off x="9960710" y="2815860"/>
            <a:ext cx="14695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Arial"/>
                <a:cs typeface="Arial"/>
                <a:sym typeface="Arial"/>
              </a:rPr>
              <a:t>[Group 2]</a:t>
            </a:r>
          </a:p>
        </p:txBody>
      </p:sp>
      <p:sp>
        <p:nvSpPr>
          <p:cNvPr id="19" name="Rectangle 18">
            <a:extLst>
              <a:ext uri="{FF2B5EF4-FFF2-40B4-BE49-F238E27FC236}">
                <a16:creationId xmlns:a16="http://schemas.microsoft.com/office/drawing/2014/main" id="{687E9915-8D39-0520-157E-296695893AAE}"/>
              </a:ext>
            </a:extLst>
          </p:cNvPr>
          <p:cNvSpPr/>
          <p:nvPr/>
        </p:nvSpPr>
        <p:spPr>
          <a:xfrm>
            <a:off x="5118981" y="3265654"/>
            <a:ext cx="490137" cy="1925114"/>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2C63FD7D-FF79-0058-0C65-9731596B3ED0}"/>
              </a:ext>
            </a:extLst>
          </p:cNvPr>
          <p:cNvSpPr/>
          <p:nvPr/>
        </p:nvSpPr>
        <p:spPr>
          <a:xfrm>
            <a:off x="10955978" y="3265654"/>
            <a:ext cx="490137" cy="1925114"/>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chemeClr val="tx1"/>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217BD76C-1437-F235-CFCF-14883ECBA18B}"/>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8" name="TextBox 7">
            <a:extLst>
              <a:ext uri="{FF2B5EF4-FFF2-40B4-BE49-F238E27FC236}">
                <a16:creationId xmlns:a16="http://schemas.microsoft.com/office/drawing/2014/main" id="{D5CEF092-BF81-0083-0611-BDC9414BEC83}"/>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21" name="Straight Connector 20">
            <a:extLst>
              <a:ext uri="{FF2B5EF4-FFF2-40B4-BE49-F238E27FC236}">
                <a16:creationId xmlns:a16="http://schemas.microsoft.com/office/drawing/2014/main" id="{D1E8004C-2B05-AC82-EE5E-59A4C8C5A7F7}"/>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CC2A54-33B1-91A1-726C-9D5050AA9989}"/>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0E4A136-6430-4D43-E45E-FFA2264B694A}"/>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4" name="TextBox 23">
            <a:extLst>
              <a:ext uri="{FF2B5EF4-FFF2-40B4-BE49-F238E27FC236}">
                <a16:creationId xmlns:a16="http://schemas.microsoft.com/office/drawing/2014/main" id="{43717C47-8288-671E-A018-026189683018}"/>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3" name="Google Shape;507;p14">
            <a:extLst>
              <a:ext uri="{FF2B5EF4-FFF2-40B4-BE49-F238E27FC236}">
                <a16:creationId xmlns:a16="http://schemas.microsoft.com/office/drawing/2014/main" id="{956BE346-81B3-95DA-4EE5-A053E965536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250509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dirty="0"/>
              <a:t>[Double column chart / Insert action title]</a:t>
            </a:r>
          </a:p>
        </p:txBody>
      </p:sp>
      <p:sp>
        <p:nvSpPr>
          <p:cNvPr id="33" name="Subtitle 32">
            <a:extLst>
              <a:ext uri="{FF2B5EF4-FFF2-40B4-BE49-F238E27FC236}">
                <a16:creationId xmlns:a16="http://schemas.microsoft.com/office/drawing/2014/main" id="{CBC468CE-D49C-A5FE-120D-7D0DE00C7AAE}"/>
              </a:ext>
            </a:extLst>
          </p:cNvPr>
          <p:cNvSpPr>
            <a:spLocks noGrp="1"/>
          </p:cNvSpPr>
          <p:nvPr>
            <p:ph type="subTitle" idx="1"/>
          </p:nvPr>
        </p:nvSpPr>
        <p:spPr/>
        <p:txBody>
          <a:bodyPr/>
          <a:lstStyle/>
          <a:p>
            <a:endParaRPr lang="en-US" dirty="0"/>
          </a:p>
        </p:txBody>
      </p:sp>
      <p:sp>
        <p:nvSpPr>
          <p:cNvPr id="35" name="Text Placeholder 34">
            <a:extLst>
              <a:ext uri="{FF2B5EF4-FFF2-40B4-BE49-F238E27FC236}">
                <a16:creationId xmlns:a16="http://schemas.microsoft.com/office/drawing/2014/main" id="{E7E98FF5-D563-7EA9-171E-9A43AA152F1A}"/>
              </a:ext>
            </a:extLst>
          </p:cNvPr>
          <p:cNvSpPr>
            <a:spLocks noGrp="1"/>
          </p:cNvSpPr>
          <p:nvPr>
            <p:ph type="body" sz="quarter" idx="17"/>
          </p:nvPr>
        </p:nvSpPr>
        <p:spPr/>
        <p:txBody>
          <a:bodyPr/>
          <a:lstStyle/>
          <a:p>
            <a:endParaRPr lang="en-US"/>
          </a:p>
        </p:txBody>
      </p:sp>
      <p:sp>
        <p:nvSpPr>
          <p:cNvPr id="4" name="Google Shape;23;p40">
            <a:extLst>
              <a:ext uri="{FF2B5EF4-FFF2-40B4-BE49-F238E27FC236}">
                <a16:creationId xmlns:a16="http://schemas.microsoft.com/office/drawing/2014/main" id="{08A9AEE3-4465-98C4-133D-CFEE7F5C9CBE}"/>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24</a:t>
            </a:fld>
            <a:endParaRPr/>
          </a:p>
        </p:txBody>
      </p:sp>
      <p:cxnSp>
        <p:nvCxnSpPr>
          <p:cNvPr id="11" name="Google Shape;460;p13">
            <a:extLst>
              <a:ext uri="{FF2B5EF4-FFF2-40B4-BE49-F238E27FC236}">
                <a16:creationId xmlns:a16="http://schemas.microsoft.com/office/drawing/2014/main" id="{4EEE3558-22C8-F141-BF0E-CB58B4ADA0CC}"/>
              </a:ext>
            </a:extLst>
          </p:cNvPr>
          <p:cNvCxnSpPr/>
          <p:nvPr/>
        </p:nvCxnSpPr>
        <p:spPr>
          <a:xfrm>
            <a:off x="6381448" y="2292428"/>
            <a:ext cx="5259689" cy="0"/>
          </a:xfrm>
          <a:prstGeom prst="straightConnector1">
            <a:avLst/>
          </a:prstGeom>
          <a:noFill/>
          <a:ln w="12700" cap="flat" cmpd="sng">
            <a:solidFill>
              <a:schemeClr val="dk1"/>
            </a:solidFill>
            <a:prstDash val="solid"/>
            <a:miter lim="800000"/>
            <a:headEnd type="none" w="sm" len="sm"/>
            <a:tailEnd type="none" w="sm" len="sm"/>
          </a:ln>
        </p:spPr>
      </p:cxnSp>
      <p:cxnSp>
        <p:nvCxnSpPr>
          <p:cNvPr id="12" name="Straight Connector 11">
            <a:extLst>
              <a:ext uri="{FF2B5EF4-FFF2-40B4-BE49-F238E27FC236}">
                <a16:creationId xmlns:a16="http://schemas.microsoft.com/office/drawing/2014/main" id="{59CA0798-C0FF-BF0F-41E6-B2829F23EB04}"/>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0B35FF-C53D-E3AD-78A3-C95FA7239209}"/>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896DCA-0F9E-63DB-D697-F1959B6E3D6B}"/>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3" name="TextBox 22">
            <a:extLst>
              <a:ext uri="{FF2B5EF4-FFF2-40B4-BE49-F238E27FC236}">
                <a16:creationId xmlns:a16="http://schemas.microsoft.com/office/drawing/2014/main" id="{FFD9BEE0-9291-1DF4-73CA-E924D94874D1}"/>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30" name="TextBox 29">
            <a:extLst>
              <a:ext uri="{FF2B5EF4-FFF2-40B4-BE49-F238E27FC236}">
                <a16:creationId xmlns:a16="http://schemas.microsoft.com/office/drawing/2014/main" id="{DC51ABA1-99B6-4656-33C9-38A559E570D8}"/>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31" name="TextBox 30">
            <a:extLst>
              <a:ext uri="{FF2B5EF4-FFF2-40B4-BE49-F238E27FC236}">
                <a16:creationId xmlns:a16="http://schemas.microsoft.com/office/drawing/2014/main" id="{06B59D65-22AB-270F-33AC-CB36673B91A5}"/>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2" name="Google Shape;507;p14">
            <a:extLst>
              <a:ext uri="{FF2B5EF4-FFF2-40B4-BE49-F238E27FC236}">
                <a16:creationId xmlns:a16="http://schemas.microsoft.com/office/drawing/2014/main" id="{15D7D5F1-CB19-95B4-B947-37DE3E412E8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2A192352-C664-AE67-5F94-88E2D997435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graphicFrame>
        <p:nvGraphicFramePr>
          <p:cNvPr id="6" name="Chart 5">
            <a:extLst>
              <a:ext uri="{FF2B5EF4-FFF2-40B4-BE49-F238E27FC236}">
                <a16:creationId xmlns:a16="http://schemas.microsoft.com/office/drawing/2014/main" id="{FB1EDDC6-A9DD-6746-8BD8-3658DE04D3E8}"/>
              </a:ext>
            </a:extLst>
          </p:cNvPr>
          <p:cNvGraphicFramePr/>
          <p:nvPr/>
        </p:nvGraphicFramePr>
        <p:xfrm>
          <a:off x="6381448" y="2795909"/>
          <a:ext cx="5259689" cy="30728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5F373280-00D3-66FE-E425-E95759AB0E48}"/>
              </a:ext>
            </a:extLst>
          </p:cNvPr>
          <p:cNvGraphicFramePr/>
          <p:nvPr>
            <p:extLst>
              <p:ext uri="{D42A27DB-BD31-4B8C-83A1-F6EECF244321}">
                <p14:modId xmlns:p14="http://schemas.microsoft.com/office/powerpoint/2010/main" val="1517416787"/>
              </p:ext>
            </p:extLst>
          </p:nvPr>
        </p:nvGraphicFramePr>
        <p:xfrm>
          <a:off x="467805" y="2795909"/>
          <a:ext cx="5259689" cy="3072872"/>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Arrow Connector 13">
            <a:extLst>
              <a:ext uri="{FF2B5EF4-FFF2-40B4-BE49-F238E27FC236}">
                <a16:creationId xmlns:a16="http://schemas.microsoft.com/office/drawing/2014/main" id="{F501F321-38A9-9B6B-1F9F-B5EA35D2E5A3}"/>
              </a:ext>
            </a:extLst>
          </p:cNvPr>
          <p:cNvCxnSpPr>
            <a:cxnSpLocks/>
          </p:cNvCxnSpPr>
          <p:nvPr/>
        </p:nvCxnSpPr>
        <p:spPr>
          <a:xfrm flipV="1">
            <a:off x="7131178" y="3424268"/>
            <a:ext cx="3873706" cy="105868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9C6FAA-2E6C-2354-6117-A745545FDE7E}"/>
              </a:ext>
            </a:extLst>
          </p:cNvPr>
          <p:cNvCxnSpPr/>
          <p:nvPr/>
        </p:nvCxnSpPr>
        <p:spPr>
          <a:xfrm flipV="1">
            <a:off x="1387642" y="2587889"/>
            <a:ext cx="3818021" cy="170046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C4475CF-FC07-052C-DBE6-86D5554A1B48}"/>
              </a:ext>
            </a:extLst>
          </p:cNvPr>
          <p:cNvSpPr/>
          <p:nvPr/>
        </p:nvSpPr>
        <p:spPr>
          <a:xfrm>
            <a:off x="2791326" y="3317803"/>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rgbClr val="FFFFFF"/>
                </a:solidFill>
              </a:rPr>
              <a:t>xx%</a:t>
            </a:r>
          </a:p>
        </p:txBody>
      </p:sp>
      <p:sp>
        <p:nvSpPr>
          <p:cNvPr id="36" name="Oval 35">
            <a:extLst>
              <a:ext uri="{FF2B5EF4-FFF2-40B4-BE49-F238E27FC236}">
                <a16:creationId xmlns:a16="http://schemas.microsoft.com/office/drawing/2014/main" id="{845AFE85-4E31-80AA-4248-595D766D8921}"/>
              </a:ext>
            </a:extLst>
          </p:cNvPr>
          <p:cNvSpPr/>
          <p:nvPr/>
        </p:nvSpPr>
        <p:spPr>
          <a:xfrm>
            <a:off x="6794294"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xx%</a:t>
            </a:r>
          </a:p>
        </p:txBody>
      </p:sp>
      <p:sp>
        <p:nvSpPr>
          <p:cNvPr id="37" name="Oval 36">
            <a:extLst>
              <a:ext uri="{FF2B5EF4-FFF2-40B4-BE49-F238E27FC236}">
                <a16:creationId xmlns:a16="http://schemas.microsoft.com/office/drawing/2014/main" id="{94BF3E1B-8858-4FCF-710F-861CE5D8CCBA}"/>
              </a:ext>
            </a:extLst>
          </p:cNvPr>
          <p:cNvSpPr/>
          <p:nvPr/>
        </p:nvSpPr>
        <p:spPr>
          <a:xfrm>
            <a:off x="10668000"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xx%</a:t>
            </a:r>
          </a:p>
        </p:txBody>
      </p:sp>
      <p:sp>
        <p:nvSpPr>
          <p:cNvPr id="38" name="Oval 37">
            <a:extLst>
              <a:ext uri="{FF2B5EF4-FFF2-40B4-BE49-F238E27FC236}">
                <a16:creationId xmlns:a16="http://schemas.microsoft.com/office/drawing/2014/main" id="{B9E1B8A0-1832-5957-CF61-69D3572D6BBB}"/>
              </a:ext>
            </a:extLst>
          </p:cNvPr>
          <p:cNvSpPr/>
          <p:nvPr/>
        </p:nvSpPr>
        <p:spPr>
          <a:xfrm>
            <a:off x="9699573"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xx%</a:t>
            </a:r>
          </a:p>
        </p:txBody>
      </p:sp>
      <p:sp>
        <p:nvSpPr>
          <p:cNvPr id="39" name="Oval 38">
            <a:extLst>
              <a:ext uri="{FF2B5EF4-FFF2-40B4-BE49-F238E27FC236}">
                <a16:creationId xmlns:a16="http://schemas.microsoft.com/office/drawing/2014/main" id="{CDF995D2-3F8D-5A7A-EE9D-5F556909A6FB}"/>
              </a:ext>
            </a:extLst>
          </p:cNvPr>
          <p:cNvSpPr/>
          <p:nvPr/>
        </p:nvSpPr>
        <p:spPr>
          <a:xfrm>
            <a:off x="8731146"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xx%</a:t>
            </a:r>
          </a:p>
        </p:txBody>
      </p:sp>
      <p:sp>
        <p:nvSpPr>
          <p:cNvPr id="40" name="Oval 39">
            <a:extLst>
              <a:ext uri="{FF2B5EF4-FFF2-40B4-BE49-F238E27FC236}">
                <a16:creationId xmlns:a16="http://schemas.microsoft.com/office/drawing/2014/main" id="{C6E513D9-0256-BBB8-DA39-FA1A142D4FB0}"/>
              </a:ext>
            </a:extLst>
          </p:cNvPr>
          <p:cNvSpPr/>
          <p:nvPr/>
        </p:nvSpPr>
        <p:spPr>
          <a:xfrm>
            <a:off x="7762720"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rPr>
              <a:t>xx%</a:t>
            </a:r>
          </a:p>
        </p:txBody>
      </p:sp>
      <p:cxnSp>
        <p:nvCxnSpPr>
          <p:cNvPr id="41" name="Straight Arrow Connector 40">
            <a:extLst>
              <a:ext uri="{FF2B5EF4-FFF2-40B4-BE49-F238E27FC236}">
                <a16:creationId xmlns:a16="http://schemas.microsoft.com/office/drawing/2014/main" id="{F4458B1A-2402-518A-7A21-FA5EF1C1EB76}"/>
              </a:ext>
            </a:extLst>
          </p:cNvPr>
          <p:cNvCxnSpPr>
            <a:cxnSpLocks/>
          </p:cNvCxnSpPr>
          <p:nvPr/>
        </p:nvCxnSpPr>
        <p:spPr>
          <a:xfrm flipV="1">
            <a:off x="7131178" y="4482954"/>
            <a:ext cx="0" cy="32180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3BD73D-0C28-35B1-2E91-1316B8F87BB1}"/>
              </a:ext>
            </a:extLst>
          </p:cNvPr>
          <p:cNvCxnSpPr>
            <a:cxnSpLocks/>
          </p:cNvCxnSpPr>
          <p:nvPr/>
        </p:nvCxnSpPr>
        <p:spPr>
          <a:xfrm flipV="1">
            <a:off x="11004884" y="3427798"/>
            <a:ext cx="0" cy="525813"/>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44EE061E-9B0A-7D1E-1763-203B6E8599D2}"/>
              </a:ext>
            </a:extLst>
          </p:cNvPr>
          <p:cNvSpPr/>
          <p:nvPr/>
        </p:nvSpPr>
        <p:spPr>
          <a:xfrm>
            <a:off x="8690031" y="3777148"/>
            <a:ext cx="756000" cy="352926"/>
          </a:xfrm>
          <a:prstGeom prst="ellipse">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rPr>
              <a:t>+xx ppt</a:t>
            </a:r>
          </a:p>
        </p:txBody>
      </p:sp>
    </p:spTree>
    <p:extLst>
      <p:ext uri="{BB962C8B-B14F-4D97-AF65-F5344CB8AC3E}">
        <p14:creationId xmlns:p14="http://schemas.microsoft.com/office/powerpoint/2010/main" val="3582176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2D77449-D2D4-3045-AA0C-76420B6B8A6B}"/>
              </a:ext>
            </a:extLst>
          </p:cNvPr>
          <p:cNvGraphicFramePr/>
          <p:nvPr>
            <p:extLst>
              <p:ext uri="{D42A27DB-BD31-4B8C-83A1-F6EECF244321}">
                <p14:modId xmlns:p14="http://schemas.microsoft.com/office/powerpoint/2010/main" val="2834969025"/>
              </p:ext>
            </p:extLst>
          </p:nvPr>
        </p:nvGraphicFramePr>
        <p:xfrm>
          <a:off x="729049" y="2138569"/>
          <a:ext cx="10812162" cy="2793708"/>
        </p:xfrm>
        <a:graphic>
          <a:graphicData uri="http://schemas.openxmlformats.org/drawingml/2006/chart">
            <c:chart xmlns:c="http://schemas.openxmlformats.org/drawingml/2006/chart" xmlns:r="http://schemas.openxmlformats.org/officeDocument/2006/relationships" r:id="rId7"/>
          </a:graphicData>
        </a:graphic>
      </p:graphicFrame>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dirty="0"/>
              <a:t>[Column chart with additional information / Insert action title]</a:t>
            </a:r>
          </a:p>
        </p:txBody>
      </p:sp>
      <p:sp>
        <p:nvSpPr>
          <p:cNvPr id="12" name="Text Placeholder 11">
            <a:extLst>
              <a:ext uri="{FF2B5EF4-FFF2-40B4-BE49-F238E27FC236}">
                <a16:creationId xmlns:a16="http://schemas.microsoft.com/office/drawing/2014/main" id="{B76E6AFD-882F-8990-00EA-92A30C242A0B}"/>
              </a:ext>
            </a:extLst>
          </p:cNvPr>
          <p:cNvSpPr>
            <a:spLocks noGrp="1"/>
          </p:cNvSpPr>
          <p:nvPr>
            <p:ph type="body" sz="quarter" idx="17"/>
          </p:nvPr>
        </p:nvSpPr>
        <p:spPr/>
        <p:txBody>
          <a:bodyPr/>
          <a:lstStyle/>
          <a:p>
            <a:endParaRPr lang="en-US"/>
          </a:p>
        </p:txBody>
      </p:sp>
      <p:sp>
        <p:nvSpPr>
          <p:cNvPr id="80" name="TextBox 79">
            <a:extLst>
              <a:ext uri="{FF2B5EF4-FFF2-40B4-BE49-F238E27FC236}">
                <a16:creationId xmlns:a16="http://schemas.microsoft.com/office/drawing/2014/main" id="{F262DCA1-7B3B-7646-8E9C-8CCC97046242}"/>
              </a:ext>
            </a:extLst>
          </p:cNvPr>
          <p:cNvSpPr txBox="1"/>
          <p:nvPr/>
        </p:nvSpPr>
        <p:spPr>
          <a:xfrm>
            <a:off x="237744" y="5540885"/>
            <a:ext cx="1080745" cy="461665"/>
          </a:xfrm>
          <a:prstGeom prst="rect">
            <a:avLst/>
          </a:prstGeom>
          <a:noFill/>
        </p:spPr>
        <p:txBody>
          <a:bodyPr wrap="none" rtlCol="0" anchor="ctr">
            <a:spAutoFit/>
          </a:bodyPr>
          <a:lstStyle/>
          <a:p>
            <a:r>
              <a:rPr lang="en-US" sz="1200" dirty="0">
                <a:latin typeface="+mn-lt"/>
              </a:rPr>
              <a:t>[Dimension], </a:t>
            </a:r>
            <a:br>
              <a:rPr lang="en-US" sz="1200" dirty="0">
                <a:latin typeface="+mn-lt"/>
              </a:rPr>
            </a:br>
            <a:r>
              <a:rPr lang="en-US" sz="1200" dirty="0">
                <a:latin typeface="+mn-lt"/>
              </a:rPr>
              <a:t>[Unit]</a:t>
            </a:r>
          </a:p>
        </p:txBody>
      </p:sp>
      <p:sp>
        <p:nvSpPr>
          <p:cNvPr id="81" name="TextBox 80">
            <a:extLst>
              <a:ext uri="{FF2B5EF4-FFF2-40B4-BE49-F238E27FC236}">
                <a16:creationId xmlns:a16="http://schemas.microsoft.com/office/drawing/2014/main" id="{BF2B6C23-6DA8-604B-8210-2F3687DE597D}"/>
              </a:ext>
            </a:extLst>
          </p:cNvPr>
          <p:cNvSpPr txBox="1"/>
          <p:nvPr/>
        </p:nvSpPr>
        <p:spPr>
          <a:xfrm>
            <a:off x="237744" y="5018816"/>
            <a:ext cx="1080745" cy="461665"/>
          </a:xfrm>
          <a:prstGeom prst="rect">
            <a:avLst/>
          </a:prstGeom>
          <a:noFill/>
        </p:spPr>
        <p:txBody>
          <a:bodyPr wrap="none" rtlCol="0" anchor="ctr">
            <a:spAutoFit/>
          </a:bodyPr>
          <a:lstStyle/>
          <a:p>
            <a:r>
              <a:rPr lang="en-US" sz="1200" dirty="0">
                <a:latin typeface="+mn-lt"/>
              </a:rPr>
              <a:t>[Dimension], </a:t>
            </a:r>
            <a:br>
              <a:rPr lang="en-US" sz="1200" dirty="0">
                <a:latin typeface="+mn-lt"/>
              </a:rPr>
            </a:br>
            <a:r>
              <a:rPr lang="en-US" sz="1200" dirty="0">
                <a:latin typeface="+mn-lt"/>
              </a:rPr>
              <a:t>[Unit]</a:t>
            </a:r>
          </a:p>
        </p:txBody>
      </p:sp>
      <p:sp>
        <p:nvSpPr>
          <p:cNvPr id="82" name="Oval 81">
            <a:extLst>
              <a:ext uri="{FF2B5EF4-FFF2-40B4-BE49-F238E27FC236}">
                <a16:creationId xmlns:a16="http://schemas.microsoft.com/office/drawing/2014/main" id="{DE1D3BDF-E789-D145-82C1-46ECDD41A575}"/>
              </a:ext>
            </a:extLst>
          </p:cNvPr>
          <p:cNvSpPr/>
          <p:nvPr/>
        </p:nvSpPr>
        <p:spPr>
          <a:xfrm>
            <a:off x="1381920"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3" name="Oval 82">
            <a:extLst>
              <a:ext uri="{FF2B5EF4-FFF2-40B4-BE49-F238E27FC236}">
                <a16:creationId xmlns:a16="http://schemas.microsoft.com/office/drawing/2014/main" id="{489A5620-C5BA-1841-A4D2-32F577344DC4}"/>
              </a:ext>
            </a:extLst>
          </p:cNvPr>
          <p:cNvSpPr/>
          <p:nvPr/>
        </p:nvSpPr>
        <p:spPr>
          <a:xfrm>
            <a:off x="2236139"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4" name="Oval 83">
            <a:extLst>
              <a:ext uri="{FF2B5EF4-FFF2-40B4-BE49-F238E27FC236}">
                <a16:creationId xmlns:a16="http://schemas.microsoft.com/office/drawing/2014/main" id="{94CDB6FB-78D8-7C4B-A5B5-20F090CAE873}"/>
              </a:ext>
            </a:extLst>
          </p:cNvPr>
          <p:cNvSpPr/>
          <p:nvPr/>
        </p:nvSpPr>
        <p:spPr>
          <a:xfrm>
            <a:off x="3090358"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5" name="Oval 84">
            <a:extLst>
              <a:ext uri="{FF2B5EF4-FFF2-40B4-BE49-F238E27FC236}">
                <a16:creationId xmlns:a16="http://schemas.microsoft.com/office/drawing/2014/main" id="{DED62285-B8BD-D342-8232-8DCB6B0AA4F4}"/>
              </a:ext>
            </a:extLst>
          </p:cNvPr>
          <p:cNvSpPr/>
          <p:nvPr/>
        </p:nvSpPr>
        <p:spPr>
          <a:xfrm>
            <a:off x="9924110"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6" name="Oval 85">
            <a:extLst>
              <a:ext uri="{FF2B5EF4-FFF2-40B4-BE49-F238E27FC236}">
                <a16:creationId xmlns:a16="http://schemas.microsoft.com/office/drawing/2014/main" id="{37ABD1E4-A67F-124C-909F-F927D21D7DED}"/>
              </a:ext>
            </a:extLst>
          </p:cNvPr>
          <p:cNvSpPr/>
          <p:nvPr/>
        </p:nvSpPr>
        <p:spPr>
          <a:xfrm>
            <a:off x="10778332"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8" name="Oval 87">
            <a:extLst>
              <a:ext uri="{FF2B5EF4-FFF2-40B4-BE49-F238E27FC236}">
                <a16:creationId xmlns:a16="http://schemas.microsoft.com/office/drawing/2014/main" id="{445E17A5-AE79-D74E-A3C8-3B6E1F94C5AB}"/>
              </a:ext>
            </a:extLst>
          </p:cNvPr>
          <p:cNvSpPr/>
          <p:nvPr/>
        </p:nvSpPr>
        <p:spPr>
          <a:xfrm>
            <a:off x="3944577"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9" name="Oval 88">
            <a:extLst>
              <a:ext uri="{FF2B5EF4-FFF2-40B4-BE49-F238E27FC236}">
                <a16:creationId xmlns:a16="http://schemas.microsoft.com/office/drawing/2014/main" id="{671CF24C-1150-A642-8C98-52CC3AEF5305}"/>
              </a:ext>
            </a:extLst>
          </p:cNvPr>
          <p:cNvSpPr/>
          <p:nvPr/>
        </p:nvSpPr>
        <p:spPr>
          <a:xfrm>
            <a:off x="4798796"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0" name="Oval 89">
            <a:extLst>
              <a:ext uri="{FF2B5EF4-FFF2-40B4-BE49-F238E27FC236}">
                <a16:creationId xmlns:a16="http://schemas.microsoft.com/office/drawing/2014/main" id="{0108DFFC-6239-E248-8416-151D70779087}"/>
              </a:ext>
            </a:extLst>
          </p:cNvPr>
          <p:cNvSpPr/>
          <p:nvPr/>
        </p:nvSpPr>
        <p:spPr>
          <a:xfrm>
            <a:off x="5653015"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1" name="Oval 90">
            <a:extLst>
              <a:ext uri="{FF2B5EF4-FFF2-40B4-BE49-F238E27FC236}">
                <a16:creationId xmlns:a16="http://schemas.microsoft.com/office/drawing/2014/main" id="{FF9B852E-9557-A242-B0C0-374A1CAA648C}"/>
              </a:ext>
            </a:extLst>
          </p:cNvPr>
          <p:cNvSpPr/>
          <p:nvPr/>
        </p:nvSpPr>
        <p:spPr>
          <a:xfrm>
            <a:off x="6507234"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2" name="Oval 91">
            <a:extLst>
              <a:ext uri="{FF2B5EF4-FFF2-40B4-BE49-F238E27FC236}">
                <a16:creationId xmlns:a16="http://schemas.microsoft.com/office/drawing/2014/main" id="{D8D73789-5AE4-8842-80DE-8E3ED8E796DE}"/>
              </a:ext>
            </a:extLst>
          </p:cNvPr>
          <p:cNvSpPr/>
          <p:nvPr/>
        </p:nvSpPr>
        <p:spPr>
          <a:xfrm>
            <a:off x="7361453"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3" name="Oval 92">
            <a:extLst>
              <a:ext uri="{FF2B5EF4-FFF2-40B4-BE49-F238E27FC236}">
                <a16:creationId xmlns:a16="http://schemas.microsoft.com/office/drawing/2014/main" id="{88667E28-034C-9748-91BD-CCC40401BF56}"/>
              </a:ext>
            </a:extLst>
          </p:cNvPr>
          <p:cNvSpPr/>
          <p:nvPr/>
        </p:nvSpPr>
        <p:spPr>
          <a:xfrm>
            <a:off x="8215672"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4" name="Oval 93">
            <a:extLst>
              <a:ext uri="{FF2B5EF4-FFF2-40B4-BE49-F238E27FC236}">
                <a16:creationId xmlns:a16="http://schemas.microsoft.com/office/drawing/2014/main" id="{13DBF13F-951B-484E-967D-F3454011A350}"/>
              </a:ext>
            </a:extLst>
          </p:cNvPr>
          <p:cNvSpPr/>
          <p:nvPr/>
        </p:nvSpPr>
        <p:spPr>
          <a:xfrm>
            <a:off x="9069891" y="5077331"/>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5" name="Oval 94">
            <a:extLst>
              <a:ext uri="{FF2B5EF4-FFF2-40B4-BE49-F238E27FC236}">
                <a16:creationId xmlns:a16="http://schemas.microsoft.com/office/drawing/2014/main" id="{D81D3077-326F-0C40-8A9F-F1A25F713C79}"/>
              </a:ext>
            </a:extLst>
          </p:cNvPr>
          <p:cNvSpPr/>
          <p:nvPr/>
        </p:nvSpPr>
        <p:spPr>
          <a:xfrm>
            <a:off x="1381920"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6" name="Oval 95">
            <a:extLst>
              <a:ext uri="{FF2B5EF4-FFF2-40B4-BE49-F238E27FC236}">
                <a16:creationId xmlns:a16="http://schemas.microsoft.com/office/drawing/2014/main" id="{BB18D891-CB77-DA48-8CFA-17347CACD79C}"/>
              </a:ext>
            </a:extLst>
          </p:cNvPr>
          <p:cNvSpPr/>
          <p:nvPr/>
        </p:nvSpPr>
        <p:spPr>
          <a:xfrm>
            <a:off x="2236139"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7" name="Oval 96">
            <a:extLst>
              <a:ext uri="{FF2B5EF4-FFF2-40B4-BE49-F238E27FC236}">
                <a16:creationId xmlns:a16="http://schemas.microsoft.com/office/drawing/2014/main" id="{DB1DE31E-948E-8F41-A001-C01F89F9429A}"/>
              </a:ext>
            </a:extLst>
          </p:cNvPr>
          <p:cNvSpPr/>
          <p:nvPr/>
        </p:nvSpPr>
        <p:spPr>
          <a:xfrm>
            <a:off x="3090358"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8" name="Oval 97">
            <a:extLst>
              <a:ext uri="{FF2B5EF4-FFF2-40B4-BE49-F238E27FC236}">
                <a16:creationId xmlns:a16="http://schemas.microsoft.com/office/drawing/2014/main" id="{70C10B8C-B2CB-0741-AF6C-EFB59D4EE5C8}"/>
              </a:ext>
            </a:extLst>
          </p:cNvPr>
          <p:cNvSpPr/>
          <p:nvPr/>
        </p:nvSpPr>
        <p:spPr>
          <a:xfrm>
            <a:off x="9924110"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9" name="Oval 98">
            <a:extLst>
              <a:ext uri="{FF2B5EF4-FFF2-40B4-BE49-F238E27FC236}">
                <a16:creationId xmlns:a16="http://schemas.microsoft.com/office/drawing/2014/main" id="{D9F7A487-81C6-6440-B4BD-A52C4FB840F7}"/>
              </a:ext>
            </a:extLst>
          </p:cNvPr>
          <p:cNvSpPr/>
          <p:nvPr/>
        </p:nvSpPr>
        <p:spPr>
          <a:xfrm>
            <a:off x="10778332"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1" name="Oval 100">
            <a:extLst>
              <a:ext uri="{FF2B5EF4-FFF2-40B4-BE49-F238E27FC236}">
                <a16:creationId xmlns:a16="http://schemas.microsoft.com/office/drawing/2014/main" id="{EB298D90-BE45-E348-9470-3FAB30727564}"/>
              </a:ext>
            </a:extLst>
          </p:cNvPr>
          <p:cNvSpPr/>
          <p:nvPr/>
        </p:nvSpPr>
        <p:spPr>
          <a:xfrm>
            <a:off x="3944577"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2" name="Oval 101">
            <a:extLst>
              <a:ext uri="{FF2B5EF4-FFF2-40B4-BE49-F238E27FC236}">
                <a16:creationId xmlns:a16="http://schemas.microsoft.com/office/drawing/2014/main" id="{DA5E8C78-BAFA-9E44-B40C-6639ACBC7ABB}"/>
              </a:ext>
            </a:extLst>
          </p:cNvPr>
          <p:cNvSpPr/>
          <p:nvPr/>
        </p:nvSpPr>
        <p:spPr>
          <a:xfrm>
            <a:off x="4798796"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3" name="Oval 102">
            <a:extLst>
              <a:ext uri="{FF2B5EF4-FFF2-40B4-BE49-F238E27FC236}">
                <a16:creationId xmlns:a16="http://schemas.microsoft.com/office/drawing/2014/main" id="{E3C745FA-FEBA-F64E-9C50-8ABDAE51FD81}"/>
              </a:ext>
            </a:extLst>
          </p:cNvPr>
          <p:cNvSpPr/>
          <p:nvPr/>
        </p:nvSpPr>
        <p:spPr>
          <a:xfrm>
            <a:off x="5653015"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4" name="Oval 103">
            <a:extLst>
              <a:ext uri="{FF2B5EF4-FFF2-40B4-BE49-F238E27FC236}">
                <a16:creationId xmlns:a16="http://schemas.microsoft.com/office/drawing/2014/main" id="{B12A5713-AA0C-9047-BAB6-49BDE3374AD8}"/>
              </a:ext>
            </a:extLst>
          </p:cNvPr>
          <p:cNvSpPr/>
          <p:nvPr/>
        </p:nvSpPr>
        <p:spPr>
          <a:xfrm>
            <a:off x="6507234"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5" name="Oval 104">
            <a:extLst>
              <a:ext uri="{FF2B5EF4-FFF2-40B4-BE49-F238E27FC236}">
                <a16:creationId xmlns:a16="http://schemas.microsoft.com/office/drawing/2014/main" id="{B29A557C-B624-7642-97A2-FB4216E0F118}"/>
              </a:ext>
            </a:extLst>
          </p:cNvPr>
          <p:cNvSpPr/>
          <p:nvPr/>
        </p:nvSpPr>
        <p:spPr>
          <a:xfrm>
            <a:off x="7361453"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6" name="Oval 105">
            <a:extLst>
              <a:ext uri="{FF2B5EF4-FFF2-40B4-BE49-F238E27FC236}">
                <a16:creationId xmlns:a16="http://schemas.microsoft.com/office/drawing/2014/main" id="{B635E465-6E62-4147-8112-8F6E9CE93C07}"/>
              </a:ext>
            </a:extLst>
          </p:cNvPr>
          <p:cNvSpPr/>
          <p:nvPr/>
        </p:nvSpPr>
        <p:spPr>
          <a:xfrm>
            <a:off x="8215672"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7" name="Oval 106">
            <a:extLst>
              <a:ext uri="{FF2B5EF4-FFF2-40B4-BE49-F238E27FC236}">
                <a16:creationId xmlns:a16="http://schemas.microsoft.com/office/drawing/2014/main" id="{0B49869B-89CB-8D4F-BB01-E3633C9EF543}"/>
              </a:ext>
            </a:extLst>
          </p:cNvPr>
          <p:cNvSpPr/>
          <p:nvPr/>
        </p:nvSpPr>
        <p:spPr>
          <a:xfrm>
            <a:off x="9069891" y="5591717"/>
            <a:ext cx="608806" cy="36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8" name="Google Shape;711;p19">
            <a:extLst>
              <a:ext uri="{FF2B5EF4-FFF2-40B4-BE49-F238E27FC236}">
                <a16:creationId xmlns:a16="http://schemas.microsoft.com/office/drawing/2014/main" id="{F7299D04-B111-A54F-92AE-7940365C5950}"/>
              </a:ext>
            </a:extLst>
          </p:cNvPr>
          <p:cNvSpPr/>
          <p:nvPr/>
        </p:nvSpPr>
        <p:spPr>
          <a:xfrm>
            <a:off x="467806" y="1594285"/>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dirty="0">
                <a:latin typeface="Arial"/>
                <a:ea typeface="Arial"/>
                <a:cs typeface="Arial"/>
                <a:sym typeface="Arial"/>
              </a:rPr>
              <a:t>[Description/data], </a:t>
            </a:r>
            <a:r>
              <a:rPr lang="en-US" sz="1400" dirty="0">
                <a:solidFill>
                  <a:schemeClr val="bg1">
                    <a:lumMod val="65000"/>
                  </a:schemeClr>
                </a:solidFill>
                <a:latin typeface="Arial"/>
                <a:ea typeface="Arial"/>
                <a:cs typeface="Arial"/>
                <a:sym typeface="Arial"/>
              </a:rPr>
              <a:t>[Unit]</a:t>
            </a:r>
          </a:p>
        </p:txBody>
      </p:sp>
      <p:sp>
        <p:nvSpPr>
          <p:cNvPr id="109" name="Google Shape;507;p14">
            <a:extLst>
              <a:ext uri="{FF2B5EF4-FFF2-40B4-BE49-F238E27FC236}">
                <a16:creationId xmlns:a16="http://schemas.microsoft.com/office/drawing/2014/main" id="{B9F5D5F7-FAF9-3A4F-82F1-C098A8987D0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110" name="Google Shape;538;p14">
            <a:extLst>
              <a:ext uri="{FF2B5EF4-FFF2-40B4-BE49-F238E27FC236}">
                <a16:creationId xmlns:a16="http://schemas.microsoft.com/office/drawing/2014/main" id="{05372A25-84BA-9A41-9234-988D90E7EC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76" name="Rectangle 75">
            <a:extLst>
              <a:ext uri="{FF2B5EF4-FFF2-40B4-BE49-F238E27FC236}">
                <a16:creationId xmlns:a16="http://schemas.microsoft.com/office/drawing/2014/main" id="{DB9B2B99-E3EB-A64E-881F-FAB1BEA0F4A5}"/>
              </a:ext>
            </a:extLst>
          </p:cNvPr>
          <p:cNvSpPr/>
          <p:nvPr>
            <p:custDataLst>
              <p:tags r:id="rId1"/>
            </p:custDataLst>
          </p:nvPr>
        </p:nvSpPr>
        <p:spPr bwMode="auto">
          <a:xfrm>
            <a:off x="10245941" y="2529358"/>
            <a:ext cx="214313" cy="160338"/>
          </a:xfrm>
          <a:prstGeom prst="rect">
            <a:avLst/>
          </a:prstGeom>
          <a:solidFill>
            <a:schemeClr val="accent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77" name="Rectangle 76">
            <a:extLst>
              <a:ext uri="{FF2B5EF4-FFF2-40B4-BE49-F238E27FC236}">
                <a16:creationId xmlns:a16="http://schemas.microsoft.com/office/drawing/2014/main" id="{F8E05D7B-8BFF-9045-B38C-8BC40C297DB8}"/>
              </a:ext>
            </a:extLst>
          </p:cNvPr>
          <p:cNvSpPr/>
          <p:nvPr>
            <p:custDataLst>
              <p:tags r:id="rId2"/>
            </p:custDataLst>
          </p:nvPr>
        </p:nvSpPr>
        <p:spPr bwMode="auto">
          <a:xfrm>
            <a:off x="10245941" y="2745258"/>
            <a:ext cx="214313" cy="160338"/>
          </a:xfrm>
          <a:prstGeom prst="rect">
            <a:avLst/>
          </a:prstGeom>
          <a:solidFill>
            <a:schemeClr val="bg1">
              <a:lumMod val="75000"/>
            </a:schemeClr>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78" name="Text Placeholder 2">
            <a:extLst>
              <a:ext uri="{FF2B5EF4-FFF2-40B4-BE49-F238E27FC236}">
                <a16:creationId xmlns:a16="http://schemas.microsoft.com/office/drawing/2014/main" id="{B674A4BC-C2AB-B444-94B5-B20B228919EE}"/>
              </a:ext>
            </a:extLst>
          </p:cNvPr>
          <p:cNvSpPr txBox="1">
            <a:spLocks/>
          </p:cNvSpPr>
          <p:nvPr>
            <p:custDataLst>
              <p:tags r:id="rId3"/>
            </p:custDataLst>
          </p:nvPr>
        </p:nvSpPr>
        <p:spPr bwMode="auto">
          <a:xfrm>
            <a:off x="10511053" y="2740496"/>
            <a:ext cx="342900"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dirty="0">
                <a:latin typeface="+mn-lt"/>
              </a:rPr>
              <a:t>[Parameter 2]</a:t>
            </a:r>
            <a:endParaRPr lang="da-DK" sz="1200" dirty="0">
              <a:latin typeface="+mn-lt"/>
              <a:sym typeface="Graphik Regular" panose="020B0503030202060203" pitchFamily="34" charset="77"/>
            </a:endParaRPr>
          </a:p>
        </p:txBody>
      </p:sp>
      <p:sp>
        <p:nvSpPr>
          <p:cNvPr id="79" name="Text Placeholder 2">
            <a:extLst>
              <a:ext uri="{FF2B5EF4-FFF2-40B4-BE49-F238E27FC236}">
                <a16:creationId xmlns:a16="http://schemas.microsoft.com/office/drawing/2014/main" id="{7AF5225F-D247-FB46-A62C-3BBAAFB7AA40}"/>
              </a:ext>
            </a:extLst>
          </p:cNvPr>
          <p:cNvSpPr txBox="1">
            <a:spLocks/>
          </p:cNvSpPr>
          <p:nvPr>
            <p:custDataLst>
              <p:tags r:id="rId4"/>
            </p:custDataLst>
          </p:nvPr>
        </p:nvSpPr>
        <p:spPr bwMode="auto">
          <a:xfrm>
            <a:off x="10511052" y="2524596"/>
            <a:ext cx="636588"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dirty="0">
                <a:latin typeface="+mn-lt"/>
              </a:rPr>
              <a:t>[Parameter 1]</a:t>
            </a:r>
            <a:endParaRPr lang="da-DK" sz="1200" dirty="0">
              <a:latin typeface="+mn-lt"/>
              <a:sym typeface="Graphik Regular" panose="020B0503030202060203" pitchFamily="34" charset="77"/>
            </a:endParaRPr>
          </a:p>
        </p:txBody>
      </p:sp>
      <p:sp>
        <p:nvSpPr>
          <p:cNvPr id="3" name="Rectangle 2">
            <a:extLst>
              <a:ext uri="{FF2B5EF4-FFF2-40B4-BE49-F238E27FC236}">
                <a16:creationId xmlns:a16="http://schemas.microsoft.com/office/drawing/2014/main" id="{C0F0EFA6-5D98-7841-B950-B091E3509ED2}"/>
              </a:ext>
            </a:extLst>
          </p:cNvPr>
          <p:cNvSpPr/>
          <p:nvPr/>
        </p:nvSpPr>
        <p:spPr>
          <a:xfrm>
            <a:off x="1300976" y="2138569"/>
            <a:ext cx="2480191" cy="3863981"/>
          </a:xfrm>
          <a:prstGeom prst="rect">
            <a:avLst/>
          </a:prstGeom>
          <a:noFill/>
          <a:ln w="2222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Line Callout 1 6">
            <a:extLst>
              <a:ext uri="{FF2B5EF4-FFF2-40B4-BE49-F238E27FC236}">
                <a16:creationId xmlns:a16="http://schemas.microsoft.com/office/drawing/2014/main" id="{9F4961AD-31EA-894D-BD9E-F3341B3B0A57}"/>
              </a:ext>
            </a:extLst>
          </p:cNvPr>
          <p:cNvSpPr/>
          <p:nvPr/>
        </p:nvSpPr>
        <p:spPr>
          <a:xfrm>
            <a:off x="4115854" y="2102139"/>
            <a:ext cx="2391380" cy="803457"/>
          </a:xfrm>
          <a:prstGeom prst="borderCallout1">
            <a:avLst>
              <a:gd name="adj1" fmla="val 53526"/>
              <a:gd name="adj2" fmla="val -494"/>
              <a:gd name="adj3" fmla="val 88221"/>
              <a:gd name="adj4" fmla="val -1845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key takeaway]</a:t>
            </a:r>
          </a:p>
        </p:txBody>
      </p:sp>
    </p:spTree>
    <p:extLst>
      <p:ext uri="{BB962C8B-B14F-4D97-AF65-F5344CB8AC3E}">
        <p14:creationId xmlns:p14="http://schemas.microsoft.com/office/powerpoint/2010/main" val="122229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dirty="0"/>
              <a:t>[Multiple column charts / Insert action title]</a:t>
            </a:r>
          </a:p>
        </p:txBody>
      </p:sp>
      <p:sp>
        <p:nvSpPr>
          <p:cNvPr id="26" name="Text Placeholder 25">
            <a:extLst>
              <a:ext uri="{FF2B5EF4-FFF2-40B4-BE49-F238E27FC236}">
                <a16:creationId xmlns:a16="http://schemas.microsoft.com/office/drawing/2014/main" id="{6F2633D9-8B01-E837-53D2-9C87062D1B7F}"/>
              </a:ext>
            </a:extLst>
          </p:cNvPr>
          <p:cNvSpPr>
            <a:spLocks noGrp="1"/>
          </p:cNvSpPr>
          <p:nvPr>
            <p:ph type="body" sz="quarter" idx="17"/>
          </p:nvPr>
        </p:nvSpPr>
        <p:spPr/>
        <p:txBody>
          <a:bodyPr/>
          <a:lstStyle/>
          <a:p>
            <a:endParaRPr lang="en-US"/>
          </a:p>
        </p:txBody>
      </p:sp>
      <p:cxnSp>
        <p:nvCxnSpPr>
          <p:cNvPr id="19" name="Straight Connector 18">
            <a:extLst>
              <a:ext uri="{FF2B5EF4-FFF2-40B4-BE49-F238E27FC236}">
                <a16:creationId xmlns:a16="http://schemas.microsoft.com/office/drawing/2014/main" id="{C10A6682-F9F3-55C7-8BA9-849CFDB67FEA}"/>
              </a:ext>
            </a:extLst>
          </p:cNvPr>
          <p:cNvCxnSpPr>
            <a:cxnSpLocks/>
          </p:cNvCxnSpPr>
          <p:nvPr/>
        </p:nvCxnSpPr>
        <p:spPr>
          <a:xfrm flipH="1">
            <a:off x="6096000" y="1506277"/>
            <a:ext cx="1" cy="4788364"/>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52D31E-6FE5-0D54-467D-722C3B1AF36F}"/>
              </a:ext>
            </a:extLst>
          </p:cNvPr>
          <p:cNvCxnSpPr>
            <a:cxnSpLocks/>
          </p:cNvCxnSpPr>
          <p:nvPr/>
        </p:nvCxnSpPr>
        <p:spPr>
          <a:xfrm flipH="1">
            <a:off x="671086" y="3900459"/>
            <a:ext cx="10849829"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1416402103"/>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1" y="1506277"/>
            <a:ext cx="32227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effectLst/>
                <a:uLnTx/>
                <a:uFillTx/>
                <a:latin typeface="Arial"/>
                <a:cs typeface="Arial"/>
                <a:sym typeface="Arial"/>
              </a:rPr>
              <a:t>[Data], </a:t>
            </a:r>
            <a:r>
              <a:rPr kumimoji="0" lang="en-US" sz="12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2690562548"/>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2308083882"/>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569586610"/>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32227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effectLst/>
                <a:uLnTx/>
                <a:uFillTx/>
                <a:latin typeface="Arial"/>
                <a:cs typeface="Arial"/>
                <a:sym typeface="Arial"/>
              </a:rPr>
              <a:t>[Data], </a:t>
            </a:r>
            <a:r>
              <a:rPr kumimoji="0" lang="en-US" sz="12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2" y="1506277"/>
            <a:ext cx="32776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effectLst/>
                <a:uLnTx/>
                <a:uFillTx/>
                <a:latin typeface="Arial"/>
                <a:cs typeface="Arial"/>
                <a:sym typeface="Arial"/>
              </a:rPr>
              <a:t>[Data], </a:t>
            </a:r>
            <a:r>
              <a:rPr kumimoji="0" lang="en-US" sz="12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3277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effectLst/>
                <a:uLnTx/>
                <a:uFillTx/>
                <a:latin typeface="Arial"/>
                <a:cs typeface="Arial"/>
                <a:sym typeface="Arial"/>
              </a:rPr>
              <a:t>[Data], </a:t>
            </a:r>
            <a:r>
              <a:rPr kumimoji="0" lang="en-US" sz="12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graphicFrame>
        <p:nvGraphicFramePr>
          <p:cNvPr id="12" name="Chart 11">
            <a:extLst>
              <a:ext uri="{FF2B5EF4-FFF2-40B4-BE49-F238E27FC236}">
                <a16:creationId xmlns:a16="http://schemas.microsoft.com/office/drawing/2014/main" id="{A3BBAFB0-C991-CD0E-EB75-ADAFC7CE15F2}"/>
              </a:ext>
            </a:extLst>
          </p:cNvPr>
          <p:cNvGraphicFramePr/>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7D50C1E0-F992-5F0C-B3AA-BBB39E054EB1}"/>
              </a:ext>
            </a:extLst>
          </p:cNvPr>
          <p:cNvGraphicFramePr/>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AF3C53D2-3245-8FA8-2B0A-7434FF14F8A9}"/>
              </a:ext>
            </a:extLst>
          </p:cNvPr>
          <p:cNvGraphicFramePr/>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5AB55884-02CE-B0CF-E352-0311DC6FF48A}"/>
              </a:ext>
            </a:extLst>
          </p:cNvPr>
          <p:cNvGraphicFramePr/>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all [insert]</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all [insert]</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all [insert]</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all [insert]</a:t>
            </a:r>
          </a:p>
        </p:txBody>
      </p:sp>
      <p:sp>
        <p:nvSpPr>
          <p:cNvPr id="24" name="Google Shape;507;p14">
            <a:extLst>
              <a:ext uri="{FF2B5EF4-FFF2-40B4-BE49-F238E27FC236}">
                <a16:creationId xmlns:a16="http://schemas.microsoft.com/office/drawing/2014/main" id="{B5D73799-45C1-24BC-094F-80E2DEAB495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1F7F1C86-8BA3-69A7-4618-A389812AC52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603323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FA9A5F-59D1-DC35-6E5F-D737DFC9D6BD}"/>
              </a:ext>
            </a:extLst>
          </p:cNvPr>
          <p:cNvSpPr/>
          <p:nvPr/>
        </p:nvSpPr>
        <p:spPr>
          <a:xfrm>
            <a:off x="1458685" y="5920429"/>
            <a:ext cx="9274629" cy="430940"/>
          </a:xfrm>
          <a:prstGeom prst="rect">
            <a:avLst/>
          </a:prstGeom>
          <a:solidFill>
            <a:schemeClr val="bg1">
              <a:lumMod val="95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[Double stacked chart (%) / Insert action title]</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endParaRPr lang="en-US" dirty="0"/>
          </a:p>
        </p:txBody>
      </p:sp>
      <p:sp>
        <p:nvSpPr>
          <p:cNvPr id="8" name="Text Placeholder 7">
            <a:extLst>
              <a:ext uri="{FF2B5EF4-FFF2-40B4-BE49-F238E27FC236}">
                <a16:creationId xmlns:a16="http://schemas.microsoft.com/office/drawing/2014/main" id="{8789EDF9-1BBC-4365-3A8C-2D8DCAF95238}"/>
              </a:ext>
            </a:extLst>
          </p:cNvPr>
          <p:cNvSpPr>
            <a:spLocks noGrp="1"/>
          </p:cNvSpPr>
          <p:nvPr>
            <p:ph type="body" sz="quarter" idx="17"/>
          </p:nvPr>
        </p:nvSpPr>
        <p:spPr/>
        <p:txBody>
          <a:bodyPr/>
          <a:lstStyle/>
          <a:p>
            <a:endParaRPr lang="en-US"/>
          </a:p>
        </p:txBody>
      </p:sp>
      <p:graphicFrame>
        <p:nvGraphicFramePr>
          <p:cNvPr id="14" name="Chart 13">
            <a:extLst>
              <a:ext uri="{FF2B5EF4-FFF2-40B4-BE49-F238E27FC236}">
                <a16:creationId xmlns:a16="http://schemas.microsoft.com/office/drawing/2014/main" id="{AD841059-3009-AD7D-0F46-DEFB883FDDC0}"/>
              </a:ext>
            </a:extLst>
          </p:cNvPr>
          <p:cNvGraphicFramePr/>
          <p:nvPr>
            <p:extLst>
              <p:ext uri="{D42A27DB-BD31-4B8C-83A1-F6EECF244321}">
                <p14:modId xmlns:p14="http://schemas.microsoft.com/office/powerpoint/2010/main" val="332509464"/>
              </p:ext>
            </p:extLst>
          </p:nvPr>
        </p:nvGraphicFramePr>
        <p:xfrm>
          <a:off x="1230965" y="2717347"/>
          <a:ext cx="3733369" cy="30344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72A42011-6DF6-9261-AA7F-EE61F7815015}"/>
              </a:ext>
            </a:extLst>
          </p:cNvPr>
          <p:cNvGraphicFramePr/>
          <p:nvPr>
            <p:extLst>
              <p:ext uri="{D42A27DB-BD31-4B8C-83A1-F6EECF244321}">
                <p14:modId xmlns:p14="http://schemas.microsoft.com/office/powerpoint/2010/main" val="4283796942"/>
              </p:ext>
            </p:extLst>
          </p:nvPr>
        </p:nvGraphicFramePr>
        <p:xfrm>
          <a:off x="7408079" y="2717347"/>
          <a:ext cx="3206427" cy="3034409"/>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906727EE-B648-3FD3-192A-BF21822E7B63}"/>
              </a:ext>
            </a:extLst>
          </p:cNvPr>
          <p:cNvSpPr txBox="1"/>
          <p:nvPr/>
        </p:nvSpPr>
        <p:spPr>
          <a:xfrm>
            <a:off x="8954120" y="5997400"/>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[Series 4]</a:t>
            </a:r>
          </a:p>
        </p:txBody>
      </p:sp>
      <p:sp>
        <p:nvSpPr>
          <p:cNvPr id="18" name="TextBox 17">
            <a:extLst>
              <a:ext uri="{FF2B5EF4-FFF2-40B4-BE49-F238E27FC236}">
                <a16:creationId xmlns:a16="http://schemas.microsoft.com/office/drawing/2014/main" id="{530C33C4-40CB-CD0A-9822-F44E4051EB9F}"/>
              </a:ext>
            </a:extLst>
          </p:cNvPr>
          <p:cNvSpPr txBox="1"/>
          <p:nvPr/>
        </p:nvSpPr>
        <p:spPr>
          <a:xfrm>
            <a:off x="6681520" y="5997400"/>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[Series 3]</a:t>
            </a:r>
          </a:p>
        </p:txBody>
      </p:sp>
      <p:sp>
        <p:nvSpPr>
          <p:cNvPr id="19" name="TextBox 18">
            <a:extLst>
              <a:ext uri="{FF2B5EF4-FFF2-40B4-BE49-F238E27FC236}">
                <a16:creationId xmlns:a16="http://schemas.microsoft.com/office/drawing/2014/main" id="{E176BC3C-6420-98D7-BD59-ADBF827DF7FA}"/>
              </a:ext>
            </a:extLst>
          </p:cNvPr>
          <p:cNvSpPr txBox="1"/>
          <p:nvPr/>
        </p:nvSpPr>
        <p:spPr>
          <a:xfrm>
            <a:off x="4408920" y="5997400"/>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[Series 2]</a:t>
            </a:r>
          </a:p>
        </p:txBody>
      </p:sp>
      <p:sp>
        <p:nvSpPr>
          <p:cNvPr id="20" name="TextBox 19">
            <a:extLst>
              <a:ext uri="{FF2B5EF4-FFF2-40B4-BE49-F238E27FC236}">
                <a16:creationId xmlns:a16="http://schemas.microsoft.com/office/drawing/2014/main" id="{912A171F-7E37-F841-AD0B-90E882A05485}"/>
              </a:ext>
            </a:extLst>
          </p:cNvPr>
          <p:cNvSpPr txBox="1"/>
          <p:nvPr/>
        </p:nvSpPr>
        <p:spPr>
          <a:xfrm>
            <a:off x="2136320" y="5997400"/>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[Series 1]</a:t>
            </a:r>
          </a:p>
        </p:txBody>
      </p:sp>
      <p:sp>
        <p:nvSpPr>
          <p:cNvPr id="22" name="Rectangle 21">
            <a:extLst>
              <a:ext uri="{FF2B5EF4-FFF2-40B4-BE49-F238E27FC236}">
                <a16:creationId xmlns:a16="http://schemas.microsoft.com/office/drawing/2014/main" id="{9EB412B8-97C0-EA78-8185-6DC31EAE98E9}"/>
              </a:ext>
            </a:extLst>
          </p:cNvPr>
          <p:cNvSpPr/>
          <p:nvPr/>
        </p:nvSpPr>
        <p:spPr>
          <a:xfrm>
            <a:off x="1870142" y="6009899"/>
            <a:ext cx="25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6E812DA-B3EC-7BD8-983F-730459A60728}"/>
              </a:ext>
            </a:extLst>
          </p:cNvPr>
          <p:cNvSpPr/>
          <p:nvPr/>
        </p:nvSpPr>
        <p:spPr>
          <a:xfrm>
            <a:off x="4148291" y="6009899"/>
            <a:ext cx="252000" cy="2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56DF71E-3DF3-66E5-D951-7131D5A2462E}"/>
              </a:ext>
            </a:extLst>
          </p:cNvPr>
          <p:cNvSpPr/>
          <p:nvPr/>
        </p:nvSpPr>
        <p:spPr>
          <a:xfrm>
            <a:off x="6426440" y="6009899"/>
            <a:ext cx="25200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7063549B-C4F4-AD5D-ACCA-B3DCF33A6841}"/>
              </a:ext>
            </a:extLst>
          </p:cNvPr>
          <p:cNvSpPr/>
          <p:nvPr/>
        </p:nvSpPr>
        <p:spPr>
          <a:xfrm>
            <a:off x="8704588" y="6009899"/>
            <a:ext cx="252000" cy="25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AAEE68B3-6493-094F-8830-A677603CF6F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9987EE7A-656F-DC12-3E13-B5EAB9E2F636}"/>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7" name="TextBox 6">
            <a:extLst>
              <a:ext uri="{FF2B5EF4-FFF2-40B4-BE49-F238E27FC236}">
                <a16:creationId xmlns:a16="http://schemas.microsoft.com/office/drawing/2014/main" id="{AB838462-840D-3830-CFC0-FAF45050FF8B}"/>
              </a:ext>
            </a:extLst>
          </p:cNvPr>
          <p:cNvSpPr txBox="1"/>
          <p:nvPr/>
        </p:nvSpPr>
        <p:spPr>
          <a:xfrm>
            <a:off x="6377575"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9" name="Straight Connector 8">
            <a:extLst>
              <a:ext uri="{FF2B5EF4-FFF2-40B4-BE49-F238E27FC236}">
                <a16:creationId xmlns:a16="http://schemas.microsoft.com/office/drawing/2014/main" id="{07D21EF8-1ACF-9D3F-673F-9416DADE4A08}"/>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F8B16E-56FB-2994-267F-896959C57707}"/>
              </a:ext>
            </a:extLst>
          </p:cNvPr>
          <p:cNvCxnSpPr>
            <a:cxnSpLocks/>
          </p:cNvCxnSpPr>
          <p:nvPr/>
        </p:nvCxnSpPr>
        <p:spPr>
          <a:xfrm>
            <a:off x="6377575"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BA99E20-C5F9-0A77-D1B6-074E440D34D2}"/>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6" name="TextBox 25">
            <a:extLst>
              <a:ext uri="{FF2B5EF4-FFF2-40B4-BE49-F238E27FC236}">
                <a16:creationId xmlns:a16="http://schemas.microsoft.com/office/drawing/2014/main" id="{0E0A6841-14AC-7989-5CC2-2C330AC31A9F}"/>
              </a:ext>
            </a:extLst>
          </p:cNvPr>
          <p:cNvSpPr txBox="1"/>
          <p:nvPr/>
        </p:nvSpPr>
        <p:spPr>
          <a:xfrm>
            <a:off x="6377575"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cxnSp>
        <p:nvCxnSpPr>
          <p:cNvPr id="4" name="Straight Connector 3">
            <a:extLst>
              <a:ext uri="{FF2B5EF4-FFF2-40B4-BE49-F238E27FC236}">
                <a16:creationId xmlns:a16="http://schemas.microsoft.com/office/drawing/2014/main" id="{49C9F852-A9F6-8AFC-A21D-89F4756861E5}"/>
              </a:ext>
            </a:extLst>
          </p:cNvPr>
          <p:cNvCxnSpPr>
            <a:cxnSpLocks/>
          </p:cNvCxnSpPr>
          <p:nvPr/>
        </p:nvCxnSpPr>
        <p:spPr>
          <a:xfrm>
            <a:off x="6096000" y="1654335"/>
            <a:ext cx="1" cy="40233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165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[Three bar charts slide / Insert action title]</a:t>
            </a:r>
            <a:endParaRPr lang="en-DK" dirty="0"/>
          </a:p>
        </p:txBody>
      </p:sp>
      <p:sp>
        <p:nvSpPr>
          <p:cNvPr id="24" name="Subtitle 23">
            <a:extLst>
              <a:ext uri="{FF2B5EF4-FFF2-40B4-BE49-F238E27FC236}">
                <a16:creationId xmlns:a16="http://schemas.microsoft.com/office/drawing/2014/main" id="{9D3D5FF0-967C-C545-8499-516F492F7DAD}"/>
              </a:ext>
            </a:extLst>
          </p:cNvPr>
          <p:cNvSpPr>
            <a:spLocks noGrp="1"/>
          </p:cNvSpPr>
          <p:nvPr>
            <p:ph type="subTitle" idx="1"/>
          </p:nvPr>
        </p:nvSpPr>
        <p:spPr/>
        <p:txBody>
          <a:bodyPr/>
          <a:lstStyle/>
          <a:p>
            <a:endParaRPr lang="en-US"/>
          </a:p>
        </p:txBody>
      </p:sp>
      <p:sp>
        <p:nvSpPr>
          <p:cNvPr id="25" name="Text Placeholder 24">
            <a:extLst>
              <a:ext uri="{FF2B5EF4-FFF2-40B4-BE49-F238E27FC236}">
                <a16:creationId xmlns:a16="http://schemas.microsoft.com/office/drawing/2014/main" id="{BFB4008F-1385-7044-C0C6-D11EA181FE6A}"/>
              </a:ext>
            </a:extLst>
          </p:cNvPr>
          <p:cNvSpPr>
            <a:spLocks noGrp="1"/>
          </p:cNvSpPr>
          <p:nvPr>
            <p:ph type="body" sz="quarter" idx="17"/>
          </p:nvPr>
        </p:nvSpPr>
        <p:spPr/>
        <p:txBody>
          <a:bodyPr/>
          <a:lstStyle/>
          <a:p>
            <a:endParaRPr lang="en-US"/>
          </a:p>
        </p:txBody>
      </p:sp>
      <p:graphicFrame>
        <p:nvGraphicFramePr>
          <p:cNvPr id="34" name="Chart 33">
            <a:extLst>
              <a:ext uri="{FF2B5EF4-FFF2-40B4-BE49-F238E27FC236}">
                <a16:creationId xmlns:a16="http://schemas.microsoft.com/office/drawing/2014/main" id="{E2AD17C1-5CDC-EA8A-D66A-6BAEB562152A}"/>
              </a:ext>
            </a:extLst>
          </p:cNvPr>
          <p:cNvGraphicFramePr>
            <a:graphicFrameLocks/>
          </p:cNvGraphicFramePr>
          <p:nvPr>
            <p:extLst>
              <p:ext uri="{D42A27DB-BD31-4B8C-83A1-F6EECF244321}">
                <p14:modId xmlns:p14="http://schemas.microsoft.com/office/powerpoint/2010/main" val="1966768532"/>
              </p:ext>
            </p:extLst>
          </p:nvPr>
        </p:nvGraphicFramePr>
        <p:xfrm>
          <a:off x="821219" y="2890482"/>
          <a:ext cx="3018461" cy="3263877"/>
        </p:xfrm>
        <a:graphic>
          <a:graphicData uri="http://schemas.openxmlformats.org/drawingml/2006/chart">
            <c:chart xmlns:c="http://schemas.openxmlformats.org/drawingml/2006/chart" xmlns:r="http://schemas.openxmlformats.org/officeDocument/2006/relationships" r:id="rId5"/>
          </a:graphicData>
        </a:graphic>
      </p:graphicFrame>
      <p:cxnSp>
        <p:nvCxnSpPr>
          <p:cNvPr id="43" name="Straight Arrow Connector 42">
            <a:extLst>
              <a:ext uri="{FF2B5EF4-FFF2-40B4-BE49-F238E27FC236}">
                <a16:creationId xmlns:a16="http://schemas.microsoft.com/office/drawing/2014/main" id="{BEDEAE39-2792-EF52-45C5-D961F8B99321}"/>
              </a:ext>
            </a:extLst>
          </p:cNvPr>
          <p:cNvCxnSpPr>
            <a:cxnSpLocks/>
          </p:cNvCxnSpPr>
          <p:nvPr/>
        </p:nvCxnSpPr>
        <p:spPr>
          <a:xfrm flipV="1">
            <a:off x="1560856" y="2892704"/>
            <a:ext cx="1290638" cy="684213"/>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44" name="Oval 43">
            <a:extLst>
              <a:ext uri="{FF2B5EF4-FFF2-40B4-BE49-F238E27FC236}">
                <a16:creationId xmlns:a16="http://schemas.microsoft.com/office/drawing/2014/main" id="{121344FC-EC86-EC5E-8BD5-CCEE000D1456}"/>
              </a:ext>
            </a:extLst>
          </p:cNvPr>
          <p:cNvSpPr>
            <a:spLocks/>
          </p:cNvSpPr>
          <p:nvPr/>
        </p:nvSpPr>
        <p:spPr>
          <a:xfrm>
            <a:off x="1794695" y="3098285"/>
            <a:ext cx="822960" cy="365760"/>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lang="en-US" altLang="en-US" sz="1200" kern="0" dirty="0">
                <a:solidFill>
                  <a:schemeClr val="bg1"/>
                </a:solidFill>
              </a:rPr>
              <a:t>x</a:t>
            </a:r>
            <a:r>
              <a:rPr kumimoji="0" lang="en-US" altLang="en-US" sz="1200" i="0" u="none" strike="noStrike" kern="0" cap="none" spc="0" normalizeH="0" baseline="0" noProof="0" dirty="0">
                <a:ln>
                  <a:noFill/>
                </a:ln>
                <a:solidFill>
                  <a:schemeClr val="bg1"/>
                </a:solidFill>
                <a:effectLst/>
                <a:uLnTx/>
                <a:uFillTx/>
              </a:rPr>
              <a:t>x%</a:t>
            </a:r>
            <a:endParaRPr kumimoji="0" lang="en-US" sz="1200" i="0" u="none" strike="noStrike" kern="0" cap="none" spc="0" normalizeH="0" baseline="0" noProof="0" dirty="0">
              <a:ln>
                <a:noFill/>
              </a:ln>
              <a:solidFill>
                <a:schemeClr val="bg1"/>
              </a:solidFill>
              <a:effectLst/>
              <a:uLnTx/>
              <a:uFillTx/>
            </a:endParaRPr>
          </a:p>
        </p:txBody>
      </p:sp>
      <p:graphicFrame>
        <p:nvGraphicFramePr>
          <p:cNvPr id="38" name="Chart 37">
            <a:extLst>
              <a:ext uri="{FF2B5EF4-FFF2-40B4-BE49-F238E27FC236}">
                <a16:creationId xmlns:a16="http://schemas.microsoft.com/office/drawing/2014/main" id="{525B940A-6DC3-7CC8-AA6C-8188E348CBBD}"/>
              </a:ext>
            </a:extLst>
          </p:cNvPr>
          <p:cNvGraphicFramePr>
            <a:graphicFrameLocks/>
          </p:cNvGraphicFramePr>
          <p:nvPr>
            <p:extLst>
              <p:ext uri="{D42A27DB-BD31-4B8C-83A1-F6EECF244321}">
                <p14:modId xmlns:p14="http://schemas.microsoft.com/office/powerpoint/2010/main" val="735567819"/>
              </p:ext>
            </p:extLst>
          </p:nvPr>
        </p:nvGraphicFramePr>
        <p:xfrm>
          <a:off x="4633459" y="2935519"/>
          <a:ext cx="2973870" cy="3221669"/>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 Placeholder 1">
            <a:extLst>
              <a:ext uri="{FF2B5EF4-FFF2-40B4-BE49-F238E27FC236}">
                <a16:creationId xmlns:a16="http://schemas.microsoft.com/office/drawing/2014/main" id="{676A0D84-F6AB-8ACD-B247-F401AAB5499B}"/>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6" name="Straight Connector 5">
            <a:extLst>
              <a:ext uri="{FF2B5EF4-FFF2-40B4-BE49-F238E27FC236}">
                <a16:creationId xmlns:a16="http://schemas.microsoft.com/office/drawing/2014/main" id="{EA38CC03-3765-AA9C-D3E0-0CC48D397258}"/>
              </a:ext>
            </a:extLst>
          </p:cNvPr>
          <p:cNvCxnSpPr>
            <a:cxnSpLocks/>
          </p:cNvCxnSpPr>
          <p:nvPr/>
        </p:nvCxnSpPr>
        <p:spPr>
          <a:xfrm>
            <a:off x="607133"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 Placeholder 13">
            <a:extLst>
              <a:ext uri="{FF2B5EF4-FFF2-40B4-BE49-F238E27FC236}">
                <a16:creationId xmlns:a16="http://schemas.microsoft.com/office/drawing/2014/main" id="{3B5FC280-10EA-5F9F-91BF-0E52AA0D1BBC}"/>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1" name="Straight Connector 10">
            <a:extLst>
              <a:ext uri="{FF2B5EF4-FFF2-40B4-BE49-F238E27FC236}">
                <a16:creationId xmlns:a16="http://schemas.microsoft.com/office/drawing/2014/main" id="{E591D753-210E-AEE8-FBB3-4BEE99CBFDC4}"/>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59A35202-B308-F477-8313-E8013627F3AD}"/>
              </a:ext>
            </a:extLst>
          </p:cNvPr>
          <p:cNvSpPr txBox="1">
            <a:spLocks/>
          </p:cNvSpPr>
          <p:nvPr/>
        </p:nvSpPr>
        <p:spPr>
          <a:xfrm>
            <a:off x="4551436"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7" name="Straight Connector 16">
            <a:extLst>
              <a:ext uri="{FF2B5EF4-FFF2-40B4-BE49-F238E27FC236}">
                <a16:creationId xmlns:a16="http://schemas.microsoft.com/office/drawing/2014/main" id="{6F82C3B8-51F8-FE8D-FE26-A6B206CA2668}"/>
              </a:ext>
            </a:extLst>
          </p:cNvPr>
          <p:cNvCxnSpPr>
            <a:cxnSpLocks/>
          </p:cNvCxnSpPr>
          <p:nvPr/>
        </p:nvCxnSpPr>
        <p:spPr>
          <a:xfrm>
            <a:off x="4551436"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hart 17">
            <a:extLst>
              <a:ext uri="{FF2B5EF4-FFF2-40B4-BE49-F238E27FC236}">
                <a16:creationId xmlns:a16="http://schemas.microsoft.com/office/drawing/2014/main" id="{4FBEE19B-340E-D504-C004-F6E1AE362D88}"/>
              </a:ext>
            </a:extLst>
          </p:cNvPr>
          <p:cNvGraphicFramePr>
            <a:graphicFrameLocks/>
          </p:cNvGraphicFramePr>
          <p:nvPr>
            <p:extLst>
              <p:ext uri="{D42A27DB-BD31-4B8C-83A1-F6EECF244321}">
                <p14:modId xmlns:p14="http://schemas.microsoft.com/office/powerpoint/2010/main" val="3269884354"/>
              </p:ext>
            </p:extLst>
          </p:nvPr>
        </p:nvGraphicFramePr>
        <p:xfrm>
          <a:off x="8401108" y="2890482"/>
          <a:ext cx="2940327" cy="3263877"/>
        </p:xfrm>
        <a:graphic>
          <a:graphicData uri="http://schemas.openxmlformats.org/drawingml/2006/chart">
            <c:chart xmlns:c="http://schemas.openxmlformats.org/drawingml/2006/chart" xmlns:r="http://schemas.openxmlformats.org/officeDocument/2006/relationships" r:id="rId7"/>
          </a:graphicData>
        </a:graphic>
      </p:graphicFrame>
      <p:sp>
        <p:nvSpPr>
          <p:cNvPr id="49" name="Freeform: Shape 48">
            <a:extLst>
              <a:ext uri="{FF2B5EF4-FFF2-40B4-BE49-F238E27FC236}">
                <a16:creationId xmlns:a16="http://schemas.microsoft.com/office/drawing/2014/main" id="{AE4955B7-9305-BED2-C67B-C49442815D08}"/>
              </a:ext>
            </a:extLst>
          </p:cNvPr>
          <p:cNvSpPr/>
          <p:nvPr/>
        </p:nvSpPr>
        <p:spPr>
          <a:xfrm>
            <a:off x="9209443" y="2863802"/>
            <a:ext cx="1276350" cy="639371"/>
          </a:xfrm>
          <a:custGeom>
            <a:avLst/>
            <a:gdLst>
              <a:gd name="connsiteX0" fmla="*/ 0 w 1276350"/>
              <a:gd name="connsiteY0" fmla="*/ 847725 h 847725"/>
              <a:gd name="connsiteX1" fmla="*/ 0 w 1276350"/>
              <a:gd name="connsiteY1" fmla="*/ 0 h 847725"/>
              <a:gd name="connsiteX2" fmla="*/ 1276350 w 1276350"/>
              <a:gd name="connsiteY2" fmla="*/ 0 h 847725"/>
              <a:gd name="connsiteX3" fmla="*/ 1276350 w 1276350"/>
              <a:gd name="connsiteY3" fmla="*/ 142875 h 847725"/>
            </a:gdLst>
            <a:ahLst/>
            <a:cxnLst>
              <a:cxn ang="0">
                <a:pos x="connsiteX0" y="connsiteY0"/>
              </a:cxn>
              <a:cxn ang="0">
                <a:pos x="connsiteX1" y="connsiteY1"/>
              </a:cxn>
              <a:cxn ang="0">
                <a:pos x="connsiteX2" y="connsiteY2"/>
              </a:cxn>
              <a:cxn ang="0">
                <a:pos x="connsiteX3" y="connsiteY3"/>
              </a:cxn>
            </a:cxnLst>
            <a:rect l="l" t="t" r="r" b="b"/>
            <a:pathLst>
              <a:path w="1276350" h="847725">
                <a:moveTo>
                  <a:pt x="0" y="847725"/>
                </a:moveTo>
                <a:lnTo>
                  <a:pt x="0" y="0"/>
                </a:lnTo>
                <a:lnTo>
                  <a:pt x="1276350" y="0"/>
                </a:lnTo>
                <a:lnTo>
                  <a:pt x="1276350" y="142875"/>
                </a:lnTo>
              </a:path>
            </a:pathLst>
          </a:custGeom>
          <a:noFill/>
          <a:ln w="15875" cap="flat" cmpd="sng" algn="ctr">
            <a:solidFill>
              <a:schemeClr val="tx1"/>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Arial" panose="020B0604020202020204"/>
              <a:ea typeface="+mn-ea"/>
              <a:cs typeface="+mn-cs"/>
            </a:endParaRPr>
          </a:p>
        </p:txBody>
      </p:sp>
      <p:sp>
        <p:nvSpPr>
          <p:cNvPr id="50" name="Oval 49">
            <a:extLst>
              <a:ext uri="{FF2B5EF4-FFF2-40B4-BE49-F238E27FC236}">
                <a16:creationId xmlns:a16="http://schemas.microsoft.com/office/drawing/2014/main" id="{F6C74082-E329-E39E-B972-1723FD8740B0}"/>
              </a:ext>
            </a:extLst>
          </p:cNvPr>
          <p:cNvSpPr>
            <a:spLocks/>
          </p:cNvSpPr>
          <p:nvPr/>
        </p:nvSpPr>
        <p:spPr>
          <a:xfrm>
            <a:off x="9436138" y="2701082"/>
            <a:ext cx="822960" cy="442469"/>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 ppt</a:t>
            </a:r>
          </a:p>
        </p:txBody>
      </p:sp>
      <p:cxnSp>
        <p:nvCxnSpPr>
          <p:cNvPr id="55" name="Straight Arrow Connector 54">
            <a:extLst>
              <a:ext uri="{FF2B5EF4-FFF2-40B4-BE49-F238E27FC236}">
                <a16:creationId xmlns:a16="http://schemas.microsoft.com/office/drawing/2014/main" id="{6017CC22-C54D-F153-5B16-C45D21E299B1}"/>
              </a:ext>
            </a:extLst>
          </p:cNvPr>
          <p:cNvCxnSpPr>
            <a:cxnSpLocks/>
          </p:cNvCxnSpPr>
          <p:nvPr/>
        </p:nvCxnSpPr>
        <p:spPr>
          <a:xfrm>
            <a:off x="5324169" y="3024545"/>
            <a:ext cx="1504335" cy="478632"/>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56" name="Oval 55">
            <a:extLst>
              <a:ext uri="{FF2B5EF4-FFF2-40B4-BE49-F238E27FC236}">
                <a16:creationId xmlns:a16="http://schemas.microsoft.com/office/drawing/2014/main" id="{8A4E011E-7FA8-AC97-8CC6-3CDE447D42AD}"/>
              </a:ext>
            </a:extLst>
          </p:cNvPr>
          <p:cNvSpPr>
            <a:spLocks/>
          </p:cNvSpPr>
          <p:nvPr/>
        </p:nvSpPr>
        <p:spPr>
          <a:xfrm>
            <a:off x="5664856" y="3024545"/>
            <a:ext cx="822960" cy="365760"/>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p>
        </p:txBody>
      </p:sp>
      <p:cxnSp>
        <p:nvCxnSpPr>
          <p:cNvPr id="22" name="Straight Connector 21">
            <a:extLst>
              <a:ext uri="{FF2B5EF4-FFF2-40B4-BE49-F238E27FC236}">
                <a16:creationId xmlns:a16="http://schemas.microsoft.com/office/drawing/2014/main" id="{935B1CF8-7426-48C1-FF32-1A09272B43A1}"/>
              </a:ext>
            </a:extLst>
          </p:cNvPr>
          <p:cNvCxnSpPr>
            <a:cxnSpLocks/>
          </p:cNvCxnSpPr>
          <p:nvPr/>
        </p:nvCxnSpPr>
        <p:spPr>
          <a:xfrm>
            <a:off x="7980920"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017006-8206-6EE2-90D8-62A73E75F604}"/>
              </a:ext>
            </a:extLst>
          </p:cNvPr>
          <p:cNvCxnSpPr>
            <a:cxnSpLocks/>
          </p:cNvCxnSpPr>
          <p:nvPr/>
        </p:nvCxnSpPr>
        <p:spPr>
          <a:xfrm>
            <a:off x="4210112"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00D9D5D-D1BA-3ABE-71AF-8183E0CABA6F}"/>
              </a:ext>
            </a:extLst>
          </p:cNvPr>
          <p:cNvSpPr txBox="1"/>
          <p:nvPr/>
        </p:nvSpPr>
        <p:spPr>
          <a:xfrm>
            <a:off x="607133" y="2403553"/>
            <a:ext cx="1935678" cy="461665"/>
          </a:xfrm>
          <a:prstGeom prst="rect">
            <a:avLst/>
          </a:prstGeom>
          <a:noFill/>
        </p:spPr>
        <p:txBody>
          <a:bodyPr wrap="square" rtlCol="0">
            <a:spAutoFit/>
          </a:bodyPr>
          <a:lstStyle/>
          <a:p>
            <a:r>
              <a:rPr lang="en-US" sz="1200" b="1" dirty="0"/>
              <a:t>[Data],</a:t>
            </a:r>
            <a:br>
              <a:rPr lang="en-US" sz="1200" b="1" dirty="0"/>
            </a:br>
            <a:r>
              <a:rPr lang="en-US" sz="1200" dirty="0"/>
              <a:t>[Unit]</a:t>
            </a:r>
          </a:p>
        </p:txBody>
      </p:sp>
      <p:sp>
        <p:nvSpPr>
          <p:cNvPr id="27" name="TextBox 26">
            <a:extLst>
              <a:ext uri="{FF2B5EF4-FFF2-40B4-BE49-F238E27FC236}">
                <a16:creationId xmlns:a16="http://schemas.microsoft.com/office/drawing/2014/main" id="{CFC6B670-C6C1-6607-5E05-DB268DBE1C5F}"/>
              </a:ext>
            </a:extLst>
          </p:cNvPr>
          <p:cNvSpPr txBox="1"/>
          <p:nvPr/>
        </p:nvSpPr>
        <p:spPr>
          <a:xfrm>
            <a:off x="8443341" y="2403553"/>
            <a:ext cx="1935678" cy="461665"/>
          </a:xfrm>
          <a:prstGeom prst="rect">
            <a:avLst/>
          </a:prstGeom>
          <a:noFill/>
        </p:spPr>
        <p:txBody>
          <a:bodyPr wrap="square" rtlCol="0">
            <a:spAutoFit/>
          </a:bodyPr>
          <a:lstStyle/>
          <a:p>
            <a:r>
              <a:rPr lang="en-US" sz="1200" b="1" dirty="0"/>
              <a:t>[Data],</a:t>
            </a:r>
            <a:br>
              <a:rPr lang="en-US" sz="1200" b="1" dirty="0"/>
            </a:br>
            <a:r>
              <a:rPr lang="en-US" sz="1200" dirty="0"/>
              <a:t>[Unit]</a:t>
            </a:r>
          </a:p>
        </p:txBody>
      </p:sp>
      <p:sp>
        <p:nvSpPr>
          <p:cNvPr id="28" name="TextBox 27">
            <a:extLst>
              <a:ext uri="{FF2B5EF4-FFF2-40B4-BE49-F238E27FC236}">
                <a16:creationId xmlns:a16="http://schemas.microsoft.com/office/drawing/2014/main" id="{467FB5AD-25EE-6C7D-F60E-2F33F34A8B44}"/>
              </a:ext>
            </a:extLst>
          </p:cNvPr>
          <p:cNvSpPr txBox="1"/>
          <p:nvPr/>
        </p:nvSpPr>
        <p:spPr>
          <a:xfrm>
            <a:off x="4551436" y="2403553"/>
            <a:ext cx="1935678" cy="461665"/>
          </a:xfrm>
          <a:prstGeom prst="rect">
            <a:avLst/>
          </a:prstGeom>
          <a:noFill/>
        </p:spPr>
        <p:txBody>
          <a:bodyPr wrap="square" rtlCol="0">
            <a:spAutoFit/>
          </a:bodyPr>
          <a:lstStyle/>
          <a:p>
            <a:r>
              <a:rPr lang="en-US" sz="1200" b="1" dirty="0"/>
              <a:t>[Data],</a:t>
            </a:r>
            <a:br>
              <a:rPr lang="en-US" sz="1200" b="1" dirty="0"/>
            </a:br>
            <a:r>
              <a:rPr lang="en-US" sz="1200" dirty="0"/>
              <a:t>[Unit]</a:t>
            </a:r>
          </a:p>
        </p:txBody>
      </p:sp>
      <p:sp>
        <p:nvSpPr>
          <p:cNvPr id="29" name="Google Shape;507;p14">
            <a:extLst>
              <a:ext uri="{FF2B5EF4-FFF2-40B4-BE49-F238E27FC236}">
                <a16:creationId xmlns:a16="http://schemas.microsoft.com/office/drawing/2014/main" id="{E0CBD4D8-099F-7777-8448-E5436F11D81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0" name="Google Shape;538;p14">
            <a:extLst>
              <a:ext uri="{FF2B5EF4-FFF2-40B4-BE49-F238E27FC236}">
                <a16:creationId xmlns:a16="http://schemas.microsoft.com/office/drawing/2014/main" id="{B5F8A4D7-E056-D8ED-24CE-50A43FCD07A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958250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459FB77-8A54-184E-BCF9-4182F7543794}"/>
              </a:ext>
            </a:extLst>
          </p:cNvPr>
          <p:cNvGraphicFramePr/>
          <p:nvPr>
            <p:extLst>
              <p:ext uri="{D42A27DB-BD31-4B8C-83A1-F6EECF244321}">
                <p14:modId xmlns:p14="http://schemas.microsoft.com/office/powerpoint/2010/main" val="2001342031"/>
              </p:ext>
            </p:extLst>
          </p:nvPr>
        </p:nvGraphicFramePr>
        <p:xfrm>
          <a:off x="1699375" y="1539214"/>
          <a:ext cx="9885489" cy="4183118"/>
        </p:xfrm>
        <a:graphic>
          <a:graphicData uri="http://schemas.openxmlformats.org/drawingml/2006/chart">
            <c:chart xmlns:c="http://schemas.openxmlformats.org/drawingml/2006/chart" xmlns:r="http://schemas.openxmlformats.org/officeDocument/2006/relationships" r:id="rId11"/>
          </a:graphicData>
        </a:graphic>
      </p:graphicFrame>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dirty="0"/>
              <a:t>[Clustered column chart with takeaways/ Insert action title]</a:t>
            </a:r>
          </a:p>
        </p:txBody>
      </p:sp>
      <p:sp>
        <p:nvSpPr>
          <p:cNvPr id="9" name="Text Placeholder 8">
            <a:extLst>
              <a:ext uri="{FF2B5EF4-FFF2-40B4-BE49-F238E27FC236}">
                <a16:creationId xmlns:a16="http://schemas.microsoft.com/office/drawing/2014/main" id="{52E6D74E-7E5D-A232-17F9-A453DF23EDCF}"/>
              </a:ext>
            </a:extLst>
          </p:cNvPr>
          <p:cNvSpPr>
            <a:spLocks noGrp="1"/>
          </p:cNvSpPr>
          <p:nvPr>
            <p:ph type="body" sz="quarter" idx="17"/>
          </p:nvPr>
        </p:nvSpPr>
        <p:spPr/>
        <p:txBody>
          <a:bodyPr/>
          <a:lstStyle/>
          <a:p>
            <a:endParaRPr lang="en-US"/>
          </a:p>
        </p:txBody>
      </p:sp>
      <p:sp>
        <p:nvSpPr>
          <p:cNvPr id="16" name="Rectangle 15">
            <a:extLst>
              <a:ext uri="{FF2B5EF4-FFF2-40B4-BE49-F238E27FC236}">
                <a16:creationId xmlns:a16="http://schemas.microsoft.com/office/drawing/2014/main" id="{354A25C8-5BE9-1D48-A7F1-56988ACF253C}"/>
              </a:ext>
            </a:extLst>
          </p:cNvPr>
          <p:cNvSpPr/>
          <p:nvPr/>
        </p:nvSpPr>
        <p:spPr>
          <a:xfrm>
            <a:off x="467806" y="1368884"/>
            <a:ext cx="1287532"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sym typeface="Arial"/>
              </a:rPr>
              <a:t>[Description]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sym typeface="Arial"/>
            </a:endParaRPr>
          </a:p>
        </p:txBody>
      </p:sp>
      <p:cxnSp>
        <p:nvCxnSpPr>
          <p:cNvPr id="46" name="Straight Connector 45">
            <a:extLst>
              <a:ext uri="{FF2B5EF4-FFF2-40B4-BE49-F238E27FC236}">
                <a16:creationId xmlns:a16="http://schemas.microsoft.com/office/drawing/2014/main" id="{63739D44-623C-CB4F-B7C4-F7EE995E3808}"/>
              </a:ext>
            </a:extLst>
          </p:cNvPr>
          <p:cNvCxnSpPr>
            <a:cxnSpLocks/>
          </p:cNvCxnSpPr>
          <p:nvPr>
            <p:custDataLst>
              <p:tags r:id="rId1"/>
            </p:custDataLst>
          </p:nvPr>
        </p:nvCxnSpPr>
        <p:spPr bwMode="gray">
          <a:xfrm>
            <a:off x="2463648" y="2641628"/>
            <a:ext cx="1438406"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F016053-FC56-2848-A5BE-582E77178CE0}"/>
              </a:ext>
            </a:extLst>
          </p:cNvPr>
          <p:cNvCxnSpPr>
            <a:cxnSpLocks/>
          </p:cNvCxnSpPr>
          <p:nvPr>
            <p:custDataLst>
              <p:tags r:id="rId2"/>
            </p:custDataLst>
          </p:nvPr>
        </p:nvCxnSpPr>
        <p:spPr bwMode="gray">
          <a:xfrm flipV="1">
            <a:off x="2463648" y="2641628"/>
            <a:ext cx="0" cy="137697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DF2923-00F9-2348-A0FA-5DC6D939E50F}"/>
              </a:ext>
            </a:extLst>
          </p:cNvPr>
          <p:cNvCxnSpPr>
            <a:cxnSpLocks/>
          </p:cNvCxnSpPr>
          <p:nvPr>
            <p:custDataLst>
              <p:tags r:id="rId3"/>
            </p:custDataLst>
          </p:nvPr>
        </p:nvCxnSpPr>
        <p:spPr bwMode="gray">
          <a:xfrm>
            <a:off x="3902054" y="2641628"/>
            <a:ext cx="0" cy="307760"/>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9" name="Text Placeholder 17">
            <a:extLst>
              <a:ext uri="{FF2B5EF4-FFF2-40B4-BE49-F238E27FC236}">
                <a16:creationId xmlns:a16="http://schemas.microsoft.com/office/drawing/2014/main" id="{308DBE58-4D98-C94A-93CE-44EB4E1A529B}"/>
              </a:ext>
            </a:extLst>
          </p:cNvPr>
          <p:cNvSpPr>
            <a:spLocks noGrp="1"/>
          </p:cNvSpPr>
          <p:nvPr>
            <p:custDataLst>
              <p:tags r:id="rId4"/>
            </p:custDataLst>
          </p:nvPr>
        </p:nvSpPr>
        <p:spPr bwMode="gray">
          <a:xfrm>
            <a:off x="2884242" y="2492228"/>
            <a:ext cx="65520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a:ea typeface="Verdana"/>
                <a:cs typeface="Arial"/>
                <a:sym typeface="Arial"/>
              </a:rPr>
              <a:t>+xx ppt</a:t>
            </a:r>
          </a:p>
        </p:txBody>
      </p:sp>
      <p:cxnSp>
        <p:nvCxnSpPr>
          <p:cNvPr id="52" name="Straight Connector 51">
            <a:extLst>
              <a:ext uri="{FF2B5EF4-FFF2-40B4-BE49-F238E27FC236}">
                <a16:creationId xmlns:a16="http://schemas.microsoft.com/office/drawing/2014/main" id="{6C804FFE-AAB8-CF46-B217-45CF9FC25DEC}"/>
              </a:ext>
            </a:extLst>
          </p:cNvPr>
          <p:cNvCxnSpPr>
            <a:cxnSpLocks/>
          </p:cNvCxnSpPr>
          <p:nvPr>
            <p:custDataLst>
              <p:tags r:id="rId5"/>
            </p:custDataLst>
          </p:nvPr>
        </p:nvCxnSpPr>
        <p:spPr bwMode="gray">
          <a:xfrm>
            <a:off x="4813958" y="2322200"/>
            <a:ext cx="1438406"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8A8A19-843E-784E-9A30-8118FB984484}"/>
              </a:ext>
            </a:extLst>
          </p:cNvPr>
          <p:cNvCxnSpPr>
            <a:cxnSpLocks/>
          </p:cNvCxnSpPr>
          <p:nvPr>
            <p:custDataLst>
              <p:tags r:id="rId6"/>
            </p:custDataLst>
          </p:nvPr>
        </p:nvCxnSpPr>
        <p:spPr bwMode="gray">
          <a:xfrm flipV="1">
            <a:off x="4813958" y="2322201"/>
            <a:ext cx="0" cy="1837423"/>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E3DF08-C4FF-3E4F-90FC-C659BFD4B7BB}"/>
              </a:ext>
            </a:extLst>
          </p:cNvPr>
          <p:cNvCxnSpPr>
            <a:cxnSpLocks/>
          </p:cNvCxnSpPr>
          <p:nvPr>
            <p:custDataLst>
              <p:tags r:id="rId7"/>
            </p:custDataLst>
          </p:nvPr>
        </p:nvCxnSpPr>
        <p:spPr bwMode="gray">
          <a:xfrm>
            <a:off x="6252364" y="2322200"/>
            <a:ext cx="0" cy="203200"/>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55" name="Text Placeholder 17">
            <a:extLst>
              <a:ext uri="{FF2B5EF4-FFF2-40B4-BE49-F238E27FC236}">
                <a16:creationId xmlns:a16="http://schemas.microsoft.com/office/drawing/2014/main" id="{F26136CA-2DDC-BE45-84D8-EB695E5513C3}"/>
              </a:ext>
            </a:extLst>
          </p:cNvPr>
          <p:cNvSpPr>
            <a:spLocks noGrp="1"/>
          </p:cNvSpPr>
          <p:nvPr>
            <p:custDataLst>
              <p:tags r:id="rId8"/>
            </p:custDataLst>
          </p:nvPr>
        </p:nvSpPr>
        <p:spPr bwMode="gray">
          <a:xfrm>
            <a:off x="5205561" y="2172800"/>
            <a:ext cx="65520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Verdana"/>
                <a:cs typeface="Arial"/>
                <a:sym typeface="Arial"/>
              </a:rPr>
              <a:t>+xx ppt</a:t>
            </a:r>
          </a:p>
        </p:txBody>
      </p:sp>
      <p:sp>
        <p:nvSpPr>
          <p:cNvPr id="3" name="Google Shape;507;p14">
            <a:extLst>
              <a:ext uri="{FF2B5EF4-FFF2-40B4-BE49-F238E27FC236}">
                <a16:creationId xmlns:a16="http://schemas.microsoft.com/office/drawing/2014/main" id="{C4310242-2F19-1E8B-2F35-DE2CA94486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4" name="Google Shape;538;p14">
            <a:extLst>
              <a:ext uri="{FF2B5EF4-FFF2-40B4-BE49-F238E27FC236}">
                <a16:creationId xmlns:a16="http://schemas.microsoft.com/office/drawing/2014/main" id="{B2D8843C-84B4-48F0-14BF-C107B359676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6" name="TextBox 5">
            <a:extLst>
              <a:ext uri="{FF2B5EF4-FFF2-40B4-BE49-F238E27FC236}">
                <a16:creationId xmlns:a16="http://schemas.microsoft.com/office/drawing/2014/main" id="{53077124-DF74-CEC2-DA0E-C49ACD8F1B29}"/>
              </a:ext>
            </a:extLst>
          </p:cNvPr>
          <p:cNvSpPr txBox="1"/>
          <p:nvPr/>
        </p:nvSpPr>
        <p:spPr>
          <a:xfrm>
            <a:off x="2008100"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t>[Insert description or main takeaway]</a:t>
            </a:r>
          </a:p>
        </p:txBody>
      </p:sp>
      <p:sp>
        <p:nvSpPr>
          <p:cNvPr id="8" name="TextBox 7">
            <a:extLst>
              <a:ext uri="{FF2B5EF4-FFF2-40B4-BE49-F238E27FC236}">
                <a16:creationId xmlns:a16="http://schemas.microsoft.com/office/drawing/2014/main" id="{02509FFD-6FCE-6B79-2A51-210AA48147CC}"/>
              </a:ext>
            </a:extLst>
          </p:cNvPr>
          <p:cNvSpPr txBox="1"/>
          <p:nvPr/>
        </p:nvSpPr>
        <p:spPr>
          <a:xfrm>
            <a:off x="4354582"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t>[Insert description or main takeaway]</a:t>
            </a:r>
          </a:p>
        </p:txBody>
      </p:sp>
      <p:sp>
        <p:nvSpPr>
          <p:cNvPr id="14" name="TextBox 13">
            <a:extLst>
              <a:ext uri="{FF2B5EF4-FFF2-40B4-BE49-F238E27FC236}">
                <a16:creationId xmlns:a16="http://schemas.microsoft.com/office/drawing/2014/main" id="{3CEAAA21-F660-78D3-C5B1-D8EC661EE98A}"/>
              </a:ext>
            </a:extLst>
          </p:cNvPr>
          <p:cNvSpPr txBox="1"/>
          <p:nvPr/>
        </p:nvSpPr>
        <p:spPr>
          <a:xfrm>
            <a:off x="6701064"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t>[Insert description or main takeaway]</a:t>
            </a:r>
          </a:p>
        </p:txBody>
      </p:sp>
      <p:sp>
        <p:nvSpPr>
          <p:cNvPr id="15" name="TextBox 14">
            <a:extLst>
              <a:ext uri="{FF2B5EF4-FFF2-40B4-BE49-F238E27FC236}">
                <a16:creationId xmlns:a16="http://schemas.microsoft.com/office/drawing/2014/main" id="{66583F9B-9440-70F4-1FC8-F551FDDE796A}"/>
              </a:ext>
            </a:extLst>
          </p:cNvPr>
          <p:cNvSpPr txBox="1"/>
          <p:nvPr/>
        </p:nvSpPr>
        <p:spPr>
          <a:xfrm>
            <a:off x="9047545"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t>[Insert description or main takeaway]</a:t>
            </a:r>
          </a:p>
        </p:txBody>
      </p:sp>
      <p:cxnSp>
        <p:nvCxnSpPr>
          <p:cNvPr id="32" name="Straight Connector 31">
            <a:extLst>
              <a:ext uri="{FF2B5EF4-FFF2-40B4-BE49-F238E27FC236}">
                <a16:creationId xmlns:a16="http://schemas.microsoft.com/office/drawing/2014/main" id="{70CA3788-9D05-39AB-9EE7-F5B0D8394054}"/>
              </a:ext>
            </a:extLst>
          </p:cNvPr>
          <p:cNvCxnSpPr>
            <a:cxnSpLocks/>
          </p:cNvCxnSpPr>
          <p:nvPr/>
        </p:nvCxnSpPr>
        <p:spPr bwMode="gray">
          <a:xfrm>
            <a:off x="7153185" y="3274686"/>
            <a:ext cx="1438339"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D754E3-E784-45C9-0A1D-0002D35F9E1D}"/>
              </a:ext>
            </a:extLst>
          </p:cNvPr>
          <p:cNvCxnSpPr>
            <a:cxnSpLocks/>
          </p:cNvCxnSpPr>
          <p:nvPr/>
        </p:nvCxnSpPr>
        <p:spPr bwMode="gray">
          <a:xfrm flipV="1">
            <a:off x="7164356" y="3296832"/>
            <a:ext cx="0" cy="219272"/>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24D3C6B-B56A-E7F6-BA08-779EA58E087E}"/>
              </a:ext>
            </a:extLst>
          </p:cNvPr>
          <p:cNvCxnSpPr>
            <a:cxnSpLocks/>
          </p:cNvCxnSpPr>
          <p:nvPr/>
        </p:nvCxnSpPr>
        <p:spPr bwMode="gray">
          <a:xfrm>
            <a:off x="8592710" y="3286760"/>
            <a:ext cx="0" cy="160935"/>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35" name="Text Placeholder 17">
            <a:extLst>
              <a:ext uri="{FF2B5EF4-FFF2-40B4-BE49-F238E27FC236}">
                <a16:creationId xmlns:a16="http://schemas.microsoft.com/office/drawing/2014/main" id="{A55C6322-1C94-4C72-785C-B0D98BE40E1B}"/>
              </a:ext>
            </a:extLst>
          </p:cNvPr>
          <p:cNvSpPr>
            <a:spLocks noGrp="1"/>
          </p:cNvSpPr>
          <p:nvPr/>
        </p:nvSpPr>
        <p:spPr bwMode="gray">
          <a:xfrm>
            <a:off x="7630160" y="3123484"/>
            <a:ext cx="65521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solidFill>
                  <a:schemeClr val="bg1"/>
                </a:solidFill>
                <a:latin typeface="Arial"/>
                <a:cs typeface="Arial"/>
                <a:sym typeface="Arial"/>
              </a:rPr>
              <a:t>+xx ppt</a:t>
            </a:r>
          </a:p>
        </p:txBody>
      </p:sp>
      <p:cxnSp>
        <p:nvCxnSpPr>
          <p:cNvPr id="36" name="Straight Connector 35">
            <a:extLst>
              <a:ext uri="{FF2B5EF4-FFF2-40B4-BE49-F238E27FC236}">
                <a16:creationId xmlns:a16="http://schemas.microsoft.com/office/drawing/2014/main" id="{BA2721B5-6DC4-6C2B-B391-12DA5D2CA7C3}"/>
              </a:ext>
            </a:extLst>
          </p:cNvPr>
          <p:cNvCxnSpPr>
            <a:cxnSpLocks/>
          </p:cNvCxnSpPr>
          <p:nvPr/>
        </p:nvCxnSpPr>
        <p:spPr bwMode="gray">
          <a:xfrm>
            <a:off x="9470015" y="3167107"/>
            <a:ext cx="1438339"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92A319-9ACB-D6F8-C7C2-C8DE623DA2DB}"/>
              </a:ext>
            </a:extLst>
          </p:cNvPr>
          <p:cNvCxnSpPr>
            <a:cxnSpLocks/>
          </p:cNvCxnSpPr>
          <p:nvPr/>
        </p:nvCxnSpPr>
        <p:spPr bwMode="gray">
          <a:xfrm flipV="1">
            <a:off x="9481186" y="3189253"/>
            <a:ext cx="0" cy="219272"/>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00AA72-7832-929D-A7A5-3973D2B924EC}"/>
              </a:ext>
            </a:extLst>
          </p:cNvPr>
          <p:cNvCxnSpPr>
            <a:cxnSpLocks/>
          </p:cNvCxnSpPr>
          <p:nvPr/>
        </p:nvCxnSpPr>
        <p:spPr bwMode="gray">
          <a:xfrm>
            <a:off x="10909540" y="3179181"/>
            <a:ext cx="0" cy="160935"/>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3" name="Text Placeholder 17">
            <a:extLst>
              <a:ext uri="{FF2B5EF4-FFF2-40B4-BE49-F238E27FC236}">
                <a16:creationId xmlns:a16="http://schemas.microsoft.com/office/drawing/2014/main" id="{A2DA0034-03CF-C78B-0580-28B56333BAD2}"/>
              </a:ext>
            </a:extLst>
          </p:cNvPr>
          <p:cNvSpPr>
            <a:spLocks noGrp="1"/>
          </p:cNvSpPr>
          <p:nvPr/>
        </p:nvSpPr>
        <p:spPr bwMode="gray">
          <a:xfrm>
            <a:off x="9946990" y="3015905"/>
            <a:ext cx="65521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solidFill>
                  <a:schemeClr val="bg1"/>
                </a:solidFill>
                <a:latin typeface="Arial"/>
                <a:cs typeface="Arial"/>
                <a:sym typeface="Arial"/>
              </a:rPr>
              <a:t>+xx ppt</a:t>
            </a:r>
          </a:p>
        </p:txBody>
      </p:sp>
    </p:spTree>
    <p:extLst>
      <p:ext uri="{BB962C8B-B14F-4D97-AF65-F5344CB8AC3E}">
        <p14:creationId xmlns:p14="http://schemas.microsoft.com/office/powerpoint/2010/main" val="159346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Objectives of this template</a:t>
            </a:r>
            <a:endParaRPr lang="en-US" dirty="0"/>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523220"/>
          </a:xfrm>
          <a:prstGeom prst="rect">
            <a:avLst/>
          </a:prstGeom>
          <a:noFill/>
        </p:spPr>
        <p:txBody>
          <a:bodyPr wrap="square" rtlCol="0">
            <a:spAutoFit/>
          </a:bodyPr>
          <a:lstStyle/>
          <a:p>
            <a:r>
              <a:rPr lang="en-US" sz="1400" b="1" dirty="0"/>
              <a:t>The Business &amp; Consulting Toolkit includes an extensive library of ready-to-use best-practice slides, frameworks, and tools developed by ex-McKinsey, BCG, and Bain consultants to help you:</a:t>
            </a:r>
          </a:p>
        </p:txBody>
      </p:sp>
      <p:sp>
        <p:nvSpPr>
          <p:cNvPr id="8" name="TextBox 7">
            <a:extLst>
              <a:ext uri="{FF2B5EF4-FFF2-40B4-BE49-F238E27FC236}">
                <a16:creationId xmlns:a16="http://schemas.microsoft.com/office/drawing/2014/main" id="{629C3659-E0A8-6A8F-C244-41BAC3111B0D}"/>
              </a:ext>
            </a:extLst>
          </p:cNvPr>
          <p:cNvSpPr txBox="1"/>
          <p:nvPr/>
        </p:nvSpPr>
        <p:spPr>
          <a:xfrm>
            <a:off x="857250" y="2442694"/>
            <a:ext cx="10783886" cy="307777"/>
          </a:xfrm>
          <a:prstGeom prst="rect">
            <a:avLst/>
          </a:prstGeom>
          <a:noFill/>
        </p:spPr>
        <p:txBody>
          <a:bodyPr wrap="square" rtlCol="0">
            <a:spAutoFit/>
          </a:bodyPr>
          <a:lstStyle/>
          <a:p>
            <a:r>
              <a:rPr lang="en-US" sz="1400" dirty="0"/>
              <a:t>Quickly create new, professional-looking slides by picking-and-choosing from a structured set of ready-to-use slides</a:t>
            </a:r>
          </a:p>
        </p:txBody>
      </p:sp>
      <p:sp>
        <p:nvSpPr>
          <p:cNvPr id="9" name="TextBox 8">
            <a:extLst>
              <a:ext uri="{FF2B5EF4-FFF2-40B4-BE49-F238E27FC236}">
                <a16:creationId xmlns:a16="http://schemas.microsoft.com/office/drawing/2014/main" id="{F4E73E8F-DB83-0B3F-7525-C36B119DF846}"/>
              </a:ext>
            </a:extLst>
          </p:cNvPr>
          <p:cNvSpPr txBox="1"/>
          <p:nvPr/>
        </p:nvSpPr>
        <p:spPr>
          <a:xfrm>
            <a:off x="857250" y="3107208"/>
            <a:ext cx="10783886" cy="523220"/>
          </a:xfrm>
          <a:prstGeom prst="rect">
            <a:avLst/>
          </a:prstGeom>
          <a:noFill/>
        </p:spPr>
        <p:txBody>
          <a:bodyPr wrap="square" rtlCol="0">
            <a:spAutoFit/>
          </a:bodyPr>
          <a:lstStyle/>
          <a:p>
            <a:r>
              <a:rPr lang="en-US" sz="1400" dirty="0"/>
              <a:t>Find inspiration for slide layouts and designs for everything from graphs and charts to processes to bullet points to roadmaps, as used by top management consultants</a:t>
            </a:r>
          </a:p>
        </p:txBody>
      </p:sp>
      <p:sp>
        <p:nvSpPr>
          <p:cNvPr id="10" name="TextBox 9">
            <a:extLst>
              <a:ext uri="{FF2B5EF4-FFF2-40B4-BE49-F238E27FC236}">
                <a16:creationId xmlns:a16="http://schemas.microsoft.com/office/drawing/2014/main" id="{30F6A211-6686-DB45-BB1F-591BDF0751C9}"/>
              </a:ext>
            </a:extLst>
          </p:cNvPr>
          <p:cNvSpPr txBox="1"/>
          <p:nvPr/>
        </p:nvSpPr>
        <p:spPr>
          <a:xfrm>
            <a:off x="857250" y="3987165"/>
            <a:ext cx="10783886" cy="523220"/>
          </a:xfrm>
          <a:prstGeom prst="rect">
            <a:avLst/>
          </a:prstGeom>
          <a:noFill/>
        </p:spPr>
        <p:txBody>
          <a:bodyPr wrap="square" rtlCol="0">
            <a:spAutoFit/>
          </a:bodyPr>
          <a:lstStyle/>
          <a:p>
            <a:r>
              <a:rPr lang="en-US" sz="1400" dirty="0"/>
              <a:t>Get ideas for how to present your analyses and data in the most compelling way, make your key points stand out, and present text slides in an interesting and effective manner</a:t>
            </a:r>
          </a:p>
        </p:txBody>
      </p:sp>
      <p:sp>
        <p:nvSpPr>
          <p:cNvPr id="11" name="TextBox 10">
            <a:extLst>
              <a:ext uri="{FF2B5EF4-FFF2-40B4-BE49-F238E27FC236}">
                <a16:creationId xmlns:a16="http://schemas.microsoft.com/office/drawing/2014/main" id="{94659E0A-0473-C795-EA93-EBA436C9452A}"/>
              </a:ext>
            </a:extLst>
          </p:cNvPr>
          <p:cNvSpPr txBox="1"/>
          <p:nvPr/>
        </p:nvSpPr>
        <p:spPr>
          <a:xfrm>
            <a:off x="857250" y="4867123"/>
            <a:ext cx="10783886" cy="307777"/>
          </a:xfrm>
          <a:prstGeom prst="rect">
            <a:avLst/>
          </a:prstGeom>
          <a:noFill/>
        </p:spPr>
        <p:txBody>
          <a:bodyPr wrap="square" rtlCol="0">
            <a:spAutoFit/>
          </a:bodyPr>
          <a:lstStyle/>
          <a:p>
            <a:r>
              <a:rPr lang="en-US" sz="1400" dirty="0"/>
              <a:t>Access common frameworks and tools used by businesses and management consultants across the world</a:t>
            </a:r>
          </a:p>
        </p:txBody>
      </p:sp>
      <p:sp>
        <p:nvSpPr>
          <p:cNvPr id="13" name="TextBox 12">
            <a:extLst>
              <a:ext uri="{FF2B5EF4-FFF2-40B4-BE49-F238E27FC236}">
                <a16:creationId xmlns:a16="http://schemas.microsoft.com/office/drawing/2014/main" id="{8541A250-036E-0E6E-39BF-279BE4E38C42}"/>
              </a:ext>
            </a:extLst>
          </p:cNvPr>
          <p:cNvSpPr txBox="1"/>
          <p:nvPr/>
        </p:nvSpPr>
        <p:spPr>
          <a:xfrm>
            <a:off x="857250" y="5675266"/>
            <a:ext cx="10783886" cy="307777"/>
          </a:xfrm>
          <a:prstGeom prst="rect">
            <a:avLst/>
          </a:prstGeom>
          <a:noFill/>
        </p:spPr>
        <p:txBody>
          <a:bodyPr wrap="square" rtlCol="0">
            <a:spAutoFit/>
          </a:bodyPr>
          <a:lstStyle/>
          <a:p>
            <a:r>
              <a:rPr lang="en-US" sz="1400" dirty="0"/>
              <a:t>Get a tried-and-tested checklist as well as helpful formatting tips and tricks to take your presentation to the next level </a:t>
            </a:r>
          </a:p>
        </p:txBody>
      </p:sp>
      <p:sp>
        <p:nvSpPr>
          <p:cNvPr id="14" name="Triangle 13">
            <a:extLst>
              <a:ext uri="{FF2B5EF4-FFF2-40B4-BE49-F238E27FC236}">
                <a16:creationId xmlns:a16="http://schemas.microsoft.com/office/drawing/2014/main" id="{9DEE58E4-7B2E-9C67-A784-FB8C14980DA6}"/>
              </a:ext>
            </a:extLst>
          </p:cNvPr>
          <p:cNvSpPr>
            <a:spLocks noChangeAspect="1"/>
          </p:cNvSpPr>
          <p:nvPr/>
        </p:nvSpPr>
        <p:spPr>
          <a:xfrm rot="5400000">
            <a:off x="580556" y="2506582"/>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46E28E73-A6FD-685D-0690-4CFF08835C5C}"/>
              </a:ext>
            </a:extLst>
          </p:cNvPr>
          <p:cNvSpPr>
            <a:spLocks noChangeAspect="1"/>
          </p:cNvSpPr>
          <p:nvPr/>
        </p:nvSpPr>
        <p:spPr>
          <a:xfrm rot="5400000">
            <a:off x="580556" y="3314725"/>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90BFBDBD-74CA-54B4-38C9-3A87712066D1}"/>
              </a:ext>
            </a:extLst>
          </p:cNvPr>
          <p:cNvSpPr>
            <a:spLocks noChangeAspect="1"/>
          </p:cNvSpPr>
          <p:nvPr/>
        </p:nvSpPr>
        <p:spPr>
          <a:xfrm rot="5400000">
            <a:off x="580556" y="412286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Triangle 16">
            <a:extLst>
              <a:ext uri="{FF2B5EF4-FFF2-40B4-BE49-F238E27FC236}">
                <a16:creationId xmlns:a16="http://schemas.microsoft.com/office/drawing/2014/main" id="{7F60D02A-901B-9672-2ABA-D767EE9C452C}"/>
              </a:ext>
            </a:extLst>
          </p:cNvPr>
          <p:cNvSpPr>
            <a:spLocks noChangeAspect="1"/>
          </p:cNvSpPr>
          <p:nvPr/>
        </p:nvSpPr>
        <p:spPr>
          <a:xfrm rot="5400000">
            <a:off x="580556" y="4931011"/>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Triangle 18">
            <a:extLst>
              <a:ext uri="{FF2B5EF4-FFF2-40B4-BE49-F238E27FC236}">
                <a16:creationId xmlns:a16="http://schemas.microsoft.com/office/drawing/2014/main" id="{8910FFF1-446A-F103-6AA6-3BF8ACF2D3F3}"/>
              </a:ext>
            </a:extLst>
          </p:cNvPr>
          <p:cNvSpPr>
            <a:spLocks noChangeAspect="1"/>
          </p:cNvSpPr>
          <p:nvPr/>
        </p:nvSpPr>
        <p:spPr>
          <a:xfrm rot="5400000">
            <a:off x="580556" y="5739154"/>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78668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95B4A-AC38-BFB8-792B-D11BBB19CE85}"/>
            </a:ext>
          </a:extLst>
        </p:cNvPr>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CEBE19F-D4E4-BB0E-AECE-CAE896D6D322}"/>
              </a:ext>
            </a:extLst>
          </p:cNvPr>
          <p:cNvGraphicFramePr/>
          <p:nvPr>
            <p:extLst>
              <p:ext uri="{D42A27DB-BD31-4B8C-83A1-F6EECF244321}">
                <p14:modId xmlns:p14="http://schemas.microsoft.com/office/powerpoint/2010/main" val="2254520919"/>
              </p:ext>
            </p:extLst>
          </p:nvPr>
        </p:nvGraphicFramePr>
        <p:xfrm>
          <a:off x="1699375" y="1539214"/>
          <a:ext cx="9885489" cy="3749633"/>
        </p:xfrm>
        <a:graphic>
          <a:graphicData uri="http://schemas.openxmlformats.org/drawingml/2006/chart">
            <c:chart xmlns:c="http://schemas.openxmlformats.org/drawingml/2006/chart" xmlns:r="http://schemas.openxmlformats.org/officeDocument/2006/relationships" r:id="rId11"/>
          </a:graphicData>
        </a:graphic>
      </p:graphicFrame>
      <p:sp>
        <p:nvSpPr>
          <p:cNvPr id="2" name="Title 1">
            <a:extLst>
              <a:ext uri="{FF2B5EF4-FFF2-40B4-BE49-F238E27FC236}">
                <a16:creationId xmlns:a16="http://schemas.microsoft.com/office/drawing/2014/main" id="{1DA1737A-10AB-EBB9-D801-96BA185B695F}"/>
              </a:ext>
            </a:extLst>
          </p:cNvPr>
          <p:cNvSpPr>
            <a:spLocks noGrp="1"/>
          </p:cNvSpPr>
          <p:nvPr>
            <p:ph type="title"/>
          </p:nvPr>
        </p:nvSpPr>
        <p:spPr/>
        <p:txBody>
          <a:bodyPr/>
          <a:lstStyle/>
          <a:p>
            <a:r>
              <a:rPr lang="en-GB" dirty="0"/>
              <a:t>[Clustered column chart with two metrics / Insert action title]</a:t>
            </a:r>
          </a:p>
        </p:txBody>
      </p:sp>
      <p:sp>
        <p:nvSpPr>
          <p:cNvPr id="9" name="Text Placeholder 8">
            <a:extLst>
              <a:ext uri="{FF2B5EF4-FFF2-40B4-BE49-F238E27FC236}">
                <a16:creationId xmlns:a16="http://schemas.microsoft.com/office/drawing/2014/main" id="{2FE54095-202D-6888-ACEA-812F5ABC6366}"/>
              </a:ext>
            </a:extLst>
          </p:cNvPr>
          <p:cNvSpPr>
            <a:spLocks noGrp="1"/>
          </p:cNvSpPr>
          <p:nvPr>
            <p:ph type="body" sz="quarter" idx="17"/>
          </p:nvPr>
        </p:nvSpPr>
        <p:spPr/>
        <p:txBody>
          <a:bodyPr/>
          <a:lstStyle/>
          <a:p>
            <a:endParaRPr lang="en-US"/>
          </a:p>
        </p:txBody>
      </p:sp>
      <p:sp>
        <p:nvSpPr>
          <p:cNvPr id="16" name="Rectangle 15">
            <a:extLst>
              <a:ext uri="{FF2B5EF4-FFF2-40B4-BE49-F238E27FC236}">
                <a16:creationId xmlns:a16="http://schemas.microsoft.com/office/drawing/2014/main" id="{C8BD15BC-42D7-A330-4CC9-4CA52F3196D4}"/>
              </a:ext>
            </a:extLst>
          </p:cNvPr>
          <p:cNvSpPr/>
          <p:nvPr/>
        </p:nvSpPr>
        <p:spPr>
          <a:xfrm>
            <a:off x="467806" y="1368884"/>
            <a:ext cx="1287532"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sym typeface="Arial"/>
              </a:rPr>
              <a:t>[Description]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sym typeface="Arial"/>
            </a:endParaRPr>
          </a:p>
        </p:txBody>
      </p:sp>
      <p:cxnSp>
        <p:nvCxnSpPr>
          <p:cNvPr id="46" name="Straight Connector 45">
            <a:extLst>
              <a:ext uri="{FF2B5EF4-FFF2-40B4-BE49-F238E27FC236}">
                <a16:creationId xmlns:a16="http://schemas.microsoft.com/office/drawing/2014/main" id="{94EA2BDD-2EC9-AE81-240D-021CF0833201}"/>
              </a:ext>
            </a:extLst>
          </p:cNvPr>
          <p:cNvCxnSpPr>
            <a:cxnSpLocks/>
          </p:cNvCxnSpPr>
          <p:nvPr>
            <p:custDataLst>
              <p:tags r:id="rId1"/>
            </p:custDataLst>
          </p:nvPr>
        </p:nvCxnSpPr>
        <p:spPr bwMode="gray">
          <a:xfrm>
            <a:off x="2463648" y="2327862"/>
            <a:ext cx="1438406"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9A35287-8196-7FCE-55D6-99D93E0488E6}"/>
              </a:ext>
            </a:extLst>
          </p:cNvPr>
          <p:cNvCxnSpPr>
            <a:cxnSpLocks/>
          </p:cNvCxnSpPr>
          <p:nvPr>
            <p:custDataLst>
              <p:tags r:id="rId2"/>
            </p:custDataLst>
          </p:nvPr>
        </p:nvCxnSpPr>
        <p:spPr bwMode="gray">
          <a:xfrm flipV="1">
            <a:off x="2463648" y="2327862"/>
            <a:ext cx="0" cy="137697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54AEA8-F6C9-E830-C5B9-949FF26F99CA}"/>
              </a:ext>
            </a:extLst>
          </p:cNvPr>
          <p:cNvCxnSpPr>
            <a:cxnSpLocks/>
          </p:cNvCxnSpPr>
          <p:nvPr>
            <p:custDataLst>
              <p:tags r:id="rId3"/>
            </p:custDataLst>
          </p:nvPr>
        </p:nvCxnSpPr>
        <p:spPr bwMode="gray">
          <a:xfrm>
            <a:off x="3902054" y="2327862"/>
            <a:ext cx="0" cy="437029"/>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9" name="Text Placeholder 17">
            <a:extLst>
              <a:ext uri="{FF2B5EF4-FFF2-40B4-BE49-F238E27FC236}">
                <a16:creationId xmlns:a16="http://schemas.microsoft.com/office/drawing/2014/main" id="{8EEE283C-61C4-5A52-DCB5-5CDE7DE25B49}"/>
              </a:ext>
            </a:extLst>
          </p:cNvPr>
          <p:cNvSpPr>
            <a:spLocks noGrp="1"/>
          </p:cNvSpPr>
          <p:nvPr>
            <p:custDataLst>
              <p:tags r:id="rId4"/>
            </p:custDataLst>
          </p:nvPr>
        </p:nvSpPr>
        <p:spPr bwMode="gray">
          <a:xfrm>
            <a:off x="2884242" y="2178462"/>
            <a:ext cx="65520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a:ea typeface="Verdana"/>
                <a:cs typeface="Arial"/>
                <a:sym typeface="Arial"/>
              </a:rPr>
              <a:t>+xx ppt</a:t>
            </a:r>
          </a:p>
        </p:txBody>
      </p:sp>
      <p:cxnSp>
        <p:nvCxnSpPr>
          <p:cNvPr id="52" name="Straight Connector 51">
            <a:extLst>
              <a:ext uri="{FF2B5EF4-FFF2-40B4-BE49-F238E27FC236}">
                <a16:creationId xmlns:a16="http://schemas.microsoft.com/office/drawing/2014/main" id="{0C40453A-C9DC-5ADC-38D5-375B20ACE5DB}"/>
              </a:ext>
            </a:extLst>
          </p:cNvPr>
          <p:cNvCxnSpPr>
            <a:cxnSpLocks/>
          </p:cNvCxnSpPr>
          <p:nvPr>
            <p:custDataLst>
              <p:tags r:id="rId5"/>
            </p:custDataLst>
          </p:nvPr>
        </p:nvCxnSpPr>
        <p:spPr bwMode="gray">
          <a:xfrm>
            <a:off x="4813958" y="2169799"/>
            <a:ext cx="1438406"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FA54ED0-655A-1562-1C85-F0C1F353EA21}"/>
              </a:ext>
            </a:extLst>
          </p:cNvPr>
          <p:cNvCxnSpPr>
            <a:cxnSpLocks/>
          </p:cNvCxnSpPr>
          <p:nvPr>
            <p:custDataLst>
              <p:tags r:id="rId6"/>
            </p:custDataLst>
          </p:nvPr>
        </p:nvCxnSpPr>
        <p:spPr bwMode="gray">
          <a:xfrm flipV="1">
            <a:off x="4813958" y="2169799"/>
            <a:ext cx="0" cy="1676059"/>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D68BA2-5DDE-7429-CF77-18127E977BF5}"/>
              </a:ext>
            </a:extLst>
          </p:cNvPr>
          <p:cNvCxnSpPr>
            <a:cxnSpLocks/>
          </p:cNvCxnSpPr>
          <p:nvPr>
            <p:custDataLst>
              <p:tags r:id="rId7"/>
            </p:custDataLst>
          </p:nvPr>
        </p:nvCxnSpPr>
        <p:spPr bwMode="gray">
          <a:xfrm>
            <a:off x="6252364" y="2169799"/>
            <a:ext cx="0" cy="203200"/>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55" name="Text Placeholder 17">
            <a:extLst>
              <a:ext uri="{FF2B5EF4-FFF2-40B4-BE49-F238E27FC236}">
                <a16:creationId xmlns:a16="http://schemas.microsoft.com/office/drawing/2014/main" id="{FACA092F-CE4B-86A5-D622-6B0EC755DBFF}"/>
              </a:ext>
            </a:extLst>
          </p:cNvPr>
          <p:cNvSpPr>
            <a:spLocks noGrp="1"/>
          </p:cNvSpPr>
          <p:nvPr>
            <p:custDataLst>
              <p:tags r:id="rId8"/>
            </p:custDataLst>
          </p:nvPr>
        </p:nvSpPr>
        <p:spPr bwMode="gray">
          <a:xfrm>
            <a:off x="5205561" y="2011436"/>
            <a:ext cx="65520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a:ea typeface="Verdana"/>
                <a:cs typeface="Arial"/>
                <a:sym typeface="Arial"/>
              </a:rPr>
              <a:t>+xx ppt</a:t>
            </a:r>
          </a:p>
        </p:txBody>
      </p:sp>
      <p:sp>
        <p:nvSpPr>
          <p:cNvPr id="3" name="Google Shape;507;p14">
            <a:extLst>
              <a:ext uri="{FF2B5EF4-FFF2-40B4-BE49-F238E27FC236}">
                <a16:creationId xmlns:a16="http://schemas.microsoft.com/office/drawing/2014/main" id="{C83FEC01-DA43-91F8-419E-57845A6465F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4" name="Google Shape;538;p14">
            <a:extLst>
              <a:ext uri="{FF2B5EF4-FFF2-40B4-BE49-F238E27FC236}">
                <a16:creationId xmlns:a16="http://schemas.microsoft.com/office/drawing/2014/main" id="{951AC4F4-98E1-B9BD-3CDA-A6BCC91E558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cxnSp>
        <p:nvCxnSpPr>
          <p:cNvPr id="32" name="Straight Connector 31">
            <a:extLst>
              <a:ext uri="{FF2B5EF4-FFF2-40B4-BE49-F238E27FC236}">
                <a16:creationId xmlns:a16="http://schemas.microsoft.com/office/drawing/2014/main" id="{5F8031E6-DF4A-60DA-50DB-45A6D860135C}"/>
              </a:ext>
            </a:extLst>
          </p:cNvPr>
          <p:cNvCxnSpPr>
            <a:cxnSpLocks/>
          </p:cNvCxnSpPr>
          <p:nvPr/>
        </p:nvCxnSpPr>
        <p:spPr bwMode="gray">
          <a:xfrm>
            <a:off x="7153185" y="3023672"/>
            <a:ext cx="1438339"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06AF64-04B8-FEEC-F962-1E5CC17649E3}"/>
              </a:ext>
            </a:extLst>
          </p:cNvPr>
          <p:cNvCxnSpPr>
            <a:cxnSpLocks/>
          </p:cNvCxnSpPr>
          <p:nvPr/>
        </p:nvCxnSpPr>
        <p:spPr bwMode="gray">
          <a:xfrm flipV="1">
            <a:off x="7164356" y="3045818"/>
            <a:ext cx="0" cy="219272"/>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0C4806D-BF6C-CAF1-5B7D-D4403C358327}"/>
              </a:ext>
            </a:extLst>
          </p:cNvPr>
          <p:cNvCxnSpPr>
            <a:cxnSpLocks/>
          </p:cNvCxnSpPr>
          <p:nvPr/>
        </p:nvCxnSpPr>
        <p:spPr bwMode="gray">
          <a:xfrm>
            <a:off x="8592710" y="3035746"/>
            <a:ext cx="0" cy="160935"/>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35" name="Text Placeholder 17">
            <a:extLst>
              <a:ext uri="{FF2B5EF4-FFF2-40B4-BE49-F238E27FC236}">
                <a16:creationId xmlns:a16="http://schemas.microsoft.com/office/drawing/2014/main" id="{B3DD166E-D0FA-1B14-DBA1-169F0C932A85}"/>
              </a:ext>
            </a:extLst>
          </p:cNvPr>
          <p:cNvSpPr>
            <a:spLocks noGrp="1"/>
          </p:cNvSpPr>
          <p:nvPr/>
        </p:nvSpPr>
        <p:spPr bwMode="gray">
          <a:xfrm>
            <a:off x="7630160" y="2872470"/>
            <a:ext cx="65521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solidFill>
                  <a:schemeClr val="bg1"/>
                </a:solidFill>
                <a:latin typeface="Arial"/>
                <a:cs typeface="Arial"/>
                <a:sym typeface="Arial"/>
              </a:rPr>
              <a:t>+xx ppt</a:t>
            </a:r>
          </a:p>
        </p:txBody>
      </p:sp>
      <p:cxnSp>
        <p:nvCxnSpPr>
          <p:cNvPr id="36" name="Straight Connector 35">
            <a:extLst>
              <a:ext uri="{FF2B5EF4-FFF2-40B4-BE49-F238E27FC236}">
                <a16:creationId xmlns:a16="http://schemas.microsoft.com/office/drawing/2014/main" id="{403CBEEE-4123-0031-2999-4864EF1C7216}"/>
              </a:ext>
            </a:extLst>
          </p:cNvPr>
          <p:cNvCxnSpPr>
            <a:cxnSpLocks/>
          </p:cNvCxnSpPr>
          <p:nvPr/>
        </p:nvCxnSpPr>
        <p:spPr bwMode="gray">
          <a:xfrm>
            <a:off x="9470015" y="2916093"/>
            <a:ext cx="1438339" cy="0"/>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0C991E5-68DC-5449-3997-BC97216AEDAA}"/>
              </a:ext>
            </a:extLst>
          </p:cNvPr>
          <p:cNvCxnSpPr>
            <a:cxnSpLocks/>
          </p:cNvCxnSpPr>
          <p:nvPr/>
        </p:nvCxnSpPr>
        <p:spPr bwMode="gray">
          <a:xfrm flipV="1">
            <a:off x="9481186" y="2938239"/>
            <a:ext cx="0" cy="219272"/>
          </a:xfrm>
          <a:prstGeom prst="line">
            <a:avLst/>
          </a:prstGeom>
          <a:ln w="9525">
            <a:solidFill>
              <a:schemeClr val="tx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B710A9E-AA02-8D2C-3730-8DD7C056D1B4}"/>
              </a:ext>
            </a:extLst>
          </p:cNvPr>
          <p:cNvCxnSpPr>
            <a:cxnSpLocks/>
          </p:cNvCxnSpPr>
          <p:nvPr/>
        </p:nvCxnSpPr>
        <p:spPr bwMode="gray">
          <a:xfrm>
            <a:off x="10909540" y="2928167"/>
            <a:ext cx="0" cy="160935"/>
          </a:xfrm>
          <a:prstGeom prst="line">
            <a:avLst/>
          </a:prstGeom>
          <a:ln w="9525">
            <a:solidFill>
              <a:schemeClr val="tx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3" name="Text Placeholder 17">
            <a:extLst>
              <a:ext uri="{FF2B5EF4-FFF2-40B4-BE49-F238E27FC236}">
                <a16:creationId xmlns:a16="http://schemas.microsoft.com/office/drawing/2014/main" id="{0AD134F1-6467-2A72-C194-8BA9A2F8E589}"/>
              </a:ext>
            </a:extLst>
          </p:cNvPr>
          <p:cNvSpPr>
            <a:spLocks noGrp="1"/>
          </p:cNvSpPr>
          <p:nvPr/>
        </p:nvSpPr>
        <p:spPr bwMode="gray">
          <a:xfrm>
            <a:off x="9946990" y="2764891"/>
            <a:ext cx="655210" cy="298800"/>
          </a:xfrm>
          <a:prstGeom prst="ellipse">
            <a:avLst/>
          </a:prstGeom>
          <a:solidFill>
            <a:schemeClr val="accent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solidFill>
                  <a:schemeClr val="bg1"/>
                </a:solidFill>
                <a:latin typeface="Arial"/>
                <a:cs typeface="Arial"/>
                <a:sym typeface="Arial"/>
              </a:rPr>
              <a:t>+xx ppt</a:t>
            </a:r>
          </a:p>
        </p:txBody>
      </p:sp>
      <p:sp>
        <p:nvSpPr>
          <p:cNvPr id="7" name="TextBox 6">
            <a:extLst>
              <a:ext uri="{FF2B5EF4-FFF2-40B4-BE49-F238E27FC236}">
                <a16:creationId xmlns:a16="http://schemas.microsoft.com/office/drawing/2014/main" id="{7C9A1970-D33E-1432-290C-EB8433870A29}"/>
              </a:ext>
            </a:extLst>
          </p:cNvPr>
          <p:cNvSpPr txBox="1"/>
          <p:nvPr/>
        </p:nvSpPr>
        <p:spPr>
          <a:xfrm>
            <a:off x="467805" y="5225855"/>
            <a:ext cx="16142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a:cs typeface="Arial"/>
                <a:sym typeface="Arial"/>
              </a:rPr>
              <a:t>[Metric], </a:t>
            </a:r>
            <a:r>
              <a:rPr lang="en-GB" sz="1200" dirty="0">
                <a:solidFill>
                  <a:schemeClr val="bg1">
                    <a:lumMod val="65000"/>
                  </a:schemeClr>
                </a:solidFill>
                <a:latin typeface="Arial" panose="020B0604020202020204"/>
                <a:cs typeface="Arial"/>
                <a:sym typeface="Arial"/>
              </a:rPr>
              <a:t>[Unit]</a:t>
            </a:r>
            <a:r>
              <a:rPr lang="en-GB" sz="1200" b="1" dirty="0">
                <a:latin typeface="Arial" panose="020B0604020202020204"/>
                <a:cs typeface="Arial"/>
                <a:sym typeface="Arial"/>
              </a:rPr>
              <a:t>:</a:t>
            </a:r>
            <a:endParaRPr kumimoji="0" lang="en-GB" sz="1200" b="1" i="0" u="none" strike="noStrike" kern="1200" cap="none" spc="0" normalizeH="0" baseline="0" noProof="0" dirty="0">
              <a:ln>
                <a:noFill/>
              </a:ln>
              <a:effectLst/>
              <a:uLnTx/>
              <a:uFillTx/>
              <a:latin typeface="Arial" panose="020B0604020202020204"/>
              <a:ea typeface="+mn-ea"/>
              <a:cs typeface="Arial"/>
              <a:sym typeface="Arial"/>
            </a:endParaRPr>
          </a:p>
        </p:txBody>
      </p:sp>
      <p:sp>
        <p:nvSpPr>
          <p:cNvPr id="10" name="TextBox 9">
            <a:extLst>
              <a:ext uri="{FF2B5EF4-FFF2-40B4-BE49-F238E27FC236}">
                <a16:creationId xmlns:a16="http://schemas.microsoft.com/office/drawing/2014/main" id="{7B6DFCDD-5665-69AD-E619-B7E318CD6FA0}"/>
              </a:ext>
            </a:extLst>
          </p:cNvPr>
          <p:cNvSpPr txBox="1"/>
          <p:nvPr/>
        </p:nvSpPr>
        <p:spPr>
          <a:xfrm>
            <a:off x="467804" y="5705128"/>
            <a:ext cx="16142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a:cs typeface="Arial"/>
                <a:sym typeface="Arial"/>
              </a:rPr>
              <a:t>[Metric], </a:t>
            </a:r>
            <a:r>
              <a:rPr lang="en-GB" sz="1200" dirty="0">
                <a:solidFill>
                  <a:schemeClr val="bg1">
                    <a:lumMod val="65000"/>
                  </a:schemeClr>
                </a:solidFill>
                <a:latin typeface="Arial" panose="020B0604020202020204"/>
                <a:cs typeface="Arial"/>
                <a:sym typeface="Arial"/>
              </a:rPr>
              <a:t>[Unit]</a:t>
            </a:r>
            <a:r>
              <a:rPr lang="en-GB" sz="1200" b="1" dirty="0">
                <a:latin typeface="Arial" panose="020B0604020202020204"/>
                <a:cs typeface="Arial"/>
                <a:sym typeface="Arial"/>
              </a:rPr>
              <a:t>:</a:t>
            </a:r>
            <a:endParaRPr kumimoji="0" lang="en-GB" sz="1200" b="1" i="0" u="none" strike="noStrike" kern="1200" cap="none" spc="0" normalizeH="0" baseline="0" noProof="0" dirty="0">
              <a:ln>
                <a:noFill/>
              </a:ln>
              <a:effectLst/>
              <a:uLnTx/>
              <a:uFillTx/>
              <a:latin typeface="Arial" panose="020B0604020202020204"/>
              <a:ea typeface="+mn-ea"/>
              <a:cs typeface="Arial"/>
              <a:sym typeface="Arial"/>
            </a:endParaRPr>
          </a:p>
        </p:txBody>
      </p:sp>
      <p:sp>
        <p:nvSpPr>
          <p:cNvPr id="11" name="TextBox 10">
            <a:extLst>
              <a:ext uri="{FF2B5EF4-FFF2-40B4-BE49-F238E27FC236}">
                <a16:creationId xmlns:a16="http://schemas.microsoft.com/office/drawing/2014/main" id="{7B9813BD-6B46-A0B4-F76C-FD4ED061C1D3}"/>
              </a:ext>
            </a:extLst>
          </p:cNvPr>
          <p:cNvSpPr txBox="1"/>
          <p:nvPr/>
        </p:nvSpPr>
        <p:spPr>
          <a:xfrm>
            <a:off x="7290487"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12" name="TextBox 11">
            <a:extLst>
              <a:ext uri="{FF2B5EF4-FFF2-40B4-BE49-F238E27FC236}">
                <a16:creationId xmlns:a16="http://schemas.microsoft.com/office/drawing/2014/main" id="{FDCFD421-B191-AF15-4CE8-E42F131DB11A}"/>
              </a:ext>
            </a:extLst>
          </p:cNvPr>
          <p:cNvSpPr txBox="1"/>
          <p:nvPr/>
        </p:nvSpPr>
        <p:spPr>
          <a:xfrm>
            <a:off x="7290487"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13" name="TextBox 12">
            <a:extLst>
              <a:ext uri="{FF2B5EF4-FFF2-40B4-BE49-F238E27FC236}">
                <a16:creationId xmlns:a16="http://schemas.microsoft.com/office/drawing/2014/main" id="{37651931-7196-CF26-343A-C86BFB5E6096}"/>
              </a:ext>
            </a:extLst>
          </p:cNvPr>
          <p:cNvSpPr txBox="1"/>
          <p:nvPr/>
        </p:nvSpPr>
        <p:spPr>
          <a:xfrm>
            <a:off x="2598733"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panose="020B0604020202020204"/>
                <a:ea typeface="+mn-ea"/>
                <a:cs typeface="Arial"/>
                <a:sym typeface="Arial"/>
              </a:rPr>
              <a:t>xx%</a:t>
            </a:r>
          </a:p>
        </p:txBody>
      </p:sp>
      <p:sp>
        <p:nvSpPr>
          <p:cNvPr id="17" name="TextBox 16">
            <a:extLst>
              <a:ext uri="{FF2B5EF4-FFF2-40B4-BE49-F238E27FC236}">
                <a16:creationId xmlns:a16="http://schemas.microsoft.com/office/drawing/2014/main" id="{5A636986-E4D7-2CDD-8001-97F3C57B05E1}"/>
              </a:ext>
            </a:extLst>
          </p:cNvPr>
          <p:cNvSpPr txBox="1"/>
          <p:nvPr/>
        </p:nvSpPr>
        <p:spPr>
          <a:xfrm>
            <a:off x="2598733"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18" name="TextBox 17">
            <a:extLst>
              <a:ext uri="{FF2B5EF4-FFF2-40B4-BE49-F238E27FC236}">
                <a16:creationId xmlns:a16="http://schemas.microsoft.com/office/drawing/2014/main" id="{B636E61B-CCCA-9C7E-34E8-53A7D0638B90}"/>
              </a:ext>
            </a:extLst>
          </p:cNvPr>
          <p:cNvSpPr txBox="1"/>
          <p:nvPr/>
        </p:nvSpPr>
        <p:spPr>
          <a:xfrm>
            <a:off x="4944610"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19" name="TextBox 18">
            <a:extLst>
              <a:ext uri="{FF2B5EF4-FFF2-40B4-BE49-F238E27FC236}">
                <a16:creationId xmlns:a16="http://schemas.microsoft.com/office/drawing/2014/main" id="{B5F7DCAB-F749-4F2A-1791-2F81A7121383}"/>
              </a:ext>
            </a:extLst>
          </p:cNvPr>
          <p:cNvSpPr txBox="1"/>
          <p:nvPr/>
        </p:nvSpPr>
        <p:spPr>
          <a:xfrm>
            <a:off x="4944610"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effectLst/>
                <a:uLnTx/>
                <a:uFillTx/>
                <a:latin typeface="Arial" panose="020B0604020202020204"/>
                <a:ea typeface="+mn-ea"/>
                <a:cs typeface="Arial"/>
                <a:sym typeface="Arial"/>
              </a:rPr>
              <a:t>xx%</a:t>
            </a:r>
          </a:p>
        </p:txBody>
      </p:sp>
      <p:sp>
        <p:nvSpPr>
          <p:cNvPr id="20" name="TextBox 19">
            <a:extLst>
              <a:ext uri="{FF2B5EF4-FFF2-40B4-BE49-F238E27FC236}">
                <a16:creationId xmlns:a16="http://schemas.microsoft.com/office/drawing/2014/main" id="{4B73B22E-6671-8C7C-CAF5-6AA9D3B76BB7}"/>
              </a:ext>
            </a:extLst>
          </p:cNvPr>
          <p:cNvSpPr txBox="1"/>
          <p:nvPr/>
        </p:nvSpPr>
        <p:spPr>
          <a:xfrm>
            <a:off x="9636363"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panose="020B0604020202020204"/>
                <a:ea typeface="+mn-ea"/>
                <a:cs typeface="Arial"/>
                <a:sym typeface="Arial"/>
              </a:rPr>
              <a:t>xx%</a:t>
            </a:r>
          </a:p>
        </p:txBody>
      </p:sp>
      <p:sp>
        <p:nvSpPr>
          <p:cNvPr id="21" name="TextBox 20">
            <a:extLst>
              <a:ext uri="{FF2B5EF4-FFF2-40B4-BE49-F238E27FC236}">
                <a16:creationId xmlns:a16="http://schemas.microsoft.com/office/drawing/2014/main" id="{452D4E43-353E-6DB3-C84B-EE6A4523983B}"/>
              </a:ext>
            </a:extLst>
          </p:cNvPr>
          <p:cNvSpPr txBox="1"/>
          <p:nvPr/>
        </p:nvSpPr>
        <p:spPr>
          <a:xfrm>
            <a:off x="9636363"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a:cs typeface="Arial"/>
                <a:sym typeface="Arial"/>
              </a:rPr>
              <a:t>x</a:t>
            </a:r>
            <a:r>
              <a:rPr kumimoji="0" lang="en-GB" sz="1200" b="0" i="0" u="none" strike="noStrike" kern="1200" cap="none" spc="0" normalizeH="0" baseline="0" noProof="0" dirty="0">
                <a:ln>
                  <a:noFill/>
                </a:ln>
                <a:effectLst/>
                <a:uLnTx/>
                <a:uFillTx/>
                <a:latin typeface="Arial" panose="020B0604020202020204"/>
                <a:ea typeface="+mn-ea"/>
                <a:cs typeface="Arial"/>
                <a:sym typeface="Arial"/>
              </a:rPr>
              <a:t>x%</a:t>
            </a:r>
          </a:p>
        </p:txBody>
      </p:sp>
    </p:spTree>
    <p:extLst>
      <p:ext uri="{BB962C8B-B14F-4D97-AF65-F5344CB8AC3E}">
        <p14:creationId xmlns:p14="http://schemas.microsoft.com/office/powerpoint/2010/main" val="2995638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[Stacked bar chart (%) / Insert action title]</a:t>
            </a:r>
            <a:endParaRPr lang="en-DK" dirty="0"/>
          </a:p>
        </p:txBody>
      </p:sp>
      <p:sp>
        <p:nvSpPr>
          <p:cNvPr id="12" name="Subtitle 11">
            <a:extLst>
              <a:ext uri="{FF2B5EF4-FFF2-40B4-BE49-F238E27FC236}">
                <a16:creationId xmlns:a16="http://schemas.microsoft.com/office/drawing/2014/main" id="{D924F7BE-109D-5745-DA23-5FE4B4BD4FD8}"/>
              </a:ext>
            </a:extLst>
          </p:cNvPr>
          <p:cNvSpPr>
            <a:spLocks noGrp="1"/>
          </p:cNvSpPr>
          <p:nvPr>
            <p:ph type="subTitle" idx="1"/>
          </p:nvPr>
        </p:nvSpPr>
        <p:spPr/>
        <p:txBody>
          <a:bodyPr/>
          <a:lstStyle/>
          <a:p>
            <a:endParaRPr lang="en-US"/>
          </a:p>
        </p:txBody>
      </p:sp>
      <p:sp>
        <p:nvSpPr>
          <p:cNvPr id="13" name="Text Placeholder 12">
            <a:extLst>
              <a:ext uri="{FF2B5EF4-FFF2-40B4-BE49-F238E27FC236}">
                <a16:creationId xmlns:a16="http://schemas.microsoft.com/office/drawing/2014/main" id="{29EF6E3C-2217-C9FA-836F-E6156A0D4EDD}"/>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EF4AB800-C905-B584-575C-6C9EBF65D68E}"/>
              </a:ext>
            </a:extLst>
          </p:cNvPr>
          <p:cNvGraphicFramePr/>
          <p:nvPr>
            <p:extLst>
              <p:ext uri="{D42A27DB-BD31-4B8C-83A1-F6EECF244321}">
                <p14:modId xmlns:p14="http://schemas.microsoft.com/office/powerpoint/2010/main" val="2656585708"/>
              </p:ext>
            </p:extLst>
          </p:nvPr>
        </p:nvGraphicFramePr>
        <p:xfrm>
          <a:off x="548978" y="1841815"/>
          <a:ext cx="11094044" cy="4428356"/>
        </p:xfrm>
        <a:graphic>
          <a:graphicData uri="http://schemas.openxmlformats.org/drawingml/2006/chart">
            <c:chart xmlns:c="http://schemas.openxmlformats.org/drawingml/2006/chart" xmlns:r="http://schemas.openxmlformats.org/officeDocument/2006/relationships" r:id="rId5"/>
          </a:graphicData>
        </a:graphic>
      </p:graphicFrame>
      <p:sp>
        <p:nvSpPr>
          <p:cNvPr id="8" name="Google Shape;742;p20">
            <a:extLst>
              <a:ext uri="{FF2B5EF4-FFF2-40B4-BE49-F238E27FC236}">
                <a16:creationId xmlns:a16="http://schemas.microsoft.com/office/drawing/2014/main" id="{08ED0792-11D8-7AE2-A1AC-9802524BBFD7}"/>
              </a:ext>
            </a:extLst>
          </p:cNvPr>
          <p:cNvSpPr/>
          <p:nvPr/>
        </p:nvSpPr>
        <p:spPr>
          <a:xfrm>
            <a:off x="554736" y="1785976"/>
            <a:ext cx="3662615" cy="523180"/>
          </a:xfrm>
          <a:prstGeom prst="rect">
            <a:avLst/>
          </a:prstGeom>
          <a:noFill/>
          <a:ln>
            <a:noFill/>
          </a:ln>
        </p:spPr>
        <p:txBody>
          <a:bodyPr spcFirstLastPara="1" wrap="square" lIns="0"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400" b="1" i="0" u="none" strike="noStrike" kern="0" cap="none" spc="0" normalizeH="0" baseline="0" dirty="0">
                <a:ln>
                  <a:noFill/>
                </a:ln>
                <a:effectLst/>
                <a:uLnTx/>
                <a:uFillTx/>
                <a:latin typeface="Arial"/>
                <a:ea typeface="Arial"/>
                <a:cs typeface="Arial"/>
                <a:sym typeface="Arial"/>
              </a:rPr>
              <a:t>[Description]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dirty="0">
                <a:ln>
                  <a:noFill/>
                </a:ln>
                <a:solidFill>
                  <a:schemeClr val="bg1">
                    <a:lumMod val="65000"/>
                  </a:schemeClr>
                </a:solidFill>
                <a:effectLst/>
                <a:uLnTx/>
                <a:uFillTx/>
                <a:latin typeface="Arial"/>
                <a:ea typeface="Arial"/>
                <a:cs typeface="Arial"/>
                <a:sym typeface="Arial"/>
              </a:rPr>
              <a:t>[Unit]</a:t>
            </a:r>
          </a:p>
        </p:txBody>
      </p:sp>
      <p:sp>
        <p:nvSpPr>
          <p:cNvPr id="15" name="Google Shape;507;p14">
            <a:extLst>
              <a:ext uri="{FF2B5EF4-FFF2-40B4-BE49-F238E27FC236}">
                <a16:creationId xmlns:a16="http://schemas.microsoft.com/office/drawing/2014/main" id="{6A62AEE1-B062-E959-C524-F78743420F6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7" name="Google Shape;538;p14">
            <a:extLst>
              <a:ext uri="{FF2B5EF4-FFF2-40B4-BE49-F238E27FC236}">
                <a16:creationId xmlns:a16="http://schemas.microsoft.com/office/drawing/2014/main" id="{432DBEF4-F9B9-C4A9-13DF-61FE073F64E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988880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C96D-EC36-B414-D67C-7CFAC7331A97}"/>
              </a:ext>
            </a:extLst>
          </p:cNvPr>
          <p:cNvSpPr>
            <a:spLocks noGrp="1"/>
          </p:cNvSpPr>
          <p:nvPr>
            <p:ph type="title"/>
          </p:nvPr>
        </p:nvSpPr>
        <p:spPr/>
        <p:txBody>
          <a:bodyPr>
            <a:normAutofit/>
          </a:bodyPr>
          <a:lstStyle/>
          <a:p>
            <a:r>
              <a:rPr lang="en-US" dirty="0"/>
              <a:t>[Stacked bar chart (%) with extra metric / Insert action title]</a:t>
            </a:r>
          </a:p>
        </p:txBody>
      </p:sp>
      <p:sp>
        <p:nvSpPr>
          <p:cNvPr id="18" name="Subtitle 17">
            <a:extLst>
              <a:ext uri="{FF2B5EF4-FFF2-40B4-BE49-F238E27FC236}">
                <a16:creationId xmlns:a16="http://schemas.microsoft.com/office/drawing/2014/main" id="{7C0E86C9-54D1-3F59-50A0-D09D23DD92B3}"/>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E7F96B5D-8486-0447-B903-137D7E1A90B2}"/>
              </a:ext>
            </a:extLst>
          </p:cNvPr>
          <p:cNvSpPr>
            <a:spLocks noGrp="1"/>
          </p:cNvSpPr>
          <p:nvPr>
            <p:ph type="body" sz="quarter" idx="17"/>
          </p:nvPr>
        </p:nvSpPr>
        <p:spPr/>
        <p:txBody>
          <a:bodyPr/>
          <a:lstStyle/>
          <a:p>
            <a:endParaRPr lang="en-US"/>
          </a:p>
        </p:txBody>
      </p:sp>
      <p:graphicFrame>
        <p:nvGraphicFramePr>
          <p:cNvPr id="4" name="Chart 3">
            <a:extLst>
              <a:ext uri="{FF2B5EF4-FFF2-40B4-BE49-F238E27FC236}">
                <a16:creationId xmlns:a16="http://schemas.microsoft.com/office/drawing/2014/main" id="{449DA29C-1517-BD5B-0C2A-260976A17DEF}"/>
              </a:ext>
            </a:extLst>
          </p:cNvPr>
          <p:cNvGraphicFramePr/>
          <p:nvPr>
            <p:extLst>
              <p:ext uri="{D42A27DB-BD31-4B8C-83A1-F6EECF244321}">
                <p14:modId xmlns:p14="http://schemas.microsoft.com/office/powerpoint/2010/main" val="3579589132"/>
              </p:ext>
            </p:extLst>
          </p:nvPr>
        </p:nvGraphicFramePr>
        <p:xfrm>
          <a:off x="548978" y="1841815"/>
          <a:ext cx="11094044" cy="442835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A25DAA08-0131-6B34-DBED-CDE2CD18B593}"/>
              </a:ext>
            </a:extLst>
          </p:cNvPr>
          <p:cNvSpPr txBox="1"/>
          <p:nvPr/>
        </p:nvSpPr>
        <p:spPr>
          <a:xfrm>
            <a:off x="554736" y="5873638"/>
            <a:ext cx="698268" cy="276999"/>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dirty="0">
                <a:ln>
                  <a:noFill/>
                </a:ln>
                <a:effectLst/>
                <a:uLnTx/>
                <a:uFillTx/>
                <a:latin typeface="Arial" panose="020B0604020202020204" pitchFamily="34" charset="0"/>
                <a:ea typeface="+mn-ea"/>
                <a:cs typeface="Arial" panose="020B0604020202020204" pitchFamily="34" charset="0"/>
                <a:sym typeface="Arial"/>
              </a:rPr>
              <a:t>[Metric]:</a:t>
            </a:r>
            <a:endParaRPr kumimoji="0" lang="en-US" sz="1200" b="0" i="0" u="none" strike="noStrike" kern="0" cap="none" spc="0" normalizeH="0" baseline="0" dirty="0">
              <a:ln>
                <a:noFill/>
              </a:ln>
              <a:effectLst/>
              <a:uLnTx/>
              <a:uFillTx/>
              <a:latin typeface="Arial" panose="020B0604020202020204" pitchFamily="34" charset="0"/>
              <a:ea typeface="+mn-ea"/>
              <a:cs typeface="Arial" panose="020B0604020202020204" pitchFamily="34" charset="0"/>
              <a:sym typeface="Arial"/>
            </a:endParaRPr>
          </a:p>
        </p:txBody>
      </p:sp>
      <p:sp>
        <p:nvSpPr>
          <p:cNvPr id="6" name="Oval 5">
            <a:extLst>
              <a:ext uri="{FF2B5EF4-FFF2-40B4-BE49-F238E27FC236}">
                <a16:creationId xmlns:a16="http://schemas.microsoft.com/office/drawing/2014/main" id="{C4EE68A7-A54C-6654-DBAA-F44BD7528E8C}"/>
              </a:ext>
            </a:extLst>
          </p:cNvPr>
          <p:cNvSpPr/>
          <p:nvPr/>
        </p:nvSpPr>
        <p:spPr>
          <a:xfrm>
            <a:off x="1298790"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7" name="Oval 6">
            <a:extLst>
              <a:ext uri="{FF2B5EF4-FFF2-40B4-BE49-F238E27FC236}">
                <a16:creationId xmlns:a16="http://schemas.microsoft.com/office/drawing/2014/main" id="{E2FE1A8C-7679-8CD7-4592-19C44FBF72E5}"/>
              </a:ext>
            </a:extLst>
          </p:cNvPr>
          <p:cNvSpPr/>
          <p:nvPr/>
        </p:nvSpPr>
        <p:spPr>
          <a:xfrm>
            <a:off x="2242667"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8" name="Oval 7">
            <a:extLst>
              <a:ext uri="{FF2B5EF4-FFF2-40B4-BE49-F238E27FC236}">
                <a16:creationId xmlns:a16="http://schemas.microsoft.com/office/drawing/2014/main" id="{DF5E7F95-7513-21E3-28B8-70CCB068EDB2}"/>
              </a:ext>
            </a:extLst>
          </p:cNvPr>
          <p:cNvSpPr/>
          <p:nvPr/>
        </p:nvSpPr>
        <p:spPr>
          <a:xfrm>
            <a:off x="8849806"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9" name="Oval 8">
            <a:extLst>
              <a:ext uri="{FF2B5EF4-FFF2-40B4-BE49-F238E27FC236}">
                <a16:creationId xmlns:a16="http://schemas.microsoft.com/office/drawing/2014/main" id="{20AD6768-3E42-069F-904C-8777F384C281}"/>
              </a:ext>
            </a:extLst>
          </p:cNvPr>
          <p:cNvSpPr/>
          <p:nvPr/>
        </p:nvSpPr>
        <p:spPr>
          <a:xfrm>
            <a:off x="9793683"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0" name="Oval 9">
            <a:extLst>
              <a:ext uri="{FF2B5EF4-FFF2-40B4-BE49-F238E27FC236}">
                <a16:creationId xmlns:a16="http://schemas.microsoft.com/office/drawing/2014/main" id="{778291A8-C2E9-D274-87A2-71D9C1DA2B1A}"/>
              </a:ext>
            </a:extLst>
          </p:cNvPr>
          <p:cNvSpPr/>
          <p:nvPr/>
        </p:nvSpPr>
        <p:spPr>
          <a:xfrm>
            <a:off x="10737564"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1" name="Oval 10">
            <a:extLst>
              <a:ext uri="{FF2B5EF4-FFF2-40B4-BE49-F238E27FC236}">
                <a16:creationId xmlns:a16="http://schemas.microsoft.com/office/drawing/2014/main" id="{693B96BA-95AA-2AB6-ACCD-E806BA6FC064}"/>
              </a:ext>
            </a:extLst>
          </p:cNvPr>
          <p:cNvSpPr/>
          <p:nvPr/>
        </p:nvSpPr>
        <p:spPr>
          <a:xfrm>
            <a:off x="3186544"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2" name="Oval 11">
            <a:extLst>
              <a:ext uri="{FF2B5EF4-FFF2-40B4-BE49-F238E27FC236}">
                <a16:creationId xmlns:a16="http://schemas.microsoft.com/office/drawing/2014/main" id="{A0D25909-7777-3749-F548-6574DCD6ED6A}"/>
              </a:ext>
            </a:extLst>
          </p:cNvPr>
          <p:cNvSpPr/>
          <p:nvPr/>
        </p:nvSpPr>
        <p:spPr>
          <a:xfrm>
            <a:off x="4130421"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3" name="Oval 12">
            <a:extLst>
              <a:ext uri="{FF2B5EF4-FFF2-40B4-BE49-F238E27FC236}">
                <a16:creationId xmlns:a16="http://schemas.microsoft.com/office/drawing/2014/main" id="{D1124BE1-4186-0920-40A5-426171302594}"/>
              </a:ext>
            </a:extLst>
          </p:cNvPr>
          <p:cNvSpPr/>
          <p:nvPr/>
        </p:nvSpPr>
        <p:spPr>
          <a:xfrm>
            <a:off x="5074298"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4" name="Oval 13">
            <a:extLst>
              <a:ext uri="{FF2B5EF4-FFF2-40B4-BE49-F238E27FC236}">
                <a16:creationId xmlns:a16="http://schemas.microsoft.com/office/drawing/2014/main" id="{A5D93C7D-5BF5-F260-A5A0-4930DD0F0898}"/>
              </a:ext>
            </a:extLst>
          </p:cNvPr>
          <p:cNvSpPr/>
          <p:nvPr/>
        </p:nvSpPr>
        <p:spPr>
          <a:xfrm>
            <a:off x="6962052"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5" name="Oval 14">
            <a:extLst>
              <a:ext uri="{FF2B5EF4-FFF2-40B4-BE49-F238E27FC236}">
                <a16:creationId xmlns:a16="http://schemas.microsoft.com/office/drawing/2014/main" id="{F563BBCC-26C5-D4C5-D266-6CF5BFA2722D}"/>
              </a:ext>
            </a:extLst>
          </p:cNvPr>
          <p:cNvSpPr/>
          <p:nvPr/>
        </p:nvSpPr>
        <p:spPr>
          <a:xfrm>
            <a:off x="7905929"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16" name="Oval 15">
            <a:extLst>
              <a:ext uri="{FF2B5EF4-FFF2-40B4-BE49-F238E27FC236}">
                <a16:creationId xmlns:a16="http://schemas.microsoft.com/office/drawing/2014/main" id="{896318C4-43CF-C332-9E12-0CE864AAE625}"/>
              </a:ext>
            </a:extLst>
          </p:cNvPr>
          <p:cNvSpPr/>
          <p:nvPr/>
        </p:nvSpPr>
        <p:spPr>
          <a:xfrm>
            <a:off x="6018175" y="5832137"/>
            <a:ext cx="608806"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xx</a:t>
            </a:r>
          </a:p>
        </p:txBody>
      </p:sp>
      <p:sp>
        <p:nvSpPr>
          <p:cNvPr id="3" name="Google Shape;742;p20">
            <a:extLst>
              <a:ext uri="{FF2B5EF4-FFF2-40B4-BE49-F238E27FC236}">
                <a16:creationId xmlns:a16="http://schemas.microsoft.com/office/drawing/2014/main" id="{7F916139-45E9-E60F-B1BF-3F9A4FAC1C5C}"/>
              </a:ext>
            </a:extLst>
          </p:cNvPr>
          <p:cNvSpPr/>
          <p:nvPr/>
        </p:nvSpPr>
        <p:spPr>
          <a:xfrm>
            <a:off x="554736" y="1785976"/>
            <a:ext cx="3662615" cy="461624"/>
          </a:xfrm>
          <a:prstGeom prst="rect">
            <a:avLst/>
          </a:prstGeom>
          <a:noFill/>
          <a:ln>
            <a:noFill/>
          </a:ln>
        </p:spPr>
        <p:txBody>
          <a:bodyPr spcFirstLastPara="1" wrap="square" lIns="0"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200" b="1" i="0" u="none" strike="noStrike" kern="0" cap="none" spc="0" normalizeH="0" baseline="0" dirty="0">
                <a:ln>
                  <a:noFill/>
                </a:ln>
                <a:effectLst/>
                <a:uLnTx/>
                <a:uFillTx/>
                <a:latin typeface="Arial"/>
                <a:ea typeface="Arial"/>
                <a:cs typeface="Arial"/>
                <a:sym typeface="Arial"/>
              </a:rPr>
              <a:t>[Description]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dirty="0">
                <a:ln>
                  <a:noFill/>
                </a:ln>
                <a:solidFill>
                  <a:schemeClr val="bg1">
                    <a:lumMod val="65000"/>
                  </a:schemeClr>
                </a:solidFill>
                <a:effectLst/>
                <a:uLnTx/>
                <a:uFillTx/>
                <a:latin typeface="Arial"/>
                <a:ea typeface="Arial"/>
                <a:cs typeface="Arial"/>
                <a:sym typeface="Arial"/>
              </a:rPr>
              <a:t>[Unit]</a:t>
            </a:r>
          </a:p>
        </p:txBody>
      </p:sp>
      <p:sp>
        <p:nvSpPr>
          <p:cNvPr id="20" name="Google Shape;507;p14">
            <a:extLst>
              <a:ext uri="{FF2B5EF4-FFF2-40B4-BE49-F238E27FC236}">
                <a16:creationId xmlns:a16="http://schemas.microsoft.com/office/drawing/2014/main" id="{316D2E5D-5073-CE42-B9B6-25EA50E804E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2" name="Google Shape;538;p14">
            <a:extLst>
              <a:ext uri="{FF2B5EF4-FFF2-40B4-BE49-F238E27FC236}">
                <a16:creationId xmlns:a16="http://schemas.microsoft.com/office/drawing/2014/main" id="{D8DBDF0F-B458-0BA4-0356-03FA3A94E9A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113428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[Bar chart over time / Insert action title]</a:t>
            </a:r>
          </a:p>
        </p:txBody>
      </p:sp>
      <p:sp>
        <p:nvSpPr>
          <p:cNvPr id="11" name="Subtitle 10">
            <a:extLst>
              <a:ext uri="{FF2B5EF4-FFF2-40B4-BE49-F238E27FC236}">
                <a16:creationId xmlns:a16="http://schemas.microsoft.com/office/drawing/2014/main" id="{8B51F13A-1002-6EBA-38D0-3E4455CC09E1}"/>
              </a:ext>
            </a:extLst>
          </p:cNvPr>
          <p:cNvSpPr>
            <a:spLocks noGrp="1"/>
          </p:cNvSpPr>
          <p:nvPr>
            <p:ph type="subTitle" idx="1"/>
          </p:nvPr>
        </p:nvSpPr>
        <p:spPr/>
        <p:txBody>
          <a:bodyPr/>
          <a:lstStyle/>
          <a:p>
            <a:endParaRPr lang="en-US"/>
          </a:p>
        </p:txBody>
      </p:sp>
      <p:sp>
        <p:nvSpPr>
          <p:cNvPr id="12" name="Text Placeholder 11">
            <a:extLst>
              <a:ext uri="{FF2B5EF4-FFF2-40B4-BE49-F238E27FC236}">
                <a16:creationId xmlns:a16="http://schemas.microsoft.com/office/drawing/2014/main" id="{B83036DE-8E81-6ED8-6494-82C863C1D68E}"/>
              </a:ext>
            </a:extLst>
          </p:cNvPr>
          <p:cNvSpPr>
            <a:spLocks noGrp="1"/>
          </p:cNvSpPr>
          <p:nvPr>
            <p:ph type="body" sz="quarter" idx="17"/>
          </p:nvPr>
        </p:nvSpPr>
        <p:spPr/>
        <p:txBody>
          <a:bodyPr/>
          <a:lstStyle/>
          <a:p>
            <a:endParaRPr lang="en-US"/>
          </a:p>
        </p:txBody>
      </p:sp>
      <p:graphicFrame>
        <p:nvGraphicFramePr>
          <p:cNvPr id="2" name="Chart 1">
            <a:extLst>
              <a:ext uri="{FF2B5EF4-FFF2-40B4-BE49-F238E27FC236}">
                <a16:creationId xmlns:a16="http://schemas.microsoft.com/office/drawing/2014/main" id="{6A49F427-42EF-1111-82BB-0B94D975FB24}"/>
              </a:ext>
            </a:extLst>
          </p:cNvPr>
          <p:cNvGraphicFramePr/>
          <p:nvPr>
            <p:extLst>
              <p:ext uri="{D42A27DB-BD31-4B8C-83A1-F6EECF244321}">
                <p14:modId xmlns:p14="http://schemas.microsoft.com/office/powerpoint/2010/main" val="2151228851"/>
              </p:ext>
            </p:extLst>
          </p:nvPr>
        </p:nvGraphicFramePr>
        <p:xfrm>
          <a:off x="469309" y="2302130"/>
          <a:ext cx="11182777" cy="377460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36300F21-66C0-8C34-180C-77B5E5123602}"/>
              </a:ext>
            </a:extLst>
          </p:cNvPr>
          <p:cNvSpPr/>
          <p:nvPr/>
        </p:nvSpPr>
        <p:spPr>
          <a:xfrm>
            <a:off x="467806" y="1720744"/>
            <a:ext cx="691215"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5" name="Rectangle 4">
            <a:extLst>
              <a:ext uri="{FF2B5EF4-FFF2-40B4-BE49-F238E27FC236}">
                <a16:creationId xmlns:a16="http://schemas.microsoft.com/office/drawing/2014/main" id="{35289AB3-11BB-1191-9FB0-514F094A03E9}"/>
              </a:ext>
            </a:extLst>
          </p:cNvPr>
          <p:cNvSpPr/>
          <p:nvPr/>
        </p:nvSpPr>
        <p:spPr>
          <a:xfrm>
            <a:off x="974879" y="2577899"/>
            <a:ext cx="2719791" cy="138657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EF1FC795-7671-B334-2374-B8FBC84D0E7B}"/>
              </a:ext>
            </a:extLst>
          </p:cNvPr>
          <p:cNvSpPr/>
          <p:nvPr/>
        </p:nvSpPr>
        <p:spPr>
          <a:xfrm>
            <a:off x="1110343" y="3127186"/>
            <a:ext cx="288000" cy="28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tx1"/>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A11CE9D7-AF11-624F-8676-E0CCA43347E4}"/>
              </a:ext>
            </a:extLst>
          </p:cNvPr>
          <p:cNvSpPr/>
          <p:nvPr/>
        </p:nvSpPr>
        <p:spPr>
          <a:xfrm>
            <a:off x="1110343" y="3557632"/>
            <a:ext cx="288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tx1"/>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71537FB4-B11C-58AD-653D-0248E7A29727}"/>
              </a:ext>
            </a:extLst>
          </p:cNvPr>
          <p:cNvSpPr/>
          <p:nvPr/>
        </p:nvSpPr>
        <p:spPr>
          <a:xfrm>
            <a:off x="1110343" y="2696740"/>
            <a:ext cx="288000"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tx1"/>
              </a:solidFill>
              <a:effectLst/>
              <a:uLnTx/>
              <a:uFillTx/>
              <a:latin typeface="Arial"/>
              <a:ea typeface="+mn-ea"/>
              <a:cs typeface="+mn-cs"/>
            </a:endParaRPr>
          </a:p>
        </p:txBody>
      </p:sp>
      <p:sp>
        <p:nvSpPr>
          <p:cNvPr id="17" name="TextBox 16">
            <a:extLst>
              <a:ext uri="{FF2B5EF4-FFF2-40B4-BE49-F238E27FC236}">
                <a16:creationId xmlns:a16="http://schemas.microsoft.com/office/drawing/2014/main" id="{1125362C-AB82-C6FA-0AA8-F936D2B1C8FA}"/>
              </a:ext>
            </a:extLst>
          </p:cNvPr>
          <p:cNvSpPr txBox="1"/>
          <p:nvPr/>
        </p:nvSpPr>
        <p:spPr>
          <a:xfrm>
            <a:off x="1445669" y="2702240"/>
            <a:ext cx="2124706"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[Insert data/category]</a:t>
            </a: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3539C30-94D9-4AA0-F26A-FB3FDFB11264}"/>
              </a:ext>
            </a:extLst>
          </p:cNvPr>
          <p:cNvSpPr txBox="1"/>
          <p:nvPr/>
        </p:nvSpPr>
        <p:spPr>
          <a:xfrm>
            <a:off x="1445669" y="3132686"/>
            <a:ext cx="2125434"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[Insert data/category]</a:t>
            </a: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ED8A2B7-F82D-BFD1-255E-086E3646476E}"/>
              </a:ext>
            </a:extLst>
          </p:cNvPr>
          <p:cNvSpPr txBox="1"/>
          <p:nvPr/>
        </p:nvSpPr>
        <p:spPr>
          <a:xfrm>
            <a:off x="1445669" y="3563132"/>
            <a:ext cx="2125434"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[Insert data/category]</a:t>
            </a:r>
            <a:endPar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B45784E3-3313-28E4-B1BE-ACD8F4B1887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96E086E8-160A-433F-59DF-0810DBB9DD3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17844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[Bar chart with descriptions / Insert action title]</a:t>
            </a: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p:txBody>
          <a:bodyPr/>
          <a:lstStyle/>
          <a:p>
            <a:endParaRPr lang="en-US" sz="1800" b="0" dirty="0"/>
          </a:p>
        </p:txBody>
      </p:sp>
      <p:sp>
        <p:nvSpPr>
          <p:cNvPr id="8" name="Text Placeholder 7">
            <a:extLst>
              <a:ext uri="{FF2B5EF4-FFF2-40B4-BE49-F238E27FC236}">
                <a16:creationId xmlns:a16="http://schemas.microsoft.com/office/drawing/2014/main" id="{2D6EE34C-FE73-8DE0-99BA-60E3C5ADE8AF}"/>
              </a:ext>
            </a:extLst>
          </p:cNvPr>
          <p:cNvSpPr>
            <a:spLocks noGrp="1"/>
          </p:cNvSpPr>
          <p:nvPr>
            <p:ph type="body" sz="quarter" idx="17"/>
          </p:nvPr>
        </p:nvSpPr>
        <p:spPr/>
        <p:txBody>
          <a:bodyPr/>
          <a:lstStyle/>
          <a:p>
            <a:endParaRPr lang="en-US"/>
          </a:p>
        </p:txBody>
      </p:sp>
      <p:sp>
        <p:nvSpPr>
          <p:cNvPr id="15" name="Rectangle 14">
            <a:extLst>
              <a:ext uri="{FF2B5EF4-FFF2-40B4-BE49-F238E27FC236}">
                <a16:creationId xmlns:a16="http://schemas.microsoft.com/office/drawing/2014/main" id="{4FF29979-3053-0B74-72EE-0FEF70D8164B}"/>
              </a:ext>
            </a:extLst>
          </p:cNvPr>
          <p:cNvSpPr/>
          <p:nvPr/>
        </p:nvSpPr>
        <p:spPr>
          <a:xfrm>
            <a:off x="554735" y="2240439"/>
            <a:ext cx="2893233" cy="112783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bg1"/>
                </a:solidFill>
              </a:rPr>
              <a:t>[Data/input category 1]</a:t>
            </a:r>
          </a:p>
          <a:p>
            <a:pPr>
              <a:spcBef>
                <a:spcPts val="300"/>
              </a:spcBef>
              <a:spcAft>
                <a:spcPts val="300"/>
              </a:spcAft>
            </a:pPr>
            <a:r>
              <a:rPr lang="en-US" sz="1200" dirty="0">
                <a:solidFill>
                  <a:schemeClr val="bg1"/>
                </a:solidFill>
              </a:rPr>
              <a:t>[Insert description]</a:t>
            </a:r>
          </a:p>
        </p:txBody>
      </p:sp>
      <p:graphicFrame>
        <p:nvGraphicFramePr>
          <p:cNvPr id="16" name="Chart 15">
            <a:extLst>
              <a:ext uri="{FF2B5EF4-FFF2-40B4-BE49-F238E27FC236}">
                <a16:creationId xmlns:a16="http://schemas.microsoft.com/office/drawing/2014/main" id="{84B68109-A9FA-FE9D-9FC4-143BF5EF0809}"/>
              </a:ext>
            </a:extLst>
          </p:cNvPr>
          <p:cNvGraphicFramePr/>
          <p:nvPr>
            <p:extLst>
              <p:ext uri="{D42A27DB-BD31-4B8C-83A1-F6EECF244321}">
                <p14:modId xmlns:p14="http://schemas.microsoft.com/office/powerpoint/2010/main" val="4228144359"/>
              </p:ext>
            </p:extLst>
          </p:nvPr>
        </p:nvGraphicFramePr>
        <p:xfrm>
          <a:off x="4451230" y="2325615"/>
          <a:ext cx="7200856" cy="3774604"/>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a:extLst>
              <a:ext uri="{FF2B5EF4-FFF2-40B4-BE49-F238E27FC236}">
                <a16:creationId xmlns:a16="http://schemas.microsoft.com/office/drawing/2014/main" id="{1B78A2EC-1341-1A51-6F86-B53C666A5A71}"/>
              </a:ext>
            </a:extLst>
          </p:cNvPr>
          <p:cNvSpPr/>
          <p:nvPr/>
        </p:nvSpPr>
        <p:spPr>
          <a:xfrm>
            <a:off x="4451230" y="1796629"/>
            <a:ext cx="691215"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4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25" name="TextBox 24">
            <a:extLst>
              <a:ext uri="{FF2B5EF4-FFF2-40B4-BE49-F238E27FC236}">
                <a16:creationId xmlns:a16="http://schemas.microsoft.com/office/drawing/2014/main" id="{1897172A-C3A9-F6A7-E09C-36A20FEDE871}"/>
              </a:ext>
            </a:extLst>
          </p:cNvPr>
          <p:cNvSpPr txBox="1"/>
          <p:nvPr/>
        </p:nvSpPr>
        <p:spPr>
          <a:xfrm>
            <a:off x="5285664" y="4973876"/>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8</a:t>
            </a:r>
          </a:p>
        </p:txBody>
      </p:sp>
      <p:sp>
        <p:nvSpPr>
          <p:cNvPr id="26" name="TextBox 25">
            <a:extLst>
              <a:ext uri="{FF2B5EF4-FFF2-40B4-BE49-F238E27FC236}">
                <a16:creationId xmlns:a16="http://schemas.microsoft.com/office/drawing/2014/main" id="{BF6F63E7-67A0-3461-67BA-FCE6C12097F8}"/>
              </a:ext>
            </a:extLst>
          </p:cNvPr>
          <p:cNvSpPr txBox="1"/>
          <p:nvPr/>
        </p:nvSpPr>
        <p:spPr>
          <a:xfrm>
            <a:off x="6622878" y="4605668"/>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17</a:t>
            </a:r>
          </a:p>
        </p:txBody>
      </p:sp>
      <p:sp>
        <p:nvSpPr>
          <p:cNvPr id="27" name="TextBox 26">
            <a:extLst>
              <a:ext uri="{FF2B5EF4-FFF2-40B4-BE49-F238E27FC236}">
                <a16:creationId xmlns:a16="http://schemas.microsoft.com/office/drawing/2014/main" id="{242EF43F-050A-1F6B-6861-3529A5730801}"/>
              </a:ext>
            </a:extLst>
          </p:cNvPr>
          <p:cNvSpPr txBox="1"/>
          <p:nvPr/>
        </p:nvSpPr>
        <p:spPr>
          <a:xfrm>
            <a:off x="7960092" y="3831104"/>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34</a:t>
            </a:r>
          </a:p>
        </p:txBody>
      </p:sp>
      <p:sp>
        <p:nvSpPr>
          <p:cNvPr id="28" name="TextBox 27">
            <a:extLst>
              <a:ext uri="{FF2B5EF4-FFF2-40B4-BE49-F238E27FC236}">
                <a16:creationId xmlns:a16="http://schemas.microsoft.com/office/drawing/2014/main" id="{9F335D7C-8A58-C076-347D-3CCD9FC63F9B}"/>
              </a:ext>
            </a:extLst>
          </p:cNvPr>
          <p:cNvSpPr txBox="1"/>
          <p:nvPr/>
        </p:nvSpPr>
        <p:spPr>
          <a:xfrm>
            <a:off x="9297306" y="3105460"/>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50</a:t>
            </a:r>
          </a:p>
        </p:txBody>
      </p:sp>
      <p:sp>
        <p:nvSpPr>
          <p:cNvPr id="29" name="TextBox 28">
            <a:extLst>
              <a:ext uri="{FF2B5EF4-FFF2-40B4-BE49-F238E27FC236}">
                <a16:creationId xmlns:a16="http://schemas.microsoft.com/office/drawing/2014/main" id="{00D20A7E-CBFB-3BF4-489F-8403D559503E}"/>
              </a:ext>
            </a:extLst>
          </p:cNvPr>
          <p:cNvSpPr txBox="1"/>
          <p:nvPr/>
        </p:nvSpPr>
        <p:spPr>
          <a:xfrm>
            <a:off x="10634519" y="2540200"/>
            <a:ext cx="422991" cy="294054"/>
          </a:xfrm>
          <a:prstGeom prst="rect">
            <a:avLst/>
          </a:prstGeom>
          <a:no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62</a:t>
            </a:r>
          </a:p>
        </p:txBody>
      </p:sp>
      <p:sp>
        <p:nvSpPr>
          <p:cNvPr id="30" name="Rectangle 29">
            <a:extLst>
              <a:ext uri="{FF2B5EF4-FFF2-40B4-BE49-F238E27FC236}">
                <a16:creationId xmlns:a16="http://schemas.microsoft.com/office/drawing/2014/main" id="{7C0DD84E-4075-A4B4-7EA5-E460A3E8EADE}"/>
              </a:ext>
            </a:extLst>
          </p:cNvPr>
          <p:cNvSpPr/>
          <p:nvPr/>
        </p:nvSpPr>
        <p:spPr>
          <a:xfrm>
            <a:off x="554736" y="1796629"/>
            <a:ext cx="1600759"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[Data/input types]</a:t>
            </a:r>
          </a:p>
        </p:txBody>
      </p:sp>
      <p:sp>
        <p:nvSpPr>
          <p:cNvPr id="31" name="Rectangle 30">
            <a:extLst>
              <a:ext uri="{FF2B5EF4-FFF2-40B4-BE49-F238E27FC236}">
                <a16:creationId xmlns:a16="http://schemas.microsoft.com/office/drawing/2014/main" id="{9792518C-4250-0E18-94CE-0CDA2A44457D}"/>
              </a:ext>
            </a:extLst>
          </p:cNvPr>
          <p:cNvSpPr/>
          <p:nvPr/>
        </p:nvSpPr>
        <p:spPr>
          <a:xfrm>
            <a:off x="554735" y="3649002"/>
            <a:ext cx="2893233" cy="1127831"/>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[Data/input category 2]</a:t>
            </a:r>
          </a:p>
          <a:p>
            <a:pPr>
              <a:spcBef>
                <a:spcPts val="300"/>
              </a:spcBef>
              <a:spcAft>
                <a:spcPts val="300"/>
              </a:spcAft>
            </a:pPr>
            <a:r>
              <a:rPr lang="en-US" sz="1200" dirty="0">
                <a:solidFill>
                  <a:schemeClr val="tx1"/>
                </a:solidFill>
              </a:rPr>
              <a:t>[Insert description]</a:t>
            </a:r>
          </a:p>
        </p:txBody>
      </p:sp>
      <p:sp>
        <p:nvSpPr>
          <p:cNvPr id="32" name="Rectangle 31">
            <a:extLst>
              <a:ext uri="{FF2B5EF4-FFF2-40B4-BE49-F238E27FC236}">
                <a16:creationId xmlns:a16="http://schemas.microsoft.com/office/drawing/2014/main" id="{730415BF-40A1-9C64-7FE6-F255E488AC2D}"/>
              </a:ext>
            </a:extLst>
          </p:cNvPr>
          <p:cNvSpPr/>
          <p:nvPr/>
        </p:nvSpPr>
        <p:spPr>
          <a:xfrm>
            <a:off x="554735" y="5057564"/>
            <a:ext cx="2893233" cy="112783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bg1"/>
                </a:solidFill>
              </a:rPr>
              <a:t>[Data/input category 3]</a:t>
            </a:r>
          </a:p>
          <a:p>
            <a:pPr>
              <a:spcBef>
                <a:spcPts val="300"/>
              </a:spcBef>
              <a:spcAft>
                <a:spcPts val="300"/>
              </a:spcAft>
            </a:pPr>
            <a:r>
              <a:rPr lang="en-US" sz="1200" dirty="0">
                <a:solidFill>
                  <a:schemeClr val="bg1"/>
                </a:solidFill>
              </a:rPr>
              <a:t>[Insert description]</a:t>
            </a:r>
          </a:p>
        </p:txBody>
      </p:sp>
      <p:cxnSp>
        <p:nvCxnSpPr>
          <p:cNvPr id="33" name="Straight Connector 32">
            <a:extLst>
              <a:ext uri="{FF2B5EF4-FFF2-40B4-BE49-F238E27FC236}">
                <a16:creationId xmlns:a16="http://schemas.microsoft.com/office/drawing/2014/main" id="{69167483-C813-DDF6-EDD0-AD694A5585B8}"/>
              </a:ext>
            </a:extLst>
          </p:cNvPr>
          <p:cNvCxnSpPr>
            <a:cxnSpLocks/>
          </p:cNvCxnSpPr>
          <p:nvPr/>
        </p:nvCxnSpPr>
        <p:spPr>
          <a:xfrm>
            <a:off x="3949603" y="2292677"/>
            <a:ext cx="0" cy="384048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01F0B51-742A-EDC6-0829-E90D64D49411}"/>
              </a:ext>
            </a:extLst>
          </p:cNvPr>
          <p:cNvGrpSpPr/>
          <p:nvPr/>
        </p:nvGrpSpPr>
        <p:grpSpPr>
          <a:xfrm>
            <a:off x="3744403" y="4007177"/>
            <a:ext cx="410399" cy="411480"/>
            <a:chOff x="5945672" y="4205532"/>
            <a:chExt cx="410399" cy="411480"/>
          </a:xfrm>
        </p:grpSpPr>
        <p:sp>
          <p:nvSpPr>
            <p:cNvPr id="35" name="Oval 34">
              <a:extLst>
                <a:ext uri="{FF2B5EF4-FFF2-40B4-BE49-F238E27FC236}">
                  <a16:creationId xmlns:a16="http://schemas.microsoft.com/office/drawing/2014/main" id="{B41F08E4-44D7-B8A2-32D6-F18FC361F845}"/>
                </a:ext>
              </a:extLst>
            </p:cNvPr>
            <p:cNvSpPr/>
            <p:nvPr/>
          </p:nvSpPr>
          <p:spPr>
            <a:xfrm>
              <a:off x="5945672" y="4205532"/>
              <a:ext cx="410399" cy="4114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6" name="Triangle 35">
              <a:extLst>
                <a:ext uri="{FF2B5EF4-FFF2-40B4-BE49-F238E27FC236}">
                  <a16:creationId xmlns:a16="http://schemas.microsoft.com/office/drawing/2014/main" id="{21DA8DA1-8F35-70FF-2A21-4746D67D9108}"/>
                </a:ext>
              </a:extLst>
            </p:cNvPr>
            <p:cNvSpPr/>
            <p:nvPr/>
          </p:nvSpPr>
          <p:spPr>
            <a:xfrm rot="5400000">
              <a:off x="6032808" y="4333088"/>
              <a:ext cx="259644" cy="15056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Rectangle 36">
              <a:extLst>
                <a:ext uri="{FF2B5EF4-FFF2-40B4-BE49-F238E27FC236}">
                  <a16:creationId xmlns:a16="http://schemas.microsoft.com/office/drawing/2014/main" id="{1DA8D211-250E-9BD9-5B6D-36A8D020C703}"/>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2" name="Google Shape;507;p14">
            <a:extLst>
              <a:ext uri="{FF2B5EF4-FFF2-40B4-BE49-F238E27FC236}">
                <a16:creationId xmlns:a16="http://schemas.microsoft.com/office/drawing/2014/main" id="{C3501DBF-019D-A5A3-45A4-00F924A1F9E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A65D45E3-5BAC-872D-1366-65D463D471A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6592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[Bar chart with takeaways / Insert action title]</a:t>
            </a:r>
            <a:endParaRPr lang="en-DK" dirty="0"/>
          </a:p>
        </p:txBody>
      </p:sp>
      <p:sp>
        <p:nvSpPr>
          <p:cNvPr id="4" name="Subtitle 3">
            <a:extLst>
              <a:ext uri="{FF2B5EF4-FFF2-40B4-BE49-F238E27FC236}">
                <a16:creationId xmlns:a16="http://schemas.microsoft.com/office/drawing/2014/main" id="{82CD9483-FFEE-521F-6A2B-08C3CA220B89}"/>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D55AA652-3BAB-7074-222A-4A1AF1062F28}"/>
              </a:ext>
            </a:extLst>
          </p:cNvPr>
          <p:cNvSpPr>
            <a:spLocks noGrp="1"/>
          </p:cNvSpPr>
          <p:nvPr>
            <p:ph type="body" sz="quarter" idx="17"/>
          </p:nvPr>
        </p:nvSpPr>
        <p:spPr/>
        <p:txBody>
          <a:bodyPr/>
          <a:lstStyle/>
          <a:p>
            <a:endParaRPr lang="en-US"/>
          </a:p>
        </p:txBody>
      </p:sp>
      <p:sp>
        <p:nvSpPr>
          <p:cNvPr id="10" name="TextBox 9">
            <a:extLst>
              <a:ext uri="{FF2B5EF4-FFF2-40B4-BE49-F238E27FC236}">
                <a16:creationId xmlns:a16="http://schemas.microsoft.com/office/drawing/2014/main" id="{1F490835-9A03-0509-5F9B-6ACA4E863C9C}"/>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graphicFrame>
        <p:nvGraphicFramePr>
          <p:cNvPr id="17" name="Chart 16">
            <a:extLst>
              <a:ext uri="{FF2B5EF4-FFF2-40B4-BE49-F238E27FC236}">
                <a16:creationId xmlns:a16="http://schemas.microsoft.com/office/drawing/2014/main" id="{E89132E8-B989-4E05-3D69-E0D7739F15B0}"/>
              </a:ext>
            </a:extLst>
          </p:cNvPr>
          <p:cNvGraphicFramePr>
            <a:graphicFrameLocks/>
          </p:cNvGraphicFramePr>
          <p:nvPr>
            <p:extLst>
              <p:ext uri="{D42A27DB-BD31-4B8C-83A1-F6EECF244321}">
                <p14:modId xmlns:p14="http://schemas.microsoft.com/office/powerpoint/2010/main" val="1639030812"/>
              </p:ext>
            </p:extLst>
          </p:nvPr>
        </p:nvGraphicFramePr>
        <p:xfrm>
          <a:off x="550863" y="2901966"/>
          <a:ext cx="7213033"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Box 23">
            <a:extLst>
              <a:ext uri="{FF2B5EF4-FFF2-40B4-BE49-F238E27FC236}">
                <a16:creationId xmlns:a16="http://schemas.microsoft.com/office/drawing/2014/main" id="{E79E5E8D-0FB4-5F50-A80B-983B2D0C4F38}"/>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25" name="Straight Connector 24">
            <a:extLst>
              <a:ext uri="{FF2B5EF4-FFF2-40B4-BE49-F238E27FC236}">
                <a16:creationId xmlns:a16="http://schemas.microsoft.com/office/drawing/2014/main" id="{11B3EE4C-35CF-72D7-029B-52EDB9F845D8}"/>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3383D90-9959-9FAB-CFF2-3233B832E23C}"/>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8" name="TextBox 27">
            <a:extLst>
              <a:ext uri="{FF2B5EF4-FFF2-40B4-BE49-F238E27FC236}">
                <a16:creationId xmlns:a16="http://schemas.microsoft.com/office/drawing/2014/main" id="{E77B0F01-E443-78BF-99EC-D73149E944B4}"/>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9" name="Straight Connector 28">
            <a:extLst>
              <a:ext uri="{FF2B5EF4-FFF2-40B4-BE49-F238E27FC236}">
                <a16:creationId xmlns:a16="http://schemas.microsoft.com/office/drawing/2014/main" id="{6289D686-B66A-AAC5-6BEE-92776382A93D}"/>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F73ACB-523B-FC09-AD73-C36500BB66B7}"/>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69D96BE-0A1C-EDD5-4F38-F2161B29B1B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3" name="Google Shape;507;p14">
            <a:extLst>
              <a:ext uri="{FF2B5EF4-FFF2-40B4-BE49-F238E27FC236}">
                <a16:creationId xmlns:a16="http://schemas.microsoft.com/office/drawing/2014/main" id="{DF281EE9-0DD9-F022-67B7-415C1BBCB9F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DE753A26-C7BF-5B19-17C5-64F627A33AD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09291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[Stacked bar chart with takeaways / Insert action title]</a:t>
            </a:r>
            <a:endParaRPr lang="en-DK" dirty="0"/>
          </a:p>
        </p:txBody>
      </p:sp>
      <p:sp>
        <p:nvSpPr>
          <p:cNvPr id="4" name="Subtitle 3">
            <a:extLst>
              <a:ext uri="{FF2B5EF4-FFF2-40B4-BE49-F238E27FC236}">
                <a16:creationId xmlns:a16="http://schemas.microsoft.com/office/drawing/2014/main" id="{82CD9483-FFEE-521F-6A2B-08C3CA220B89}"/>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D55AA652-3BAB-7074-222A-4A1AF1062F28}"/>
              </a:ext>
            </a:extLst>
          </p:cNvPr>
          <p:cNvSpPr>
            <a:spLocks noGrp="1"/>
          </p:cNvSpPr>
          <p:nvPr>
            <p:ph type="body" sz="quarter" idx="17"/>
          </p:nvPr>
        </p:nvSpPr>
        <p:spPr/>
        <p:txBody>
          <a:bodyPr/>
          <a:lstStyle/>
          <a:p>
            <a:endParaRPr lang="en-US"/>
          </a:p>
        </p:txBody>
      </p:sp>
      <p:graphicFrame>
        <p:nvGraphicFramePr>
          <p:cNvPr id="17" name="Chart 16">
            <a:extLst>
              <a:ext uri="{FF2B5EF4-FFF2-40B4-BE49-F238E27FC236}">
                <a16:creationId xmlns:a16="http://schemas.microsoft.com/office/drawing/2014/main" id="{E89132E8-B989-4E05-3D69-E0D7739F15B0}"/>
              </a:ext>
            </a:extLst>
          </p:cNvPr>
          <p:cNvGraphicFramePr>
            <a:graphicFrameLocks/>
          </p:cNvGraphicFramePr>
          <p:nvPr>
            <p:extLst>
              <p:ext uri="{D42A27DB-BD31-4B8C-83A1-F6EECF244321}">
                <p14:modId xmlns:p14="http://schemas.microsoft.com/office/powerpoint/2010/main" val="2573956863"/>
              </p:ext>
            </p:extLst>
          </p:nvPr>
        </p:nvGraphicFramePr>
        <p:xfrm>
          <a:off x="550863" y="2901966"/>
          <a:ext cx="7213033"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18" name="Rectangle 17">
            <a:extLst>
              <a:ext uri="{FF2B5EF4-FFF2-40B4-BE49-F238E27FC236}">
                <a16:creationId xmlns:a16="http://schemas.microsoft.com/office/drawing/2014/main" id="{7492BDBB-5920-AFBE-B839-164DD6A7C11F}"/>
              </a:ext>
            </a:extLst>
          </p:cNvPr>
          <p:cNvSpPr>
            <a:spLocks/>
          </p:cNvSpPr>
          <p:nvPr/>
        </p:nvSpPr>
        <p:spPr>
          <a:xfrm>
            <a:off x="5315599"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[Series 1]</a:t>
            </a:r>
          </a:p>
        </p:txBody>
      </p:sp>
      <p:sp>
        <p:nvSpPr>
          <p:cNvPr id="20" name="Rectangle 19">
            <a:extLst>
              <a:ext uri="{FF2B5EF4-FFF2-40B4-BE49-F238E27FC236}">
                <a16:creationId xmlns:a16="http://schemas.microsoft.com/office/drawing/2014/main" id="{22654B36-D7DA-74E8-EF8E-E9B0C6316448}"/>
              </a:ext>
            </a:extLst>
          </p:cNvPr>
          <p:cNvSpPr>
            <a:spLocks/>
          </p:cNvSpPr>
          <p:nvPr/>
        </p:nvSpPr>
        <p:spPr>
          <a:xfrm>
            <a:off x="5039459"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6B3DF595-7B6C-A45E-E2E4-C658A94386D7}"/>
              </a:ext>
            </a:extLst>
          </p:cNvPr>
          <p:cNvSpPr>
            <a:spLocks/>
          </p:cNvSpPr>
          <p:nvPr/>
        </p:nvSpPr>
        <p:spPr>
          <a:xfrm>
            <a:off x="6700823"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[Series 2]</a:t>
            </a:r>
          </a:p>
        </p:txBody>
      </p:sp>
      <p:sp>
        <p:nvSpPr>
          <p:cNvPr id="27" name="Rectangle 26">
            <a:extLst>
              <a:ext uri="{FF2B5EF4-FFF2-40B4-BE49-F238E27FC236}">
                <a16:creationId xmlns:a16="http://schemas.microsoft.com/office/drawing/2014/main" id="{ED81619B-F6B7-45A7-6798-94462E7A6EFB}"/>
              </a:ext>
            </a:extLst>
          </p:cNvPr>
          <p:cNvSpPr>
            <a:spLocks/>
          </p:cNvSpPr>
          <p:nvPr/>
        </p:nvSpPr>
        <p:spPr>
          <a:xfrm>
            <a:off x="6424683" y="2435214"/>
            <a:ext cx="219456" cy="215444"/>
          </a:xfrm>
          <a:prstGeom prst="rect">
            <a:avLst/>
          </a:prstGeom>
          <a:solidFill>
            <a:schemeClr val="accent2"/>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A54BA2A-441C-27A6-F9CA-B49DFD0C4EC4}"/>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7" name="Straight Connector 6">
            <a:extLst>
              <a:ext uri="{FF2B5EF4-FFF2-40B4-BE49-F238E27FC236}">
                <a16:creationId xmlns:a16="http://schemas.microsoft.com/office/drawing/2014/main" id="{E4F8EC2C-532F-0BF0-F153-8D6FA5B55D14}"/>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940797-6503-8DF6-02A2-BF5E0B3B8698}"/>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3" name="TextBox 12">
            <a:extLst>
              <a:ext uri="{FF2B5EF4-FFF2-40B4-BE49-F238E27FC236}">
                <a16:creationId xmlns:a16="http://schemas.microsoft.com/office/drawing/2014/main" id="{E4656B7F-8961-D85E-1190-99087EAD0D8F}"/>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9" name="Straight Connector 18">
            <a:extLst>
              <a:ext uri="{FF2B5EF4-FFF2-40B4-BE49-F238E27FC236}">
                <a16:creationId xmlns:a16="http://schemas.microsoft.com/office/drawing/2014/main" id="{BA9E5E88-D8AE-0DCA-F1D8-F11BAC46401E}"/>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B9403C-0978-8263-8160-D2CF3A47FB24}"/>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CFD163-EFDD-9161-9B9D-F122448FB50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8" name="Google Shape;507;p14">
            <a:extLst>
              <a:ext uri="{FF2B5EF4-FFF2-40B4-BE49-F238E27FC236}">
                <a16:creationId xmlns:a16="http://schemas.microsoft.com/office/drawing/2014/main" id="{9D5D2DE5-1F26-95A5-FBFA-761619F0664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01C21A4B-D6BF-E95C-DD12-3A923C22F51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87777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[Stacked bar chart (%) with takeaways / Insert action title]</a:t>
            </a:r>
            <a:endParaRPr lang="en-DK" dirty="0"/>
          </a:p>
        </p:txBody>
      </p:sp>
      <p:sp>
        <p:nvSpPr>
          <p:cNvPr id="27" name="Subtitle 26">
            <a:extLst>
              <a:ext uri="{FF2B5EF4-FFF2-40B4-BE49-F238E27FC236}">
                <a16:creationId xmlns:a16="http://schemas.microsoft.com/office/drawing/2014/main" id="{1BE37F01-58D1-3367-6539-5285E8255B9F}"/>
              </a:ext>
            </a:extLst>
          </p:cNvPr>
          <p:cNvSpPr>
            <a:spLocks noGrp="1"/>
          </p:cNvSpPr>
          <p:nvPr>
            <p:ph type="subTitle" idx="1"/>
          </p:nvPr>
        </p:nvSpPr>
        <p:spPr/>
        <p:txBody>
          <a:bodyPr/>
          <a:lstStyle/>
          <a:p>
            <a:endParaRPr lang="en-GB"/>
          </a:p>
        </p:txBody>
      </p:sp>
      <p:sp>
        <p:nvSpPr>
          <p:cNvPr id="28" name="Text Placeholder 27">
            <a:extLst>
              <a:ext uri="{FF2B5EF4-FFF2-40B4-BE49-F238E27FC236}">
                <a16:creationId xmlns:a16="http://schemas.microsoft.com/office/drawing/2014/main" id="{4DB2E1B0-C5AF-FEE1-C880-332C8BA680E0}"/>
              </a:ext>
            </a:extLst>
          </p:cNvPr>
          <p:cNvSpPr>
            <a:spLocks noGrp="1"/>
          </p:cNvSpPr>
          <p:nvPr>
            <p:ph type="body" sz="quarter" idx="17"/>
          </p:nvPr>
        </p:nvSpPr>
        <p:spPr/>
        <p:txBody>
          <a:bodyPr/>
          <a:lstStyle/>
          <a:p>
            <a:endParaRPr lang="en-GB"/>
          </a:p>
        </p:txBody>
      </p:sp>
      <p:graphicFrame>
        <p:nvGraphicFramePr>
          <p:cNvPr id="3" name="Chart 2">
            <a:extLst>
              <a:ext uri="{FF2B5EF4-FFF2-40B4-BE49-F238E27FC236}">
                <a16:creationId xmlns:a16="http://schemas.microsoft.com/office/drawing/2014/main" id="{6D0514CC-A4E6-C73F-65A4-4916439A2957}"/>
              </a:ext>
            </a:extLst>
          </p:cNvPr>
          <p:cNvGraphicFramePr>
            <a:graphicFrameLocks/>
          </p:cNvGraphicFramePr>
          <p:nvPr>
            <p:extLst>
              <p:ext uri="{D42A27DB-BD31-4B8C-83A1-F6EECF244321}">
                <p14:modId xmlns:p14="http://schemas.microsoft.com/office/powerpoint/2010/main" val="14653382"/>
              </p:ext>
            </p:extLst>
          </p:nvPr>
        </p:nvGraphicFramePr>
        <p:xfrm>
          <a:off x="550863" y="2901966"/>
          <a:ext cx="7213033" cy="3255409"/>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9">
            <a:extLst>
              <a:ext uri="{FF2B5EF4-FFF2-40B4-BE49-F238E27FC236}">
                <a16:creationId xmlns:a16="http://schemas.microsoft.com/office/drawing/2014/main" id="{43AEE68C-45B6-A78C-8CE7-2404E80BF4D4}"/>
              </a:ext>
            </a:extLst>
          </p:cNvPr>
          <p:cNvSpPr>
            <a:spLocks/>
          </p:cNvSpPr>
          <p:nvPr/>
        </p:nvSpPr>
        <p:spPr>
          <a:xfrm>
            <a:off x="5315599"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[Series 1]</a:t>
            </a:r>
          </a:p>
        </p:txBody>
      </p:sp>
      <p:sp>
        <p:nvSpPr>
          <p:cNvPr id="11" name="Rectangle 10">
            <a:extLst>
              <a:ext uri="{FF2B5EF4-FFF2-40B4-BE49-F238E27FC236}">
                <a16:creationId xmlns:a16="http://schemas.microsoft.com/office/drawing/2014/main" id="{3E2970E3-B4B4-DCDB-1B65-27827BFF4E01}"/>
              </a:ext>
            </a:extLst>
          </p:cNvPr>
          <p:cNvSpPr>
            <a:spLocks/>
          </p:cNvSpPr>
          <p:nvPr/>
        </p:nvSpPr>
        <p:spPr>
          <a:xfrm>
            <a:off x="5039459"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ED0C3703-C44A-3821-AE85-3C22C70738FA}"/>
              </a:ext>
            </a:extLst>
          </p:cNvPr>
          <p:cNvSpPr>
            <a:spLocks/>
          </p:cNvSpPr>
          <p:nvPr/>
        </p:nvSpPr>
        <p:spPr>
          <a:xfrm>
            <a:off x="6700823"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[Series 2]</a:t>
            </a:r>
          </a:p>
        </p:txBody>
      </p:sp>
      <p:sp>
        <p:nvSpPr>
          <p:cNvPr id="13" name="Rectangle 12">
            <a:extLst>
              <a:ext uri="{FF2B5EF4-FFF2-40B4-BE49-F238E27FC236}">
                <a16:creationId xmlns:a16="http://schemas.microsoft.com/office/drawing/2014/main" id="{C3BB7DE3-45A7-C40F-CF4F-39ED955717DC}"/>
              </a:ext>
            </a:extLst>
          </p:cNvPr>
          <p:cNvSpPr>
            <a:spLocks/>
          </p:cNvSpPr>
          <p:nvPr/>
        </p:nvSpPr>
        <p:spPr>
          <a:xfrm>
            <a:off x="6424683" y="2435214"/>
            <a:ext cx="219456" cy="215444"/>
          </a:xfrm>
          <a:prstGeom prst="rect">
            <a:avLst/>
          </a:prstGeom>
          <a:solidFill>
            <a:schemeClr val="accent2"/>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824A192F-BD62-49C4-A501-E09E4789E5B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6" name="Straight Connector 5">
            <a:extLst>
              <a:ext uri="{FF2B5EF4-FFF2-40B4-BE49-F238E27FC236}">
                <a16:creationId xmlns:a16="http://schemas.microsoft.com/office/drawing/2014/main" id="{A46904E4-BE11-CC54-0641-B49DA81B7D46}"/>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9E32A6-D795-0939-FE39-54F16816E6C8}"/>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F106A6C9-331C-4D1A-3A06-82B43993DBCC}"/>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5" name="Straight Connector 14">
            <a:extLst>
              <a:ext uri="{FF2B5EF4-FFF2-40B4-BE49-F238E27FC236}">
                <a16:creationId xmlns:a16="http://schemas.microsoft.com/office/drawing/2014/main" id="{76A78558-9B9C-C586-83AF-BFCC081D9DBC}"/>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C85D3B-AD00-97DF-18A7-A3975C1EB275}"/>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991056D-C9DC-C3BD-3521-C8E7AC1B410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8" name="Google Shape;507;p14">
            <a:extLst>
              <a:ext uri="{FF2B5EF4-FFF2-40B4-BE49-F238E27FC236}">
                <a16:creationId xmlns:a16="http://schemas.microsoft.com/office/drawing/2014/main" id="{D0DF1535-B4AE-7173-4E00-77F5228B33E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4" name="Google Shape;538;p14">
            <a:extLst>
              <a:ext uri="{FF2B5EF4-FFF2-40B4-BE49-F238E27FC236}">
                <a16:creationId xmlns:a16="http://schemas.microsoft.com/office/drawing/2014/main" id="{A7188384-336E-B9A8-23C9-1E1BAA03F01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539936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[Bar chart with illustration left / Insert action title]</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endParaRPr lang="en-US" dirty="0"/>
          </a:p>
        </p:txBody>
      </p:sp>
      <p:sp>
        <p:nvSpPr>
          <p:cNvPr id="15" name="Text Placeholder 14">
            <a:extLst>
              <a:ext uri="{FF2B5EF4-FFF2-40B4-BE49-F238E27FC236}">
                <a16:creationId xmlns:a16="http://schemas.microsoft.com/office/drawing/2014/main" id="{BC48AD7C-1C1F-B5CB-5391-6FC946E843D0}"/>
              </a:ext>
            </a:extLst>
          </p:cNvPr>
          <p:cNvSpPr>
            <a:spLocks noGrp="1"/>
          </p:cNvSpPr>
          <p:nvPr>
            <p:ph type="body" sz="quarter" idx="17"/>
          </p:nvPr>
        </p:nvSpPr>
        <p:spPr/>
        <p:txBody>
          <a:bodyPr/>
          <a:lstStyle/>
          <a:p>
            <a:endParaRPr lang="en-US"/>
          </a:p>
        </p:txBody>
      </p:sp>
      <p:pic>
        <p:nvPicPr>
          <p:cNvPr id="5" name="Picture 4">
            <a:extLst>
              <a:ext uri="{FF2B5EF4-FFF2-40B4-BE49-F238E27FC236}">
                <a16:creationId xmlns:a16="http://schemas.microsoft.com/office/drawing/2014/main" id="{09B2DE51-638C-810C-7F57-D15BA86901C2}"/>
              </a:ext>
            </a:extLst>
          </p:cNvPr>
          <p:cNvPicPr>
            <a:picLocks noChangeAspect="1"/>
          </p:cNvPicPr>
          <p:nvPr/>
        </p:nvPicPr>
        <p:blipFill>
          <a:blip r:embed="rId2"/>
          <a:stretch>
            <a:fillRect/>
          </a:stretch>
        </p:blipFill>
        <p:spPr>
          <a:xfrm>
            <a:off x="365071" y="2478041"/>
            <a:ext cx="4113807" cy="3171371"/>
          </a:xfrm>
          <a:prstGeom prst="rect">
            <a:avLst/>
          </a:prstGeom>
        </p:spPr>
      </p:pic>
      <p:pic>
        <p:nvPicPr>
          <p:cNvPr id="6" name="Picture 5">
            <a:extLst>
              <a:ext uri="{FF2B5EF4-FFF2-40B4-BE49-F238E27FC236}">
                <a16:creationId xmlns:a16="http://schemas.microsoft.com/office/drawing/2014/main" id="{0B9C7BBB-6A66-0DA8-E33D-C06665EAE64C}"/>
              </a:ext>
            </a:extLst>
          </p:cNvPr>
          <p:cNvPicPr>
            <a:picLocks noChangeAspect="1"/>
          </p:cNvPicPr>
          <p:nvPr/>
        </p:nvPicPr>
        <p:blipFill>
          <a:blip r:embed="rId2"/>
          <a:stretch>
            <a:fillRect/>
          </a:stretch>
        </p:blipFill>
        <p:spPr>
          <a:xfrm flipH="1">
            <a:off x="3417757" y="4007345"/>
            <a:ext cx="2323475" cy="2035757"/>
          </a:xfrm>
          <a:prstGeom prst="rect">
            <a:avLst/>
          </a:prstGeom>
        </p:spPr>
      </p:pic>
      <p:sp>
        <p:nvSpPr>
          <p:cNvPr id="7" name="TextBox 6">
            <a:extLst>
              <a:ext uri="{FF2B5EF4-FFF2-40B4-BE49-F238E27FC236}">
                <a16:creationId xmlns:a16="http://schemas.microsoft.com/office/drawing/2014/main" id="{2DB0B9D6-14D4-9302-18A8-42D7B6CB6369}"/>
              </a:ext>
            </a:extLst>
          </p:cNvPr>
          <p:cNvSpPr txBox="1"/>
          <p:nvPr/>
        </p:nvSpPr>
        <p:spPr>
          <a:xfrm rot="167341">
            <a:off x="3621300" y="4595662"/>
            <a:ext cx="1846784" cy="830997"/>
          </a:xfrm>
          <a:prstGeom prst="rect">
            <a:avLst/>
          </a:prstGeom>
          <a:noFill/>
        </p:spPr>
        <p:txBody>
          <a:bodyPr wrap="square" rtlCol="0">
            <a:spAutoFit/>
          </a:bodyPr>
          <a:lstStyle/>
          <a:p>
            <a:pPr algn="ctr"/>
            <a:r>
              <a:rPr lang="en-US" sz="3600" b="1" dirty="0">
                <a:solidFill>
                  <a:schemeClr val="accent2"/>
                </a:solidFill>
                <a:latin typeface="Arial" panose="020B0604020202020204" pitchFamily="34" charset="0"/>
                <a:cs typeface="Arial" panose="020B0604020202020204" pitchFamily="34" charset="0"/>
              </a:rPr>
              <a:t>xx</a:t>
            </a:r>
            <a:br>
              <a:rPr lang="en-US"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[insert description]</a:t>
            </a:r>
          </a:p>
        </p:txBody>
      </p:sp>
      <p:graphicFrame>
        <p:nvGraphicFramePr>
          <p:cNvPr id="9" name="Chart 8">
            <a:extLst>
              <a:ext uri="{FF2B5EF4-FFF2-40B4-BE49-F238E27FC236}">
                <a16:creationId xmlns:a16="http://schemas.microsoft.com/office/drawing/2014/main" id="{8A176712-3118-248C-107A-3C7D6D48C2DC}"/>
              </a:ext>
            </a:extLst>
          </p:cNvPr>
          <p:cNvGraphicFramePr/>
          <p:nvPr>
            <p:extLst>
              <p:ext uri="{D42A27DB-BD31-4B8C-83A1-F6EECF244321}">
                <p14:modId xmlns:p14="http://schemas.microsoft.com/office/powerpoint/2010/main" val="4168332086"/>
              </p:ext>
            </p:extLst>
          </p:nvPr>
        </p:nvGraphicFramePr>
        <p:xfrm>
          <a:off x="6462205" y="2759832"/>
          <a:ext cx="5540189" cy="3516923"/>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FF1547FE-C621-8C44-1473-0B9928A7A886}"/>
              </a:ext>
            </a:extLst>
          </p:cNvPr>
          <p:cNvCxnSpPr>
            <a:cxnSpLocks/>
          </p:cNvCxnSpPr>
          <p:nvPr/>
        </p:nvCxnSpPr>
        <p:spPr>
          <a:xfrm>
            <a:off x="6095999"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F70C85-92C1-6426-9B70-D719A4EA2ED2}"/>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18" name="TextBox 17">
            <a:extLst>
              <a:ext uri="{FF2B5EF4-FFF2-40B4-BE49-F238E27FC236}">
                <a16:creationId xmlns:a16="http://schemas.microsoft.com/office/drawing/2014/main" id="{5D2DFE8E-1674-BAC7-431E-457E26F4CD1D}"/>
              </a:ext>
            </a:extLst>
          </p:cNvPr>
          <p:cNvSpPr txBox="1"/>
          <p:nvPr/>
        </p:nvSpPr>
        <p:spPr>
          <a:xfrm>
            <a:off x="6377575"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19" name="Straight Connector 18">
            <a:extLst>
              <a:ext uri="{FF2B5EF4-FFF2-40B4-BE49-F238E27FC236}">
                <a16:creationId xmlns:a16="http://schemas.microsoft.com/office/drawing/2014/main" id="{5EE93D7E-CE6B-C86D-21E7-21206AD60994}"/>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5F3AFE-6BB1-8E61-5776-8D68115B5B17}"/>
              </a:ext>
            </a:extLst>
          </p:cNvPr>
          <p:cNvCxnSpPr>
            <a:cxnSpLocks/>
          </p:cNvCxnSpPr>
          <p:nvPr/>
        </p:nvCxnSpPr>
        <p:spPr>
          <a:xfrm>
            <a:off x="6377575"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C655CB-488F-846E-5DC4-0898F2A21525}"/>
              </a:ext>
            </a:extLst>
          </p:cNvPr>
          <p:cNvSpPr txBox="1"/>
          <p:nvPr/>
        </p:nvSpPr>
        <p:spPr>
          <a:xfrm>
            <a:off x="6377575"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sp>
        <p:nvSpPr>
          <p:cNvPr id="8" name="Google Shape;507;p14">
            <a:extLst>
              <a:ext uri="{FF2B5EF4-FFF2-40B4-BE49-F238E27FC236}">
                <a16:creationId xmlns:a16="http://schemas.microsoft.com/office/drawing/2014/main" id="{396DE58C-0E17-4ED5-FC64-ED6F61E2D55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F268AE8F-51DE-CF8C-26C1-9C60D07DF3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09047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a:xfrm>
            <a:off x="558609" y="355092"/>
            <a:ext cx="11082528" cy="731520"/>
          </a:xfrm>
        </p:spPr>
        <p:txBody>
          <a:bodyPr/>
          <a:lstStyle/>
          <a:p>
            <a:r>
              <a:rPr lang="en-US" dirty="0"/>
              <a:t>[Bar chart with illustration right / Insert action title]</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endParaRPr lang="en-US" dirty="0"/>
          </a:p>
        </p:txBody>
      </p:sp>
      <p:sp>
        <p:nvSpPr>
          <p:cNvPr id="10" name="Text Placeholder 9">
            <a:extLst>
              <a:ext uri="{FF2B5EF4-FFF2-40B4-BE49-F238E27FC236}">
                <a16:creationId xmlns:a16="http://schemas.microsoft.com/office/drawing/2014/main" id="{E39AD54A-0271-9708-3EA6-8224D63FBCFE}"/>
              </a:ext>
            </a:extLst>
          </p:cNvPr>
          <p:cNvSpPr>
            <a:spLocks noGrp="1"/>
          </p:cNvSpPr>
          <p:nvPr>
            <p:ph type="body" sz="quarter" idx="17"/>
          </p:nvPr>
        </p:nvSpPr>
        <p:spPr/>
        <p:txBody>
          <a:bodyPr/>
          <a:lstStyle/>
          <a:p>
            <a:endParaRPr lang="en-US"/>
          </a:p>
        </p:txBody>
      </p:sp>
      <p:sp>
        <p:nvSpPr>
          <p:cNvPr id="12" name="Rectangle: Diagonal Corners Rounded 78">
            <a:extLst>
              <a:ext uri="{FF2B5EF4-FFF2-40B4-BE49-F238E27FC236}">
                <a16:creationId xmlns:a16="http://schemas.microsoft.com/office/drawing/2014/main" id="{8035A8F4-3B81-1FC0-11EE-3DC66280046C}"/>
              </a:ext>
            </a:extLst>
          </p:cNvPr>
          <p:cNvSpPr/>
          <p:nvPr/>
        </p:nvSpPr>
        <p:spPr>
          <a:xfrm>
            <a:off x="6387295" y="2471942"/>
            <a:ext cx="2965280" cy="1277917"/>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026D8B6-6DF1-2799-5A75-D031D441A205}"/>
              </a:ext>
            </a:extLst>
          </p:cNvPr>
          <p:cNvSpPr txBox="1"/>
          <p:nvPr/>
        </p:nvSpPr>
        <p:spPr>
          <a:xfrm>
            <a:off x="6381448" y="2525877"/>
            <a:ext cx="2965278" cy="930038"/>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pic>
        <p:nvPicPr>
          <p:cNvPr id="14" name="Picture 46">
            <a:extLst>
              <a:ext uri="{FF2B5EF4-FFF2-40B4-BE49-F238E27FC236}">
                <a16:creationId xmlns:a16="http://schemas.microsoft.com/office/drawing/2014/main" id="{779CA158-15E0-D31C-58F6-E2EE9E2EBF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53986" y="2525877"/>
            <a:ext cx="187606" cy="191434"/>
          </a:xfrm>
          <a:prstGeom prst="rect">
            <a:avLst/>
          </a:prstGeom>
        </p:spPr>
      </p:pic>
      <p:sp>
        <p:nvSpPr>
          <p:cNvPr id="15" name="TextBox 14">
            <a:extLst>
              <a:ext uri="{FF2B5EF4-FFF2-40B4-BE49-F238E27FC236}">
                <a16:creationId xmlns:a16="http://schemas.microsoft.com/office/drawing/2014/main" id="{F0DBA2A8-2724-EC18-FE53-77A17BF68815}"/>
              </a:ext>
            </a:extLst>
          </p:cNvPr>
          <p:cNvSpPr txBox="1"/>
          <p:nvPr/>
        </p:nvSpPr>
        <p:spPr>
          <a:xfrm>
            <a:off x="6441792" y="3499832"/>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18" name="Rectangle: Diagonal Corners Rounded 78">
            <a:extLst>
              <a:ext uri="{FF2B5EF4-FFF2-40B4-BE49-F238E27FC236}">
                <a16:creationId xmlns:a16="http://schemas.microsoft.com/office/drawing/2014/main" id="{8F15E470-16D1-2ADA-657E-C11E7047B019}"/>
              </a:ext>
            </a:extLst>
          </p:cNvPr>
          <p:cNvSpPr/>
          <p:nvPr/>
        </p:nvSpPr>
        <p:spPr>
          <a:xfrm>
            <a:off x="8461561" y="3875426"/>
            <a:ext cx="2965280" cy="1050692"/>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pic>
        <p:nvPicPr>
          <p:cNvPr id="19" name="Picture 46">
            <a:extLst>
              <a:ext uri="{FF2B5EF4-FFF2-40B4-BE49-F238E27FC236}">
                <a16:creationId xmlns:a16="http://schemas.microsoft.com/office/drawing/2014/main" id="{091814A6-46E6-1CBB-CE0C-41785E8DA5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12503" y="3936674"/>
            <a:ext cx="187606" cy="191434"/>
          </a:xfrm>
          <a:prstGeom prst="rect">
            <a:avLst/>
          </a:prstGeom>
        </p:spPr>
      </p:pic>
      <p:sp>
        <p:nvSpPr>
          <p:cNvPr id="20" name="TextBox 19">
            <a:extLst>
              <a:ext uri="{FF2B5EF4-FFF2-40B4-BE49-F238E27FC236}">
                <a16:creationId xmlns:a16="http://schemas.microsoft.com/office/drawing/2014/main" id="{D6AF267F-697F-5E5F-5A70-4630E55A9DA3}"/>
              </a:ext>
            </a:extLst>
          </p:cNvPr>
          <p:cNvSpPr txBox="1"/>
          <p:nvPr/>
        </p:nvSpPr>
        <p:spPr>
          <a:xfrm>
            <a:off x="8516058" y="4691075"/>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21" name="TextBox 20">
            <a:extLst>
              <a:ext uri="{FF2B5EF4-FFF2-40B4-BE49-F238E27FC236}">
                <a16:creationId xmlns:a16="http://schemas.microsoft.com/office/drawing/2014/main" id="{1512B2DF-6E5E-BB4E-45DD-30DF75AE2742}"/>
              </a:ext>
            </a:extLst>
          </p:cNvPr>
          <p:cNvSpPr txBox="1"/>
          <p:nvPr/>
        </p:nvSpPr>
        <p:spPr>
          <a:xfrm>
            <a:off x="8461561" y="3871620"/>
            <a:ext cx="2965276" cy="888540"/>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graphicFrame>
        <p:nvGraphicFramePr>
          <p:cNvPr id="27" name="Chart 26">
            <a:extLst>
              <a:ext uri="{FF2B5EF4-FFF2-40B4-BE49-F238E27FC236}">
                <a16:creationId xmlns:a16="http://schemas.microsoft.com/office/drawing/2014/main" id="{B276A84B-B153-5A11-ECD3-20EDAC401141}"/>
              </a:ext>
            </a:extLst>
          </p:cNvPr>
          <p:cNvGraphicFramePr/>
          <p:nvPr>
            <p:extLst>
              <p:ext uri="{D42A27DB-BD31-4B8C-83A1-F6EECF244321}">
                <p14:modId xmlns:p14="http://schemas.microsoft.com/office/powerpoint/2010/main" val="2410120402"/>
              </p:ext>
            </p:extLst>
          </p:nvPr>
        </p:nvGraphicFramePr>
        <p:xfrm>
          <a:off x="554736" y="2890413"/>
          <a:ext cx="5115186" cy="3247919"/>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Diagonal Corners Rounded 78">
            <a:extLst>
              <a:ext uri="{FF2B5EF4-FFF2-40B4-BE49-F238E27FC236}">
                <a16:creationId xmlns:a16="http://schemas.microsoft.com/office/drawing/2014/main" id="{0F9A6946-C514-880E-B3FD-9AE56017E42A}"/>
              </a:ext>
            </a:extLst>
          </p:cNvPr>
          <p:cNvSpPr/>
          <p:nvPr/>
        </p:nvSpPr>
        <p:spPr>
          <a:xfrm>
            <a:off x="7019444" y="5048621"/>
            <a:ext cx="2965280" cy="1050692"/>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pic>
        <p:nvPicPr>
          <p:cNvPr id="23" name="Picture 46">
            <a:extLst>
              <a:ext uri="{FF2B5EF4-FFF2-40B4-BE49-F238E27FC236}">
                <a16:creationId xmlns:a16="http://schemas.microsoft.com/office/drawing/2014/main" id="{EEFD2E06-9BE4-548B-364F-9EA39F4352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0386" y="5109869"/>
            <a:ext cx="187606" cy="191434"/>
          </a:xfrm>
          <a:prstGeom prst="rect">
            <a:avLst/>
          </a:prstGeom>
        </p:spPr>
      </p:pic>
      <p:sp>
        <p:nvSpPr>
          <p:cNvPr id="24" name="TextBox 23">
            <a:extLst>
              <a:ext uri="{FF2B5EF4-FFF2-40B4-BE49-F238E27FC236}">
                <a16:creationId xmlns:a16="http://schemas.microsoft.com/office/drawing/2014/main" id="{61820513-DB6F-B3C7-A55A-2102B8914D53}"/>
              </a:ext>
            </a:extLst>
          </p:cNvPr>
          <p:cNvSpPr txBox="1"/>
          <p:nvPr/>
        </p:nvSpPr>
        <p:spPr>
          <a:xfrm>
            <a:off x="7073941" y="5864270"/>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25" name="TextBox 24">
            <a:extLst>
              <a:ext uri="{FF2B5EF4-FFF2-40B4-BE49-F238E27FC236}">
                <a16:creationId xmlns:a16="http://schemas.microsoft.com/office/drawing/2014/main" id="{5C873201-AE43-5A01-7015-D463CDFDD5EA}"/>
              </a:ext>
            </a:extLst>
          </p:cNvPr>
          <p:cNvSpPr txBox="1"/>
          <p:nvPr/>
        </p:nvSpPr>
        <p:spPr>
          <a:xfrm>
            <a:off x="7019444" y="5044815"/>
            <a:ext cx="2965276" cy="888540"/>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cxnSp>
        <p:nvCxnSpPr>
          <p:cNvPr id="26" name="Straight Connector 25">
            <a:extLst>
              <a:ext uri="{FF2B5EF4-FFF2-40B4-BE49-F238E27FC236}">
                <a16:creationId xmlns:a16="http://schemas.microsoft.com/office/drawing/2014/main" id="{8FC14A76-EF9A-F056-47FE-7B0A3A5BFEA4}"/>
              </a:ext>
            </a:extLst>
          </p:cNvPr>
          <p:cNvCxnSpPr>
            <a:cxnSpLocks/>
          </p:cNvCxnSpPr>
          <p:nvPr/>
        </p:nvCxnSpPr>
        <p:spPr>
          <a:xfrm>
            <a:off x="6095999"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EBB598-2AE2-918F-6E72-2979CADFBF8F}"/>
              </a:ext>
            </a:extLst>
          </p:cNvPr>
          <p:cNvCxnSpPr>
            <a:cxnSpLocks/>
          </p:cNvCxnSpPr>
          <p:nvPr/>
        </p:nvCxnSpPr>
        <p:spPr>
          <a:xfrm>
            <a:off x="6097936"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7AB753E-FCA1-A907-9059-91F3ED292AD0}"/>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sp>
        <p:nvSpPr>
          <p:cNvPr id="31" name="TextBox 30">
            <a:extLst>
              <a:ext uri="{FF2B5EF4-FFF2-40B4-BE49-F238E27FC236}">
                <a16:creationId xmlns:a16="http://schemas.microsoft.com/office/drawing/2014/main" id="{B496690E-3B13-B88E-35DD-EF9DE911B214}"/>
              </a:ext>
            </a:extLst>
          </p:cNvPr>
          <p:cNvSpPr txBox="1"/>
          <p:nvPr/>
        </p:nvSpPr>
        <p:spPr>
          <a:xfrm>
            <a:off x="6381448"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[Description/main conclusion]</a:t>
            </a:r>
          </a:p>
        </p:txBody>
      </p:sp>
      <p:cxnSp>
        <p:nvCxnSpPr>
          <p:cNvPr id="32" name="Straight Connector 31">
            <a:extLst>
              <a:ext uri="{FF2B5EF4-FFF2-40B4-BE49-F238E27FC236}">
                <a16:creationId xmlns:a16="http://schemas.microsoft.com/office/drawing/2014/main" id="{09706592-6D72-FDDE-DA61-A0E2A9A9B46F}"/>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29AA1-D5FB-4732-61D2-3FD18A7A7E2C}"/>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B11529-F83D-D9D7-0188-7E1264307554}"/>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7" name="Google Shape;507;p14">
            <a:extLst>
              <a:ext uri="{FF2B5EF4-FFF2-40B4-BE49-F238E27FC236}">
                <a16:creationId xmlns:a16="http://schemas.microsoft.com/office/drawing/2014/main" id="{2841B362-5D3E-35DC-6787-ECA60DF066B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F50D4AFA-9AD7-D2BF-821B-403DE6525C5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210253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649731-58B0-F2E1-1A37-21619E139CD4}"/>
              </a:ext>
            </a:extLst>
          </p:cNvPr>
          <p:cNvSpPr>
            <a:spLocks noGrp="1"/>
          </p:cNvSpPr>
          <p:nvPr>
            <p:ph type="title"/>
          </p:nvPr>
        </p:nvSpPr>
        <p:spPr/>
        <p:txBody>
          <a:bodyPr/>
          <a:lstStyle/>
          <a:p>
            <a:r>
              <a:rPr lang="en-US" dirty="0"/>
              <a:t>Content of this template</a:t>
            </a:r>
          </a:p>
        </p:txBody>
      </p:sp>
      <p:sp>
        <p:nvSpPr>
          <p:cNvPr id="6" name="Text Placeholder 5">
            <a:extLst>
              <a:ext uri="{FF2B5EF4-FFF2-40B4-BE49-F238E27FC236}">
                <a16:creationId xmlns:a16="http://schemas.microsoft.com/office/drawing/2014/main" id="{B7E8D5B3-7D69-2BD6-A5C0-4F52EDA99A21}"/>
              </a:ext>
            </a:extLst>
          </p:cNvPr>
          <p:cNvSpPr>
            <a:spLocks noGrp="1"/>
          </p:cNvSpPr>
          <p:nvPr>
            <p:ph type="body" sz="quarter" idx="17"/>
          </p:nvPr>
        </p:nvSpPr>
        <p:spPr/>
        <p:txBody>
          <a:bodyPr/>
          <a:lstStyle/>
          <a:p>
            <a:r>
              <a:rPr lang="en-US" dirty="0"/>
              <a:t>Template overview</a:t>
            </a:r>
          </a:p>
        </p:txBody>
      </p:sp>
      <p:sp>
        <p:nvSpPr>
          <p:cNvPr id="7" name="Google Shape;194;p2">
            <a:extLst>
              <a:ext uri="{FF2B5EF4-FFF2-40B4-BE49-F238E27FC236}">
                <a16:creationId xmlns:a16="http://schemas.microsoft.com/office/drawing/2014/main" id="{A8DE580B-C7F3-CABD-0B3C-4CA830F02EB7}"/>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Business &amp; Consulting Toolkit</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A: Common frameworks and tools used in </a:t>
            </a:r>
            <a:r>
              <a:rPr lang="en-US" sz="1400" dirty="0" err="1">
                <a:solidFill>
                  <a:schemeClr val="tx1"/>
                </a:solidFill>
              </a:rPr>
              <a:t>mgmt</a:t>
            </a:r>
            <a:r>
              <a:rPr lang="en-US" sz="1400" dirty="0">
                <a:solidFill>
                  <a:schemeClr val="tx1"/>
                </a:solidFill>
              </a:rPr>
              <a:t> consulting</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B: Checklist and best practices for presentations</a:t>
            </a:r>
          </a:p>
        </p:txBody>
      </p:sp>
      <p:sp>
        <p:nvSpPr>
          <p:cNvPr id="8" name="Google Shape;195;p2">
            <a:extLst>
              <a:ext uri="{FF2B5EF4-FFF2-40B4-BE49-F238E27FC236}">
                <a16:creationId xmlns:a16="http://schemas.microsoft.com/office/drawing/2014/main" id="{521CB14E-8530-BCC8-0610-551B93A19CCC}"/>
              </a:ext>
            </a:extLst>
          </p:cNvPr>
          <p:cNvSpPr/>
          <p:nvPr/>
        </p:nvSpPr>
        <p:spPr>
          <a:xfrm>
            <a:off x="4991582" y="1813168"/>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err="1">
                <a:solidFill>
                  <a:schemeClr val="bg1"/>
                </a:solidFill>
                <a:latin typeface="Arial"/>
                <a:ea typeface="Arial"/>
                <a:cs typeface="Arial"/>
                <a:sym typeface="Arial"/>
              </a:rPr>
              <a:t>i</a:t>
            </a:r>
            <a:endParaRPr dirty="0">
              <a:solidFill>
                <a:schemeClr val="bg1"/>
              </a:solidFill>
            </a:endParaRPr>
          </a:p>
        </p:txBody>
      </p:sp>
      <p:sp>
        <p:nvSpPr>
          <p:cNvPr id="9" name="Google Shape;196;p2">
            <a:extLst>
              <a:ext uri="{FF2B5EF4-FFF2-40B4-BE49-F238E27FC236}">
                <a16:creationId xmlns:a16="http://schemas.microsoft.com/office/drawing/2014/main" id="{A1E06B16-C6C3-9F6B-0D8D-E45BB3354FE9}"/>
              </a:ext>
            </a:extLst>
          </p:cNvPr>
          <p:cNvSpPr/>
          <p:nvPr/>
        </p:nvSpPr>
        <p:spPr>
          <a:xfrm>
            <a:off x="4991582" y="2239449"/>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a:t>
            </a:r>
            <a:endParaRPr dirty="0">
              <a:solidFill>
                <a:schemeClr val="bg1"/>
              </a:solidFill>
            </a:endParaRPr>
          </a:p>
        </p:txBody>
      </p:sp>
      <p:sp>
        <p:nvSpPr>
          <p:cNvPr id="10" name="Google Shape;197;p2">
            <a:extLst>
              <a:ext uri="{FF2B5EF4-FFF2-40B4-BE49-F238E27FC236}">
                <a16:creationId xmlns:a16="http://schemas.microsoft.com/office/drawing/2014/main" id="{4D559E58-50FD-D320-6E96-76F778DCBF38}"/>
              </a:ext>
            </a:extLst>
          </p:cNvPr>
          <p:cNvSpPr/>
          <p:nvPr/>
        </p:nvSpPr>
        <p:spPr>
          <a:xfrm>
            <a:off x="4991582" y="2665730"/>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iii</a:t>
            </a:r>
            <a:endParaRPr dirty="0">
              <a:solidFill>
                <a:schemeClr val="bg1"/>
              </a:solidFill>
            </a:endParaRPr>
          </a:p>
        </p:txBody>
      </p:sp>
    </p:spTree>
    <p:extLst>
      <p:ext uri="{BB962C8B-B14F-4D97-AF65-F5344CB8AC3E}">
        <p14:creationId xmlns:p14="http://schemas.microsoft.com/office/powerpoint/2010/main" val="3716901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[Clustered bar chart with takeaways / Insert action title]</a:t>
            </a:r>
            <a:endParaRPr lang="en-DK" dirty="0"/>
          </a:p>
        </p:txBody>
      </p:sp>
      <p:sp>
        <p:nvSpPr>
          <p:cNvPr id="21" name="Subtitle 20">
            <a:extLst>
              <a:ext uri="{FF2B5EF4-FFF2-40B4-BE49-F238E27FC236}">
                <a16:creationId xmlns:a16="http://schemas.microsoft.com/office/drawing/2014/main" id="{ACCB438A-316F-89DE-1969-B74491C1ABF0}"/>
              </a:ext>
            </a:extLst>
          </p:cNvPr>
          <p:cNvSpPr>
            <a:spLocks noGrp="1"/>
          </p:cNvSpPr>
          <p:nvPr>
            <p:ph type="subTitle" idx="1"/>
          </p:nvPr>
        </p:nvSpPr>
        <p:spPr/>
        <p:txBody>
          <a:bodyPr/>
          <a:lstStyle/>
          <a:p>
            <a:endParaRPr lang="en-GB"/>
          </a:p>
        </p:txBody>
      </p:sp>
      <p:sp>
        <p:nvSpPr>
          <p:cNvPr id="25" name="Text Placeholder 24">
            <a:extLst>
              <a:ext uri="{FF2B5EF4-FFF2-40B4-BE49-F238E27FC236}">
                <a16:creationId xmlns:a16="http://schemas.microsoft.com/office/drawing/2014/main" id="{98F8A974-018D-978A-A264-B01CA451BD82}"/>
              </a:ext>
            </a:extLst>
          </p:cNvPr>
          <p:cNvSpPr>
            <a:spLocks noGrp="1"/>
          </p:cNvSpPr>
          <p:nvPr>
            <p:ph type="body" sz="quarter" idx="17"/>
          </p:nvPr>
        </p:nvSpPr>
        <p:spPr/>
        <p:txBody>
          <a:bodyPr/>
          <a:lstStyle/>
          <a:p>
            <a:endParaRPr lang="en-GB"/>
          </a:p>
        </p:txBody>
      </p:sp>
      <p:sp>
        <p:nvSpPr>
          <p:cNvPr id="3" name="TextBox 2">
            <a:extLst>
              <a:ext uri="{FF2B5EF4-FFF2-40B4-BE49-F238E27FC236}">
                <a16:creationId xmlns:a16="http://schemas.microsoft.com/office/drawing/2014/main" id="{C3AACF77-D6F3-F508-5F77-43639085BBEA}"/>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1" name="Straight Connector 10">
            <a:extLst>
              <a:ext uri="{FF2B5EF4-FFF2-40B4-BE49-F238E27FC236}">
                <a16:creationId xmlns:a16="http://schemas.microsoft.com/office/drawing/2014/main" id="{71C37577-7B7C-7C87-52BC-728142EC74E7}"/>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4E8313-0EE4-D91A-6184-819306D70CC4}"/>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3" name="TextBox 12">
            <a:extLst>
              <a:ext uri="{FF2B5EF4-FFF2-40B4-BE49-F238E27FC236}">
                <a16:creationId xmlns:a16="http://schemas.microsoft.com/office/drawing/2014/main" id="{07E4409F-56FB-89CD-CAB1-7D2647C71A7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5" name="Straight Connector 14">
            <a:extLst>
              <a:ext uri="{FF2B5EF4-FFF2-40B4-BE49-F238E27FC236}">
                <a16:creationId xmlns:a16="http://schemas.microsoft.com/office/drawing/2014/main" id="{54AE5CA8-CFC7-B98A-B0F3-CAD992060EEC}"/>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C523C9-7B9D-A172-57B1-FC1E711179DC}"/>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66CE9D6-0D56-A44F-C9AF-2D689C53D46F}"/>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graphicFrame>
        <p:nvGraphicFramePr>
          <p:cNvPr id="4" name="Chart 3">
            <a:extLst>
              <a:ext uri="{FF2B5EF4-FFF2-40B4-BE49-F238E27FC236}">
                <a16:creationId xmlns:a16="http://schemas.microsoft.com/office/drawing/2014/main" id="{8BFB4CCE-81F5-9793-AFD6-06624D8925CC}"/>
              </a:ext>
            </a:extLst>
          </p:cNvPr>
          <p:cNvGraphicFramePr/>
          <p:nvPr>
            <p:extLst>
              <p:ext uri="{D42A27DB-BD31-4B8C-83A1-F6EECF244321}">
                <p14:modId xmlns:p14="http://schemas.microsoft.com/office/powerpoint/2010/main" val="2891985372"/>
              </p:ext>
            </p:extLst>
          </p:nvPr>
        </p:nvGraphicFramePr>
        <p:xfrm>
          <a:off x="558610" y="2721476"/>
          <a:ext cx="7292220" cy="3614001"/>
        </p:xfrm>
        <a:graphic>
          <a:graphicData uri="http://schemas.openxmlformats.org/drawingml/2006/chart">
            <c:chart xmlns:c="http://schemas.openxmlformats.org/drawingml/2006/chart" xmlns:r="http://schemas.openxmlformats.org/officeDocument/2006/relationships" r:id="rId6"/>
          </a:graphicData>
        </a:graphic>
      </p:graphicFrame>
      <p:sp>
        <p:nvSpPr>
          <p:cNvPr id="7" name="Google Shape;507;p14">
            <a:extLst>
              <a:ext uri="{FF2B5EF4-FFF2-40B4-BE49-F238E27FC236}">
                <a16:creationId xmlns:a16="http://schemas.microsoft.com/office/drawing/2014/main" id="{53BCB70B-1249-8946-E839-DF7F5585212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56BD83A8-16AD-45F3-B47B-587D1E63B71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83445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F296-F561-2390-10DF-8F2922CE5363}"/>
              </a:ext>
            </a:extLst>
          </p:cNvPr>
          <p:cNvSpPr>
            <a:spLocks noGrp="1"/>
          </p:cNvSpPr>
          <p:nvPr>
            <p:ph type="title"/>
          </p:nvPr>
        </p:nvSpPr>
        <p:spPr/>
        <p:txBody>
          <a:bodyPr/>
          <a:lstStyle/>
          <a:p>
            <a:r>
              <a:rPr lang="en-GB" dirty="0"/>
              <a:t>[Grouped bar chart / Insert action title]</a:t>
            </a:r>
            <a:endParaRPr lang="en-US" dirty="0"/>
          </a:p>
        </p:txBody>
      </p:sp>
      <p:sp>
        <p:nvSpPr>
          <p:cNvPr id="17" name="Text Placeholder 16">
            <a:extLst>
              <a:ext uri="{FF2B5EF4-FFF2-40B4-BE49-F238E27FC236}">
                <a16:creationId xmlns:a16="http://schemas.microsoft.com/office/drawing/2014/main" id="{0769DF05-66AB-C806-F580-0DF499EB87F7}"/>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2246A934-A500-1B77-B9D9-1D0C423CA1C7}"/>
              </a:ext>
            </a:extLst>
          </p:cNvPr>
          <p:cNvSpPr/>
          <p:nvPr/>
        </p:nvSpPr>
        <p:spPr>
          <a:xfrm>
            <a:off x="467806" y="1368884"/>
            <a:ext cx="1704313"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[Data/description]</a:t>
            </a:r>
          </a:p>
          <a:p>
            <a:pPr lvl="0" fontAlgn="base">
              <a:spcBef>
                <a:spcPct val="0"/>
              </a:spcBef>
              <a:spcAft>
                <a:spcPct val="0"/>
              </a:spcAft>
              <a:defRPr/>
            </a:pPr>
            <a:r>
              <a:rPr lang="en-US" sz="14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6" name="Rectangle 5">
            <a:extLst>
              <a:ext uri="{FF2B5EF4-FFF2-40B4-BE49-F238E27FC236}">
                <a16:creationId xmlns:a16="http://schemas.microsoft.com/office/drawing/2014/main" id="{CB651116-7EF7-45EA-22A2-094CE5FEB53C}"/>
              </a:ext>
            </a:extLst>
          </p:cNvPr>
          <p:cNvSpPr/>
          <p:nvPr/>
        </p:nvSpPr>
        <p:spPr>
          <a:xfrm>
            <a:off x="10560392" y="1368884"/>
            <a:ext cx="1080745" cy="307777"/>
          </a:xfrm>
          <a:prstGeom prst="rect">
            <a:avLst/>
          </a:prstGeom>
        </p:spPr>
        <p:txBody>
          <a:bodyPr wrap="none">
            <a:noAutofit/>
          </a:bodyPr>
          <a:lstStyle/>
          <a:p>
            <a:pPr lvl="0" algn="r" fontAlgn="base">
              <a:spcBef>
                <a:spcPct val="0"/>
              </a:spcBef>
              <a:spcAft>
                <a:spcPct val="0"/>
              </a:spcAft>
              <a:defRPr/>
            </a:pPr>
            <a:r>
              <a:rPr lang="en-US" sz="1400" i="1"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Illustrative</a:t>
            </a:r>
            <a:endParaRPr kumimoji="0" lang="en-US" sz="1400" b="0" i="1"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7" name="Rectangle 6">
            <a:extLst>
              <a:ext uri="{FF2B5EF4-FFF2-40B4-BE49-F238E27FC236}">
                <a16:creationId xmlns:a16="http://schemas.microsoft.com/office/drawing/2014/main" id="{0FB6EB95-0D8A-DBC7-6666-40ADBB6C3E2B}"/>
              </a:ext>
            </a:extLst>
          </p:cNvPr>
          <p:cNvSpPr/>
          <p:nvPr/>
        </p:nvSpPr>
        <p:spPr>
          <a:xfrm>
            <a:off x="936170" y="4927747"/>
            <a:ext cx="6986007" cy="408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bg1"/>
                </a:solidFill>
              </a:rPr>
              <a:t>[Description of these groups]</a:t>
            </a:r>
          </a:p>
        </p:txBody>
      </p:sp>
      <p:sp>
        <p:nvSpPr>
          <p:cNvPr id="8" name="Rectangle 7">
            <a:extLst>
              <a:ext uri="{FF2B5EF4-FFF2-40B4-BE49-F238E27FC236}">
                <a16:creationId xmlns:a16="http://schemas.microsoft.com/office/drawing/2014/main" id="{785E52C1-E886-5E1B-6C91-BD284DDBA4A0}"/>
              </a:ext>
            </a:extLst>
          </p:cNvPr>
          <p:cNvSpPr/>
          <p:nvPr/>
        </p:nvSpPr>
        <p:spPr>
          <a:xfrm>
            <a:off x="8058150" y="4927747"/>
            <a:ext cx="3507770" cy="408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bg1"/>
                </a:solidFill>
              </a:rPr>
              <a:t>[Description of this group]</a:t>
            </a:r>
          </a:p>
        </p:txBody>
      </p:sp>
      <p:sp>
        <p:nvSpPr>
          <p:cNvPr id="9" name="Rectangle 8">
            <a:extLst>
              <a:ext uri="{FF2B5EF4-FFF2-40B4-BE49-F238E27FC236}">
                <a16:creationId xmlns:a16="http://schemas.microsoft.com/office/drawing/2014/main" id="{9506F276-A563-2505-0D76-D4E034334721}"/>
              </a:ext>
            </a:extLst>
          </p:cNvPr>
          <p:cNvSpPr/>
          <p:nvPr/>
        </p:nvSpPr>
        <p:spPr>
          <a:xfrm>
            <a:off x="936170" y="5301207"/>
            <a:ext cx="6986007" cy="1001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tx1"/>
                </a:solidFill>
              </a:rPr>
              <a:t>[Insert description or main takeaway]</a:t>
            </a:r>
          </a:p>
        </p:txBody>
      </p:sp>
      <p:sp>
        <p:nvSpPr>
          <p:cNvPr id="10" name="Rectangle 9">
            <a:extLst>
              <a:ext uri="{FF2B5EF4-FFF2-40B4-BE49-F238E27FC236}">
                <a16:creationId xmlns:a16="http://schemas.microsoft.com/office/drawing/2014/main" id="{27DCCBB9-2334-7C4C-879B-4083493C98BF}"/>
              </a:ext>
            </a:extLst>
          </p:cNvPr>
          <p:cNvSpPr/>
          <p:nvPr/>
        </p:nvSpPr>
        <p:spPr>
          <a:xfrm>
            <a:off x="8058150" y="5301207"/>
            <a:ext cx="3507770" cy="1001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tx1"/>
                </a:solidFill>
              </a:rPr>
              <a:t>[Insert description or main takeaway]</a:t>
            </a:r>
          </a:p>
        </p:txBody>
      </p:sp>
      <p:graphicFrame>
        <p:nvGraphicFramePr>
          <p:cNvPr id="11" name="Chart 10">
            <a:extLst>
              <a:ext uri="{FF2B5EF4-FFF2-40B4-BE49-F238E27FC236}">
                <a16:creationId xmlns:a16="http://schemas.microsoft.com/office/drawing/2014/main" id="{06ACB3EF-0E91-C603-A6C8-5D7D22C2113F}"/>
              </a:ext>
            </a:extLst>
          </p:cNvPr>
          <p:cNvGraphicFramePr/>
          <p:nvPr>
            <p:extLst>
              <p:ext uri="{D42A27DB-BD31-4B8C-83A1-F6EECF244321}">
                <p14:modId xmlns:p14="http://schemas.microsoft.com/office/powerpoint/2010/main" val="916613948"/>
              </p:ext>
            </p:extLst>
          </p:nvPr>
        </p:nvGraphicFramePr>
        <p:xfrm>
          <a:off x="467805" y="2244150"/>
          <a:ext cx="11173331" cy="2431148"/>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a:extLst>
              <a:ext uri="{FF2B5EF4-FFF2-40B4-BE49-F238E27FC236}">
                <a16:creationId xmlns:a16="http://schemas.microsoft.com/office/drawing/2014/main" id="{91E312B2-FBA6-112E-BBF5-6CDB696EF6CD}"/>
              </a:ext>
            </a:extLst>
          </p:cNvPr>
          <p:cNvSpPr/>
          <p:nvPr/>
        </p:nvSpPr>
        <p:spPr>
          <a:xfrm>
            <a:off x="9004000" y="4591505"/>
            <a:ext cx="2561920" cy="307777"/>
          </a:xfrm>
          <a:prstGeom prst="rect">
            <a:avLst/>
          </a:prstGeom>
          <a:ln>
            <a:noFill/>
          </a:ln>
        </p:spPr>
        <p:txBody>
          <a:bodyPr wrap="none">
            <a:spAutoFit/>
          </a:bodyPr>
          <a:lstStyle/>
          <a:p>
            <a:pPr lvl="0" algn="r" fontAlgn="base">
              <a:spcBef>
                <a:spcPct val="0"/>
              </a:spcBef>
              <a:spcAft>
                <a:spcPct val="0"/>
              </a:spcAft>
              <a:defRPr/>
            </a:pPr>
            <a:r>
              <a:rPr lang="en-US" sz="1400" dirty="0">
                <a:latin typeface="Arial" panose="020B0604020202020204" pitchFamily="34" charset="0"/>
                <a:cs typeface="Arial" panose="020B0604020202020204" pitchFamily="34" charset="0"/>
                <a:sym typeface="Arial" panose="020B0604020202020204" pitchFamily="34" charset="0"/>
              </a:rPr>
              <a:t>[Unit e.g. customer segments]</a:t>
            </a:r>
            <a:endParaRPr kumimoji="0" lang="en-US" sz="1400" b="0"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endParaRPr>
          </a:p>
        </p:txBody>
      </p:sp>
      <p:sp>
        <p:nvSpPr>
          <p:cNvPr id="13" name="Rectangle 12">
            <a:extLst>
              <a:ext uri="{FF2B5EF4-FFF2-40B4-BE49-F238E27FC236}">
                <a16:creationId xmlns:a16="http://schemas.microsoft.com/office/drawing/2014/main" id="{FABCD7E3-22ED-FF6D-6480-68BA565AB40C}"/>
              </a:ext>
            </a:extLst>
          </p:cNvPr>
          <p:cNvSpPr/>
          <p:nvPr/>
        </p:nvSpPr>
        <p:spPr>
          <a:xfrm>
            <a:off x="915571" y="2020166"/>
            <a:ext cx="3510000" cy="257821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buNone/>
            </a:pPr>
            <a:r>
              <a:rPr lang="en-US" sz="1400" dirty="0">
                <a:solidFill>
                  <a:schemeClr val="tx1"/>
                </a:solidFill>
              </a:rPr>
              <a:t>[Insert grouping/segment]</a:t>
            </a:r>
          </a:p>
        </p:txBody>
      </p:sp>
      <p:sp>
        <p:nvSpPr>
          <p:cNvPr id="14" name="Rectangle 13">
            <a:extLst>
              <a:ext uri="{FF2B5EF4-FFF2-40B4-BE49-F238E27FC236}">
                <a16:creationId xmlns:a16="http://schemas.microsoft.com/office/drawing/2014/main" id="{7BC4DEA4-B96F-1736-153D-670CF674B469}"/>
              </a:ext>
            </a:extLst>
          </p:cNvPr>
          <p:cNvSpPr/>
          <p:nvPr/>
        </p:nvSpPr>
        <p:spPr>
          <a:xfrm>
            <a:off x="4453263" y="2020166"/>
            <a:ext cx="3510000" cy="257821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buNone/>
            </a:pPr>
            <a:r>
              <a:rPr lang="en-US" sz="1400" dirty="0">
                <a:solidFill>
                  <a:schemeClr val="tx1"/>
                </a:solidFill>
              </a:rPr>
              <a:t>[Insert grouping/segment]</a:t>
            </a:r>
          </a:p>
        </p:txBody>
      </p:sp>
      <p:sp>
        <p:nvSpPr>
          <p:cNvPr id="15" name="Rectangle 14">
            <a:extLst>
              <a:ext uri="{FF2B5EF4-FFF2-40B4-BE49-F238E27FC236}">
                <a16:creationId xmlns:a16="http://schemas.microsoft.com/office/drawing/2014/main" id="{067100C2-186A-B0EF-DBB8-00FB7D314F63}"/>
              </a:ext>
            </a:extLst>
          </p:cNvPr>
          <p:cNvSpPr/>
          <p:nvPr/>
        </p:nvSpPr>
        <p:spPr>
          <a:xfrm>
            <a:off x="7990955" y="2020166"/>
            <a:ext cx="3510000" cy="257821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spcAft>
                <a:spcPts val="300"/>
              </a:spcAft>
              <a:buNone/>
            </a:pPr>
            <a:r>
              <a:rPr lang="en-US" sz="1400" dirty="0">
                <a:solidFill>
                  <a:schemeClr val="tx1"/>
                </a:solidFill>
              </a:rPr>
              <a:t>[Insert grouping/segment]</a:t>
            </a:r>
          </a:p>
        </p:txBody>
      </p:sp>
      <p:sp>
        <p:nvSpPr>
          <p:cNvPr id="4" name="Google Shape;746;p20">
            <a:extLst>
              <a:ext uri="{FF2B5EF4-FFF2-40B4-BE49-F238E27FC236}">
                <a16:creationId xmlns:a16="http://schemas.microsoft.com/office/drawing/2014/main" id="{12510A16-7C75-D99D-4AE4-87262F6BBA9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844357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[Bar chart comparing units / Insert action title]</a:t>
            </a:r>
            <a:endParaRPr lang="en-DK" dirty="0"/>
          </a:p>
        </p:txBody>
      </p:sp>
      <p:sp>
        <p:nvSpPr>
          <p:cNvPr id="18" name="Subtitle 17">
            <a:extLst>
              <a:ext uri="{FF2B5EF4-FFF2-40B4-BE49-F238E27FC236}">
                <a16:creationId xmlns:a16="http://schemas.microsoft.com/office/drawing/2014/main" id="{314AB3C5-2A54-AEFD-D490-3E87DE5FD817}"/>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C56FFA06-F732-8AA7-5307-1F08653DA7B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8CDE1DF8-EE2E-4C43-9BD2-77EC2CDF742F}"/>
              </a:ext>
            </a:extLst>
          </p:cNvPr>
          <p:cNvGraphicFramePr/>
          <p:nvPr>
            <p:extLst>
              <p:ext uri="{D42A27DB-BD31-4B8C-83A1-F6EECF244321}">
                <p14:modId xmlns:p14="http://schemas.microsoft.com/office/powerpoint/2010/main" val="3740409378"/>
              </p:ext>
            </p:extLst>
          </p:nvPr>
        </p:nvGraphicFramePr>
        <p:xfrm>
          <a:off x="550863" y="2764375"/>
          <a:ext cx="7296096" cy="352212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4CE052A6-0C47-7443-9CB7-F24C57D0F4A2}"/>
              </a:ext>
            </a:extLst>
          </p:cNvPr>
          <p:cNvSpPr txBox="1"/>
          <p:nvPr/>
        </p:nvSpPr>
        <p:spPr>
          <a:xfrm>
            <a:off x="2234218" y="5646093"/>
            <a:ext cx="11238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Top 10%</a:t>
            </a:r>
          </a:p>
        </p:txBody>
      </p:sp>
      <p:sp>
        <p:nvSpPr>
          <p:cNvPr id="33" name="TextBox 32">
            <a:extLst>
              <a:ext uri="{FF2B5EF4-FFF2-40B4-BE49-F238E27FC236}">
                <a16:creationId xmlns:a16="http://schemas.microsoft.com/office/drawing/2014/main" id="{DBEB5DF2-E278-C644-937D-63D11DDEA305}"/>
              </a:ext>
            </a:extLst>
          </p:cNvPr>
          <p:cNvSpPr txBox="1"/>
          <p:nvPr/>
        </p:nvSpPr>
        <p:spPr>
          <a:xfrm>
            <a:off x="5518604" y="4477592"/>
            <a:ext cx="11238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Top 10%</a:t>
            </a:r>
          </a:p>
        </p:txBody>
      </p:sp>
      <p:sp>
        <p:nvSpPr>
          <p:cNvPr id="34" name="TextBox 33">
            <a:extLst>
              <a:ext uri="{FF2B5EF4-FFF2-40B4-BE49-F238E27FC236}">
                <a16:creationId xmlns:a16="http://schemas.microsoft.com/office/drawing/2014/main" id="{B1A86F7D-651B-7448-8C23-D19FA5ACA1E6}"/>
              </a:ext>
            </a:extLst>
          </p:cNvPr>
          <p:cNvSpPr txBox="1"/>
          <p:nvPr/>
        </p:nvSpPr>
        <p:spPr>
          <a:xfrm>
            <a:off x="2234218" y="4007619"/>
            <a:ext cx="11238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Remaining 90%</a:t>
            </a:r>
          </a:p>
        </p:txBody>
      </p:sp>
      <p:sp>
        <p:nvSpPr>
          <p:cNvPr id="35" name="TextBox 34">
            <a:extLst>
              <a:ext uri="{FF2B5EF4-FFF2-40B4-BE49-F238E27FC236}">
                <a16:creationId xmlns:a16="http://schemas.microsoft.com/office/drawing/2014/main" id="{2ABC1B76-5643-F14B-8FB7-B309056E74E8}"/>
              </a:ext>
            </a:extLst>
          </p:cNvPr>
          <p:cNvSpPr txBox="1"/>
          <p:nvPr/>
        </p:nvSpPr>
        <p:spPr>
          <a:xfrm>
            <a:off x="5347952" y="2997831"/>
            <a:ext cx="14651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Remaining 90%</a:t>
            </a:r>
          </a:p>
        </p:txBody>
      </p:sp>
      <p:cxnSp>
        <p:nvCxnSpPr>
          <p:cNvPr id="36" name="Straight Connector 35">
            <a:extLst>
              <a:ext uri="{FF2B5EF4-FFF2-40B4-BE49-F238E27FC236}">
                <a16:creationId xmlns:a16="http://schemas.microsoft.com/office/drawing/2014/main" id="{CCFFFDFD-C669-5647-8F75-3F7F5AB023CD}"/>
              </a:ext>
            </a:extLst>
          </p:cNvPr>
          <p:cNvCxnSpPr>
            <a:cxnSpLocks/>
          </p:cNvCxnSpPr>
          <p:nvPr/>
        </p:nvCxnSpPr>
        <p:spPr>
          <a:xfrm flipH="1">
            <a:off x="3452191" y="3336513"/>
            <a:ext cx="1967947" cy="22467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E38996-E9E5-0441-B3C3-3DCCEBA12721}"/>
              </a:ext>
            </a:extLst>
          </p:cNvPr>
          <p:cNvCxnSpPr>
            <a:cxnSpLocks/>
          </p:cNvCxnSpPr>
          <p:nvPr/>
        </p:nvCxnSpPr>
        <p:spPr>
          <a:xfrm flipH="1">
            <a:off x="3452191" y="2932548"/>
            <a:ext cx="196794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347D62-9F32-CA4B-9018-3588ADD19AE6}"/>
              </a:ext>
            </a:extLst>
          </p:cNvPr>
          <p:cNvSpPr txBox="1"/>
          <p:nvPr/>
        </p:nvSpPr>
        <p:spPr>
          <a:xfrm>
            <a:off x="2063568" y="2596998"/>
            <a:ext cx="14651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latin typeface="Arial"/>
              </a:rPr>
              <a:t>x</a:t>
            </a:r>
            <a:r>
              <a:rPr kumimoji="0" lang="en-GB" sz="1200" b="1" i="0" u="none" strike="noStrike" kern="1200" cap="none" spc="0" normalizeH="0" baseline="0" noProof="0" dirty="0">
                <a:ln>
                  <a:noFill/>
                </a:ln>
                <a:effectLst/>
                <a:uLnTx/>
                <a:uFillTx/>
                <a:latin typeface="Arial"/>
                <a:ea typeface="+mn-ea"/>
                <a:cs typeface="+mn-cs"/>
              </a:rPr>
              <a:t>x [quantity]</a:t>
            </a:r>
          </a:p>
        </p:txBody>
      </p:sp>
      <p:sp>
        <p:nvSpPr>
          <p:cNvPr id="46" name="TextBox 45">
            <a:extLst>
              <a:ext uri="{FF2B5EF4-FFF2-40B4-BE49-F238E27FC236}">
                <a16:creationId xmlns:a16="http://schemas.microsoft.com/office/drawing/2014/main" id="{C2DB261D-445F-DB4E-A408-264987A06D7C}"/>
              </a:ext>
            </a:extLst>
          </p:cNvPr>
          <p:cNvSpPr txBox="1"/>
          <p:nvPr/>
        </p:nvSpPr>
        <p:spPr>
          <a:xfrm>
            <a:off x="5347954" y="2596998"/>
            <a:ext cx="14651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a:ea typeface="+mn-ea"/>
                <a:cs typeface="+mn-cs"/>
              </a:rPr>
              <a:t>xx (currency]</a:t>
            </a:r>
          </a:p>
        </p:txBody>
      </p:sp>
      <p:sp>
        <p:nvSpPr>
          <p:cNvPr id="9" name="TextBox 8">
            <a:extLst>
              <a:ext uri="{FF2B5EF4-FFF2-40B4-BE49-F238E27FC236}">
                <a16:creationId xmlns:a16="http://schemas.microsoft.com/office/drawing/2014/main" id="{2E11CD1A-4580-4504-6E98-5D556B751664}"/>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1" name="Straight Connector 10">
            <a:extLst>
              <a:ext uri="{FF2B5EF4-FFF2-40B4-BE49-F238E27FC236}">
                <a16:creationId xmlns:a16="http://schemas.microsoft.com/office/drawing/2014/main" id="{7CA39C5D-DD58-8BB0-0B27-2D0F697E0BEC}"/>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DC4554-A2E1-133B-EB9F-DC08A06F7A13}"/>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4" name="Straight Connector 13">
            <a:extLst>
              <a:ext uri="{FF2B5EF4-FFF2-40B4-BE49-F238E27FC236}">
                <a16:creationId xmlns:a16="http://schemas.microsoft.com/office/drawing/2014/main" id="{361A1FBE-CDB1-EAE5-762F-B5265F06C9E7}"/>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7518B0-6D7D-0040-0211-2E77765452E8}"/>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D1F5796-F761-A664-0FE0-4181F2454F8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4" name="Google Shape;507;p14">
            <a:extLst>
              <a:ext uri="{FF2B5EF4-FFF2-40B4-BE49-F238E27FC236}">
                <a16:creationId xmlns:a16="http://schemas.microsoft.com/office/drawing/2014/main" id="{65DE013B-BA84-8B39-4307-A70D1ECD210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B51E5988-6BBE-60C0-3380-8BA7D0F3BFB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466763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[Savings-investments bar chart / Insert action title]</a:t>
            </a:r>
            <a:endParaRPr lang="en-DK" dirty="0"/>
          </a:p>
        </p:txBody>
      </p:sp>
      <p:sp>
        <p:nvSpPr>
          <p:cNvPr id="11" name="Text Placeholder 10">
            <a:extLst>
              <a:ext uri="{FF2B5EF4-FFF2-40B4-BE49-F238E27FC236}">
                <a16:creationId xmlns:a16="http://schemas.microsoft.com/office/drawing/2014/main" id="{88D9F32A-AC5B-C5F2-DD9C-570D2D885979}"/>
              </a:ext>
            </a:extLst>
          </p:cNvPr>
          <p:cNvSpPr>
            <a:spLocks noGrp="1"/>
          </p:cNvSpPr>
          <p:nvPr>
            <p:ph type="body" sz="quarter" idx="17"/>
          </p:nvPr>
        </p:nvSpPr>
        <p:spPr/>
        <p:txBody>
          <a:bodyPr/>
          <a:lstStyle/>
          <a:p>
            <a:endParaRPr lang="en-US"/>
          </a:p>
        </p:txBody>
      </p:sp>
      <p:sp>
        <p:nvSpPr>
          <p:cNvPr id="8" name="TextBox 7">
            <a:extLst>
              <a:ext uri="{FF2B5EF4-FFF2-40B4-BE49-F238E27FC236}">
                <a16:creationId xmlns:a16="http://schemas.microsoft.com/office/drawing/2014/main" id="{D31D4568-4506-0944-AA07-6A50D729C33B}"/>
              </a:ext>
            </a:extLst>
          </p:cNvPr>
          <p:cNvSpPr txBox="1"/>
          <p:nvPr/>
        </p:nvSpPr>
        <p:spPr>
          <a:xfrm>
            <a:off x="467805" y="5832422"/>
            <a:ext cx="12878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a:ea typeface="+mn-ea"/>
                <a:cs typeface="+mn-cs"/>
              </a:rPr>
              <a:t>Net savings:</a:t>
            </a:r>
          </a:p>
        </p:txBody>
      </p:sp>
      <p:sp>
        <p:nvSpPr>
          <p:cNvPr id="47" name="Rectangle 46">
            <a:extLst>
              <a:ext uri="{FF2B5EF4-FFF2-40B4-BE49-F238E27FC236}">
                <a16:creationId xmlns:a16="http://schemas.microsoft.com/office/drawing/2014/main" id="{B64D439F-125A-A344-9475-315BE46677B1}"/>
              </a:ext>
            </a:extLst>
          </p:cNvPr>
          <p:cNvSpPr/>
          <p:nvPr/>
        </p:nvSpPr>
        <p:spPr>
          <a:xfrm>
            <a:off x="467806" y="1368884"/>
            <a:ext cx="3215945"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Estimated savings and investments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[currency]</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49" name="TextBox 48">
            <a:extLst>
              <a:ext uri="{FF2B5EF4-FFF2-40B4-BE49-F238E27FC236}">
                <a16:creationId xmlns:a16="http://schemas.microsoft.com/office/drawing/2014/main" id="{C7144A60-DD22-1948-AC3C-C0BD93E6D6EF}"/>
              </a:ext>
            </a:extLst>
          </p:cNvPr>
          <p:cNvSpPr txBox="1"/>
          <p:nvPr/>
        </p:nvSpPr>
        <p:spPr>
          <a:xfrm>
            <a:off x="1612197"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58" name="TextBox 57">
            <a:extLst>
              <a:ext uri="{FF2B5EF4-FFF2-40B4-BE49-F238E27FC236}">
                <a16:creationId xmlns:a16="http://schemas.microsoft.com/office/drawing/2014/main" id="{EC56C11A-34FA-D842-BD38-D719A51FD2C1}"/>
              </a:ext>
            </a:extLst>
          </p:cNvPr>
          <p:cNvSpPr txBox="1"/>
          <p:nvPr/>
        </p:nvSpPr>
        <p:spPr>
          <a:xfrm>
            <a:off x="3192883"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59" name="TextBox 58">
            <a:extLst>
              <a:ext uri="{FF2B5EF4-FFF2-40B4-BE49-F238E27FC236}">
                <a16:creationId xmlns:a16="http://schemas.microsoft.com/office/drawing/2014/main" id="{40C85DEF-6071-1844-899E-0DE061AA32FC}"/>
              </a:ext>
            </a:extLst>
          </p:cNvPr>
          <p:cNvSpPr txBox="1"/>
          <p:nvPr/>
        </p:nvSpPr>
        <p:spPr>
          <a:xfrm>
            <a:off x="7934942" y="5828681"/>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60" name="TextBox 59">
            <a:extLst>
              <a:ext uri="{FF2B5EF4-FFF2-40B4-BE49-F238E27FC236}">
                <a16:creationId xmlns:a16="http://schemas.microsoft.com/office/drawing/2014/main" id="{EF6EF67D-343C-144D-A4E4-8B361BCE2194}"/>
              </a:ext>
            </a:extLst>
          </p:cNvPr>
          <p:cNvSpPr txBox="1"/>
          <p:nvPr/>
        </p:nvSpPr>
        <p:spPr>
          <a:xfrm>
            <a:off x="4773569"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61" name="TextBox 60">
            <a:extLst>
              <a:ext uri="{FF2B5EF4-FFF2-40B4-BE49-F238E27FC236}">
                <a16:creationId xmlns:a16="http://schemas.microsoft.com/office/drawing/2014/main" id="{55524EC4-659C-2A48-BAC2-A6E937177342}"/>
              </a:ext>
            </a:extLst>
          </p:cNvPr>
          <p:cNvSpPr txBox="1"/>
          <p:nvPr/>
        </p:nvSpPr>
        <p:spPr>
          <a:xfrm>
            <a:off x="6354255"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[xx]</a:t>
            </a:r>
          </a:p>
        </p:txBody>
      </p:sp>
      <p:sp>
        <p:nvSpPr>
          <p:cNvPr id="65" name="Rectangle 64">
            <a:extLst>
              <a:ext uri="{FF2B5EF4-FFF2-40B4-BE49-F238E27FC236}">
                <a16:creationId xmlns:a16="http://schemas.microsoft.com/office/drawing/2014/main" id="{443505DF-9B38-584F-938B-3DD8DD233326}"/>
              </a:ext>
            </a:extLst>
          </p:cNvPr>
          <p:cNvSpPr/>
          <p:nvPr/>
        </p:nvSpPr>
        <p:spPr>
          <a:xfrm>
            <a:off x="9933617" y="1368884"/>
            <a:ext cx="1707519"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High-level estimate</a:t>
            </a:r>
            <a:endParaRPr kumimoji="0" lang="en-US" sz="1400" b="0" i="1"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graphicFrame>
        <p:nvGraphicFramePr>
          <p:cNvPr id="3" name="Chart 2">
            <a:extLst>
              <a:ext uri="{FF2B5EF4-FFF2-40B4-BE49-F238E27FC236}">
                <a16:creationId xmlns:a16="http://schemas.microsoft.com/office/drawing/2014/main" id="{D4EA52F6-D780-8E45-965E-299E35E2D178}"/>
              </a:ext>
            </a:extLst>
          </p:cNvPr>
          <p:cNvGraphicFramePr/>
          <p:nvPr>
            <p:extLst>
              <p:ext uri="{D42A27DB-BD31-4B8C-83A1-F6EECF244321}">
                <p14:modId xmlns:p14="http://schemas.microsoft.com/office/powerpoint/2010/main" val="271916062"/>
              </p:ext>
            </p:extLst>
          </p:nvPr>
        </p:nvGraphicFramePr>
        <p:xfrm>
          <a:off x="926593" y="2114397"/>
          <a:ext cx="8529642" cy="3621656"/>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535939C9-28B3-564A-8674-E4FA50D3483D}"/>
              </a:ext>
            </a:extLst>
          </p:cNvPr>
          <p:cNvSpPr txBox="1"/>
          <p:nvPr/>
        </p:nvSpPr>
        <p:spPr>
          <a:xfrm>
            <a:off x="1612197" y="400593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37" name="TextBox 36">
            <a:extLst>
              <a:ext uri="{FF2B5EF4-FFF2-40B4-BE49-F238E27FC236}">
                <a16:creationId xmlns:a16="http://schemas.microsoft.com/office/drawing/2014/main" id="{5E29A033-626F-744C-99C4-DE02D72A2550}"/>
              </a:ext>
            </a:extLst>
          </p:cNvPr>
          <p:cNvSpPr txBox="1"/>
          <p:nvPr/>
        </p:nvSpPr>
        <p:spPr>
          <a:xfrm>
            <a:off x="3192883" y="3474550"/>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41" name="TextBox 40">
            <a:extLst>
              <a:ext uri="{FF2B5EF4-FFF2-40B4-BE49-F238E27FC236}">
                <a16:creationId xmlns:a16="http://schemas.microsoft.com/office/drawing/2014/main" id="{E46BA7D4-7688-B94F-8A69-6710202D8C04}"/>
              </a:ext>
            </a:extLst>
          </p:cNvPr>
          <p:cNvSpPr txBox="1"/>
          <p:nvPr/>
        </p:nvSpPr>
        <p:spPr>
          <a:xfrm>
            <a:off x="4773569" y="2676443"/>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42" name="TextBox 41">
            <a:extLst>
              <a:ext uri="{FF2B5EF4-FFF2-40B4-BE49-F238E27FC236}">
                <a16:creationId xmlns:a16="http://schemas.microsoft.com/office/drawing/2014/main" id="{3131E9FA-E0EC-204A-91B6-483AF8B23802}"/>
              </a:ext>
            </a:extLst>
          </p:cNvPr>
          <p:cNvSpPr txBox="1"/>
          <p:nvPr/>
        </p:nvSpPr>
        <p:spPr>
          <a:xfrm>
            <a:off x="6354255" y="2427683"/>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43" name="TextBox 42">
            <a:extLst>
              <a:ext uri="{FF2B5EF4-FFF2-40B4-BE49-F238E27FC236}">
                <a16:creationId xmlns:a16="http://schemas.microsoft.com/office/drawing/2014/main" id="{C5065D4E-6065-CD4B-8576-2F70F2B2051E}"/>
              </a:ext>
            </a:extLst>
          </p:cNvPr>
          <p:cNvSpPr txBox="1"/>
          <p:nvPr/>
        </p:nvSpPr>
        <p:spPr>
          <a:xfrm>
            <a:off x="7934942" y="2427683"/>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savings]</a:t>
            </a:r>
          </a:p>
        </p:txBody>
      </p:sp>
      <p:sp>
        <p:nvSpPr>
          <p:cNvPr id="6" name="Right Arrow 5">
            <a:extLst>
              <a:ext uri="{FF2B5EF4-FFF2-40B4-BE49-F238E27FC236}">
                <a16:creationId xmlns:a16="http://schemas.microsoft.com/office/drawing/2014/main" id="{3D6C8ECC-98A6-D646-8ED7-FEC729A18C2C}"/>
              </a:ext>
            </a:extLst>
          </p:cNvPr>
          <p:cNvSpPr/>
          <p:nvPr/>
        </p:nvSpPr>
        <p:spPr>
          <a:xfrm>
            <a:off x="9456235" y="3639738"/>
            <a:ext cx="594165" cy="30382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a:ea typeface="+mn-ea"/>
              <a:cs typeface="+mn-cs"/>
            </a:endParaRPr>
          </a:p>
        </p:txBody>
      </p:sp>
      <p:sp>
        <p:nvSpPr>
          <p:cNvPr id="39" name="TextBox 38">
            <a:extLst>
              <a:ext uri="{FF2B5EF4-FFF2-40B4-BE49-F238E27FC236}">
                <a16:creationId xmlns:a16="http://schemas.microsoft.com/office/drawing/2014/main" id="{44A42514-8A72-234D-A020-4A52ED03EAE8}"/>
              </a:ext>
            </a:extLst>
          </p:cNvPr>
          <p:cNvSpPr txBox="1"/>
          <p:nvPr/>
        </p:nvSpPr>
        <p:spPr>
          <a:xfrm>
            <a:off x="10184322" y="3520716"/>
            <a:ext cx="15382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effectLst/>
                <a:uLnTx/>
                <a:uFillTx/>
                <a:latin typeface="Arial"/>
                <a:ea typeface="+mn-ea"/>
                <a:cs typeface="+mn-cs"/>
              </a:rPr>
              <a:t>[Conclusion after year 5]</a:t>
            </a:r>
          </a:p>
        </p:txBody>
      </p:sp>
      <p:sp>
        <p:nvSpPr>
          <p:cNvPr id="40" name="TextBox 39">
            <a:extLst>
              <a:ext uri="{FF2B5EF4-FFF2-40B4-BE49-F238E27FC236}">
                <a16:creationId xmlns:a16="http://schemas.microsoft.com/office/drawing/2014/main" id="{52FFA687-CF21-154A-B7AF-F1F8D7B13EFF}"/>
              </a:ext>
            </a:extLst>
          </p:cNvPr>
          <p:cNvSpPr txBox="1"/>
          <p:nvPr/>
        </p:nvSpPr>
        <p:spPr>
          <a:xfrm>
            <a:off x="1612197" y="5050886"/>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investments]</a:t>
            </a:r>
          </a:p>
        </p:txBody>
      </p:sp>
      <p:sp>
        <p:nvSpPr>
          <p:cNvPr id="64" name="TextBox 63">
            <a:extLst>
              <a:ext uri="{FF2B5EF4-FFF2-40B4-BE49-F238E27FC236}">
                <a16:creationId xmlns:a16="http://schemas.microsoft.com/office/drawing/2014/main" id="{3F6016D3-E178-CA4F-94A6-582781F7E6C9}"/>
              </a:ext>
            </a:extLst>
          </p:cNvPr>
          <p:cNvSpPr txBox="1"/>
          <p:nvPr/>
        </p:nvSpPr>
        <p:spPr>
          <a:xfrm>
            <a:off x="3192883" y="4976704"/>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investments]</a:t>
            </a:r>
          </a:p>
        </p:txBody>
      </p:sp>
      <p:sp>
        <p:nvSpPr>
          <p:cNvPr id="66" name="TextBox 65">
            <a:extLst>
              <a:ext uri="{FF2B5EF4-FFF2-40B4-BE49-F238E27FC236}">
                <a16:creationId xmlns:a16="http://schemas.microsoft.com/office/drawing/2014/main" id="{3A81AA00-FF30-2845-AB42-46A2CFABCCA2}"/>
              </a:ext>
            </a:extLst>
          </p:cNvPr>
          <p:cNvSpPr txBox="1"/>
          <p:nvPr/>
        </p:nvSpPr>
        <p:spPr>
          <a:xfrm>
            <a:off x="4773569" y="4910117"/>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investments]</a:t>
            </a:r>
          </a:p>
        </p:txBody>
      </p:sp>
      <p:sp>
        <p:nvSpPr>
          <p:cNvPr id="67" name="TextBox 66">
            <a:extLst>
              <a:ext uri="{FF2B5EF4-FFF2-40B4-BE49-F238E27FC236}">
                <a16:creationId xmlns:a16="http://schemas.microsoft.com/office/drawing/2014/main" id="{5E501098-BFA3-844D-90DA-DE038B2223A5}"/>
              </a:ext>
            </a:extLst>
          </p:cNvPr>
          <p:cNvSpPr txBox="1"/>
          <p:nvPr/>
        </p:nvSpPr>
        <p:spPr>
          <a:xfrm>
            <a:off x="6354255" y="4807661"/>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[x investments]</a:t>
            </a:r>
          </a:p>
        </p:txBody>
      </p:sp>
      <p:sp>
        <p:nvSpPr>
          <p:cNvPr id="4" name="Google Shape;507;p14">
            <a:extLst>
              <a:ext uri="{FF2B5EF4-FFF2-40B4-BE49-F238E27FC236}">
                <a16:creationId xmlns:a16="http://schemas.microsoft.com/office/drawing/2014/main" id="{C814DF92-E0D5-1DE6-0268-F333F316A79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CA742492-8303-DF08-900C-85C8CC06671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650826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871A3-2B87-0740-9DF9-F9947DBAE2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A5506-4329-BBE8-9A11-589DBB4BC845}"/>
              </a:ext>
            </a:extLst>
          </p:cNvPr>
          <p:cNvSpPr>
            <a:spLocks noGrp="1"/>
          </p:cNvSpPr>
          <p:nvPr>
            <p:ph type="title"/>
          </p:nvPr>
        </p:nvSpPr>
        <p:spPr/>
        <p:txBody>
          <a:bodyPr/>
          <a:lstStyle/>
          <a:p>
            <a:r>
              <a:rPr lang="en-GB" dirty="0"/>
              <a:t>[Double stacked charts with insights / Insert action title]</a:t>
            </a:r>
            <a:endParaRPr lang="en-DK" dirty="0"/>
          </a:p>
        </p:txBody>
      </p:sp>
      <p:sp>
        <p:nvSpPr>
          <p:cNvPr id="6" name="Subtitle 5">
            <a:extLst>
              <a:ext uri="{FF2B5EF4-FFF2-40B4-BE49-F238E27FC236}">
                <a16:creationId xmlns:a16="http://schemas.microsoft.com/office/drawing/2014/main" id="{0824E0E1-9532-071C-F2D3-6F9D0B319EA5}"/>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05CB5C5B-9247-1C37-04F8-4E65123407EC}"/>
              </a:ext>
            </a:extLst>
          </p:cNvPr>
          <p:cNvSpPr>
            <a:spLocks noGrp="1"/>
          </p:cNvSpPr>
          <p:nvPr>
            <p:ph type="body" sz="quarter" idx="17"/>
          </p:nvPr>
        </p:nvSpPr>
        <p:spPr/>
        <p:txBody>
          <a:bodyPr/>
          <a:lstStyle/>
          <a:p>
            <a:endParaRPr lang="en-US"/>
          </a:p>
        </p:txBody>
      </p:sp>
      <p:graphicFrame>
        <p:nvGraphicFramePr>
          <p:cNvPr id="8" name="Chart 7">
            <a:extLst>
              <a:ext uri="{FF2B5EF4-FFF2-40B4-BE49-F238E27FC236}">
                <a16:creationId xmlns:a16="http://schemas.microsoft.com/office/drawing/2014/main" id="{19198882-6C2A-2F07-4B13-495E1161EEA0}"/>
              </a:ext>
            </a:extLst>
          </p:cNvPr>
          <p:cNvGraphicFramePr/>
          <p:nvPr>
            <p:extLst>
              <p:ext uri="{D42A27DB-BD31-4B8C-83A1-F6EECF244321}">
                <p14:modId xmlns:p14="http://schemas.microsoft.com/office/powerpoint/2010/main" val="65902881"/>
              </p:ext>
            </p:extLst>
          </p:nvPr>
        </p:nvGraphicFramePr>
        <p:xfrm>
          <a:off x="550863" y="3087419"/>
          <a:ext cx="3317601" cy="306694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D3E38628-71FB-A573-4B0F-94E9EFB95DB4}"/>
              </a:ext>
            </a:extLst>
          </p:cNvPr>
          <p:cNvSpPr txBox="1"/>
          <p:nvPr/>
        </p:nvSpPr>
        <p:spPr>
          <a:xfrm>
            <a:off x="554736" y="2372599"/>
            <a:ext cx="3400660" cy="4616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a:ea typeface="+mn-ea"/>
                <a:cs typeface="+mn-cs"/>
              </a:rPr>
              <a:t>[Unit]</a:t>
            </a:r>
          </a:p>
        </p:txBody>
      </p:sp>
      <p:sp>
        <p:nvSpPr>
          <p:cNvPr id="22" name="TextBox 21">
            <a:extLst>
              <a:ext uri="{FF2B5EF4-FFF2-40B4-BE49-F238E27FC236}">
                <a16:creationId xmlns:a16="http://schemas.microsoft.com/office/drawing/2014/main" id="{D97B682D-651B-4471-EA34-45D35AF7C573}"/>
              </a:ext>
            </a:extLst>
          </p:cNvPr>
          <p:cNvSpPr txBox="1"/>
          <p:nvPr/>
        </p:nvSpPr>
        <p:spPr>
          <a:xfrm>
            <a:off x="2545975" y="5430909"/>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[Segment 1]</a:t>
            </a:r>
          </a:p>
        </p:txBody>
      </p:sp>
      <p:sp>
        <p:nvSpPr>
          <p:cNvPr id="23" name="TextBox 22">
            <a:extLst>
              <a:ext uri="{FF2B5EF4-FFF2-40B4-BE49-F238E27FC236}">
                <a16:creationId xmlns:a16="http://schemas.microsoft.com/office/drawing/2014/main" id="{0ABC45DC-47A0-6762-FF0B-F910CBFC3483}"/>
              </a:ext>
            </a:extLst>
          </p:cNvPr>
          <p:cNvSpPr txBox="1"/>
          <p:nvPr/>
        </p:nvSpPr>
        <p:spPr>
          <a:xfrm>
            <a:off x="2545975" y="4806697"/>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[Segment 2]</a:t>
            </a:r>
          </a:p>
        </p:txBody>
      </p:sp>
      <p:sp>
        <p:nvSpPr>
          <p:cNvPr id="24" name="TextBox 23">
            <a:extLst>
              <a:ext uri="{FF2B5EF4-FFF2-40B4-BE49-F238E27FC236}">
                <a16:creationId xmlns:a16="http://schemas.microsoft.com/office/drawing/2014/main" id="{85481738-F2CE-8880-DAFE-A23AFC871109}"/>
              </a:ext>
            </a:extLst>
          </p:cNvPr>
          <p:cNvSpPr txBox="1"/>
          <p:nvPr/>
        </p:nvSpPr>
        <p:spPr>
          <a:xfrm>
            <a:off x="2545975" y="4435791"/>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[Segment 3]</a:t>
            </a:r>
          </a:p>
        </p:txBody>
      </p:sp>
      <p:sp>
        <p:nvSpPr>
          <p:cNvPr id="25" name="TextBox 24">
            <a:extLst>
              <a:ext uri="{FF2B5EF4-FFF2-40B4-BE49-F238E27FC236}">
                <a16:creationId xmlns:a16="http://schemas.microsoft.com/office/drawing/2014/main" id="{A6528EF8-82C0-2B97-9DD2-1E4E89C99DCE}"/>
              </a:ext>
            </a:extLst>
          </p:cNvPr>
          <p:cNvSpPr txBox="1"/>
          <p:nvPr/>
        </p:nvSpPr>
        <p:spPr>
          <a:xfrm>
            <a:off x="2545975" y="3973771"/>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[Segment </a:t>
            </a:r>
            <a:r>
              <a:rPr lang="en-GB" sz="1200" dirty="0">
                <a:latin typeface="Arial"/>
              </a:rPr>
              <a:t>4</a:t>
            </a:r>
            <a:r>
              <a:rPr kumimoji="0" lang="en-GB" sz="1200" b="0" i="0" u="none" strike="noStrike" kern="1200" cap="none" spc="0" normalizeH="0" baseline="0" noProof="0" dirty="0">
                <a:ln>
                  <a:noFill/>
                </a:ln>
                <a:effectLst/>
                <a:uLnTx/>
                <a:uFillTx/>
                <a:latin typeface="Arial"/>
                <a:ea typeface="+mn-ea"/>
                <a:cs typeface="+mn-cs"/>
              </a:rPr>
              <a:t>]</a:t>
            </a:r>
          </a:p>
        </p:txBody>
      </p:sp>
      <p:sp>
        <p:nvSpPr>
          <p:cNvPr id="27" name="TextBox 26">
            <a:extLst>
              <a:ext uri="{FF2B5EF4-FFF2-40B4-BE49-F238E27FC236}">
                <a16:creationId xmlns:a16="http://schemas.microsoft.com/office/drawing/2014/main" id="{2A01EC14-0FCF-CF77-684D-CCC3AB23A9CE}"/>
              </a:ext>
            </a:extLst>
          </p:cNvPr>
          <p:cNvSpPr txBox="1"/>
          <p:nvPr/>
        </p:nvSpPr>
        <p:spPr>
          <a:xfrm>
            <a:off x="4354141" y="2372599"/>
            <a:ext cx="3400660" cy="4616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a:ea typeface="+mn-ea"/>
                <a:cs typeface="+mn-cs"/>
              </a:rPr>
              <a:t>[Unit]</a:t>
            </a:r>
          </a:p>
        </p:txBody>
      </p:sp>
      <p:sp>
        <p:nvSpPr>
          <p:cNvPr id="12" name="TextBox 11">
            <a:extLst>
              <a:ext uri="{FF2B5EF4-FFF2-40B4-BE49-F238E27FC236}">
                <a16:creationId xmlns:a16="http://schemas.microsoft.com/office/drawing/2014/main" id="{D352A62B-B944-5435-4CDE-5D610137E261}"/>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3" name="Straight Connector 12">
            <a:extLst>
              <a:ext uri="{FF2B5EF4-FFF2-40B4-BE49-F238E27FC236}">
                <a16:creationId xmlns:a16="http://schemas.microsoft.com/office/drawing/2014/main" id="{DAF31DD4-73F0-F0A1-CF11-D3258FD43F09}"/>
              </a:ext>
            </a:extLst>
          </p:cNvPr>
          <p:cNvCxnSpPr>
            <a:cxnSpLocks/>
          </p:cNvCxnSpPr>
          <p:nvPr/>
        </p:nvCxnSpPr>
        <p:spPr>
          <a:xfrm>
            <a:off x="7980920"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5850D1-7EF6-57FE-983D-E49351456C1E}"/>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9DA0259-0969-DB9F-03BB-94C31E99DB74}"/>
              </a:ext>
            </a:extLst>
          </p:cNvPr>
          <p:cNvSpPr txBox="1"/>
          <p:nvPr/>
        </p:nvSpPr>
        <p:spPr>
          <a:xfrm>
            <a:off x="8106031" y="2372599"/>
            <a:ext cx="3539847"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34" name="TextBox 33">
            <a:extLst>
              <a:ext uri="{FF2B5EF4-FFF2-40B4-BE49-F238E27FC236}">
                <a16:creationId xmlns:a16="http://schemas.microsoft.com/office/drawing/2014/main" id="{678EDEDD-4005-3232-B3FC-451162EA9ECF}"/>
              </a:ext>
            </a:extLst>
          </p:cNvPr>
          <p:cNvSpPr txBox="1"/>
          <p:nvPr/>
        </p:nvSpPr>
        <p:spPr>
          <a:xfrm>
            <a:off x="554736"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 of graph]</a:t>
            </a:r>
          </a:p>
        </p:txBody>
      </p:sp>
      <p:cxnSp>
        <p:nvCxnSpPr>
          <p:cNvPr id="36" name="Straight Connector 35">
            <a:extLst>
              <a:ext uri="{FF2B5EF4-FFF2-40B4-BE49-F238E27FC236}">
                <a16:creationId xmlns:a16="http://schemas.microsoft.com/office/drawing/2014/main" id="{02ED3D0B-4D62-104F-6F27-5054F5967BC4}"/>
              </a:ext>
            </a:extLst>
          </p:cNvPr>
          <p:cNvCxnSpPr>
            <a:cxnSpLocks/>
          </p:cNvCxnSpPr>
          <p:nvPr/>
        </p:nvCxnSpPr>
        <p:spPr>
          <a:xfrm>
            <a:off x="554736"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C4763FB-94D1-248B-DBE1-3B53F243B6E1}"/>
              </a:ext>
            </a:extLst>
          </p:cNvPr>
          <p:cNvSpPr txBox="1"/>
          <p:nvPr/>
        </p:nvSpPr>
        <p:spPr>
          <a:xfrm>
            <a:off x="4330384"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 of graph]</a:t>
            </a:r>
          </a:p>
        </p:txBody>
      </p:sp>
      <p:cxnSp>
        <p:nvCxnSpPr>
          <p:cNvPr id="39" name="Straight Connector 38">
            <a:extLst>
              <a:ext uri="{FF2B5EF4-FFF2-40B4-BE49-F238E27FC236}">
                <a16:creationId xmlns:a16="http://schemas.microsoft.com/office/drawing/2014/main" id="{C5626B2B-953B-0B19-AFFC-630E1CE0FC41}"/>
              </a:ext>
            </a:extLst>
          </p:cNvPr>
          <p:cNvCxnSpPr>
            <a:cxnSpLocks/>
          </p:cNvCxnSpPr>
          <p:nvPr/>
        </p:nvCxnSpPr>
        <p:spPr>
          <a:xfrm>
            <a:off x="4330384"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C23D3ED-B351-7002-B65B-D31CF6F1A80C}"/>
              </a:ext>
            </a:extLst>
          </p:cNvPr>
          <p:cNvCxnSpPr>
            <a:cxnSpLocks/>
          </p:cNvCxnSpPr>
          <p:nvPr/>
        </p:nvCxnSpPr>
        <p:spPr>
          <a:xfrm>
            <a:off x="4210112"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Google Shape;507;p14">
            <a:extLst>
              <a:ext uri="{FF2B5EF4-FFF2-40B4-BE49-F238E27FC236}">
                <a16:creationId xmlns:a16="http://schemas.microsoft.com/office/drawing/2014/main" id="{C3DF3666-30C6-280F-ABD1-40D99045045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5" name="Google Shape;538;p14">
            <a:extLst>
              <a:ext uri="{FF2B5EF4-FFF2-40B4-BE49-F238E27FC236}">
                <a16:creationId xmlns:a16="http://schemas.microsoft.com/office/drawing/2014/main" id="{3F36B833-CAF4-16CA-F2C7-9CBCB02B96C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graphicFrame>
        <p:nvGraphicFramePr>
          <p:cNvPr id="3" name="Chart 2">
            <a:extLst>
              <a:ext uri="{FF2B5EF4-FFF2-40B4-BE49-F238E27FC236}">
                <a16:creationId xmlns:a16="http://schemas.microsoft.com/office/drawing/2014/main" id="{69B152EF-9AF8-0140-E344-8160A5164C11}"/>
              </a:ext>
            </a:extLst>
          </p:cNvPr>
          <p:cNvGraphicFramePr/>
          <p:nvPr>
            <p:extLst>
              <p:ext uri="{D42A27DB-BD31-4B8C-83A1-F6EECF244321}">
                <p14:modId xmlns:p14="http://schemas.microsoft.com/office/powerpoint/2010/main" val="1913184315"/>
              </p:ext>
            </p:extLst>
          </p:nvPr>
        </p:nvGraphicFramePr>
        <p:xfrm>
          <a:off x="4354141" y="3087419"/>
          <a:ext cx="3400660" cy="3066948"/>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45B3575F-C4BB-A4E3-A3CC-411686D7E73C}"/>
              </a:ext>
            </a:extLst>
          </p:cNvPr>
          <p:cNvSpPr txBox="1"/>
          <p:nvPr/>
        </p:nvSpPr>
        <p:spPr>
          <a:xfrm>
            <a:off x="6664757" y="3083085"/>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[Type 5]</a:t>
            </a:r>
          </a:p>
        </p:txBody>
      </p:sp>
      <p:sp>
        <p:nvSpPr>
          <p:cNvPr id="5" name="TextBox 4">
            <a:extLst>
              <a:ext uri="{FF2B5EF4-FFF2-40B4-BE49-F238E27FC236}">
                <a16:creationId xmlns:a16="http://schemas.microsoft.com/office/drawing/2014/main" id="{A2A85EE7-1D95-135D-9E4A-76E82F96E4DC}"/>
              </a:ext>
            </a:extLst>
          </p:cNvPr>
          <p:cNvSpPr txBox="1"/>
          <p:nvPr/>
        </p:nvSpPr>
        <p:spPr>
          <a:xfrm>
            <a:off x="6664757" y="3331497"/>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[Type 4]</a:t>
            </a:r>
          </a:p>
        </p:txBody>
      </p:sp>
      <p:sp>
        <p:nvSpPr>
          <p:cNvPr id="9" name="TextBox 8">
            <a:extLst>
              <a:ext uri="{FF2B5EF4-FFF2-40B4-BE49-F238E27FC236}">
                <a16:creationId xmlns:a16="http://schemas.microsoft.com/office/drawing/2014/main" id="{2B0C0819-6DDD-2461-3552-A19B37806BD3}"/>
              </a:ext>
            </a:extLst>
          </p:cNvPr>
          <p:cNvSpPr txBox="1"/>
          <p:nvPr/>
        </p:nvSpPr>
        <p:spPr>
          <a:xfrm>
            <a:off x="6664757" y="3579908"/>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a:rPr>
              <a:t>[Type </a:t>
            </a:r>
            <a:r>
              <a:rPr kumimoji="0" lang="en-GB" sz="1200" b="0" i="0" u="none" strike="noStrike" kern="1200" cap="none" spc="0" normalizeH="0" baseline="0" noProof="0" dirty="0">
                <a:ln>
                  <a:noFill/>
                </a:ln>
                <a:effectLst/>
                <a:uLnTx/>
                <a:uFillTx/>
                <a:latin typeface="Arial"/>
                <a:ea typeface="+mn-ea"/>
                <a:cs typeface="+mn-cs"/>
              </a:rPr>
              <a:t>3]</a:t>
            </a:r>
          </a:p>
        </p:txBody>
      </p:sp>
      <p:cxnSp>
        <p:nvCxnSpPr>
          <p:cNvPr id="10" name="Straight Connector 9">
            <a:extLst>
              <a:ext uri="{FF2B5EF4-FFF2-40B4-BE49-F238E27FC236}">
                <a16:creationId xmlns:a16="http://schemas.microsoft.com/office/drawing/2014/main" id="{FF0EDDC9-A3E7-E8D1-34C3-830F335DEE86}"/>
              </a:ext>
            </a:extLst>
          </p:cNvPr>
          <p:cNvCxnSpPr>
            <a:cxnSpLocks/>
            <a:endCxn id="5" idx="1"/>
          </p:cNvCxnSpPr>
          <p:nvPr/>
        </p:nvCxnSpPr>
        <p:spPr>
          <a:xfrm>
            <a:off x="6359236" y="3360084"/>
            <a:ext cx="305521" cy="1099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7F2A9F6-7A5E-080E-E913-9F1D3A981A25}"/>
              </a:ext>
            </a:extLst>
          </p:cNvPr>
          <p:cNvCxnSpPr>
            <a:cxnSpLocks/>
            <a:endCxn id="9" idx="1"/>
          </p:cNvCxnSpPr>
          <p:nvPr/>
        </p:nvCxnSpPr>
        <p:spPr>
          <a:xfrm>
            <a:off x="6359236" y="3522785"/>
            <a:ext cx="305521" cy="1956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8B977FE-BFE6-F729-EB88-62C22FA9303D}"/>
              </a:ext>
            </a:extLst>
          </p:cNvPr>
          <p:cNvSpPr txBox="1"/>
          <p:nvPr/>
        </p:nvSpPr>
        <p:spPr>
          <a:xfrm>
            <a:off x="6664756" y="3889743"/>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[Type 2]</a:t>
            </a:r>
          </a:p>
        </p:txBody>
      </p:sp>
      <p:sp>
        <p:nvSpPr>
          <p:cNvPr id="15" name="TextBox 14">
            <a:extLst>
              <a:ext uri="{FF2B5EF4-FFF2-40B4-BE49-F238E27FC236}">
                <a16:creationId xmlns:a16="http://schemas.microsoft.com/office/drawing/2014/main" id="{B137688C-7F7E-07BD-0AB3-1826FC37ED9A}"/>
              </a:ext>
            </a:extLst>
          </p:cNvPr>
          <p:cNvSpPr txBox="1"/>
          <p:nvPr/>
        </p:nvSpPr>
        <p:spPr>
          <a:xfrm>
            <a:off x="6664755" y="5096738"/>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[Type 1]</a:t>
            </a:r>
          </a:p>
        </p:txBody>
      </p:sp>
    </p:spTree>
    <p:extLst>
      <p:ext uri="{BB962C8B-B14F-4D97-AF65-F5344CB8AC3E}">
        <p14:creationId xmlns:p14="http://schemas.microsoft.com/office/powerpoint/2010/main" val="336812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[Line graph / Insert action title]</a:t>
            </a:r>
          </a:p>
        </p:txBody>
      </p:sp>
      <p:sp>
        <p:nvSpPr>
          <p:cNvPr id="6" name="Subtitle 5">
            <a:extLst>
              <a:ext uri="{FF2B5EF4-FFF2-40B4-BE49-F238E27FC236}">
                <a16:creationId xmlns:a16="http://schemas.microsoft.com/office/drawing/2014/main" id="{5897AA29-75F7-7A98-F3BB-9A80CEBD03E3}"/>
              </a:ext>
            </a:extLst>
          </p:cNvPr>
          <p:cNvSpPr>
            <a:spLocks noGrp="1"/>
          </p:cNvSpPr>
          <p:nvPr>
            <p:ph type="subTitle" idx="1"/>
          </p:nvPr>
        </p:nvSpPr>
        <p:spPr/>
        <p:txBody>
          <a:bodyPr/>
          <a:lstStyle/>
          <a:p>
            <a:endParaRPr lang="en-US"/>
          </a:p>
        </p:txBody>
      </p:sp>
      <p:sp>
        <p:nvSpPr>
          <p:cNvPr id="15" name="Text Placeholder 14">
            <a:extLst>
              <a:ext uri="{FF2B5EF4-FFF2-40B4-BE49-F238E27FC236}">
                <a16:creationId xmlns:a16="http://schemas.microsoft.com/office/drawing/2014/main" id="{FB012203-23F5-8F60-FF2C-A2BBD4B7EAD0}"/>
              </a:ext>
            </a:extLst>
          </p:cNvPr>
          <p:cNvSpPr>
            <a:spLocks noGrp="1"/>
          </p:cNvSpPr>
          <p:nvPr>
            <p:ph type="body" sz="quarter" idx="17"/>
          </p:nvPr>
        </p:nvSpPr>
        <p:spPr/>
        <p:txBody>
          <a:bodyPr/>
          <a:lstStyle/>
          <a:p>
            <a:endParaRPr lang="en-US"/>
          </a:p>
        </p:txBody>
      </p:sp>
      <p:graphicFrame>
        <p:nvGraphicFramePr>
          <p:cNvPr id="7" name="Chart 6">
            <a:extLst>
              <a:ext uri="{FF2B5EF4-FFF2-40B4-BE49-F238E27FC236}">
                <a16:creationId xmlns:a16="http://schemas.microsoft.com/office/drawing/2014/main" id="{1B3EB6FC-FB3A-94E9-90AF-4B233128B5F4}"/>
              </a:ext>
            </a:extLst>
          </p:cNvPr>
          <p:cNvGraphicFramePr/>
          <p:nvPr>
            <p:extLst>
              <p:ext uri="{D42A27DB-BD31-4B8C-83A1-F6EECF244321}">
                <p14:modId xmlns:p14="http://schemas.microsoft.com/office/powerpoint/2010/main" val="1940694461"/>
              </p:ext>
            </p:extLst>
          </p:nvPr>
        </p:nvGraphicFramePr>
        <p:xfrm>
          <a:off x="467805" y="2470980"/>
          <a:ext cx="10939336" cy="371617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69F04B1-E62F-AFD6-3790-96AA99E23B86}"/>
              </a:ext>
            </a:extLst>
          </p:cNvPr>
          <p:cNvSpPr txBox="1"/>
          <p:nvPr/>
        </p:nvSpPr>
        <p:spPr>
          <a:xfrm>
            <a:off x="10380621" y="2689382"/>
            <a:ext cx="1451556" cy="307777"/>
          </a:xfrm>
          <a:prstGeom prst="rect">
            <a:avLst/>
          </a:prstGeom>
          <a:solidFill>
            <a:schemeClr val="bg1"/>
          </a:solidFill>
        </p:spPr>
        <p:txBody>
          <a:bodyPr wrap="square" rtlCol="0">
            <a:spAutoFit/>
          </a:bodyPr>
          <a:lstStyle/>
          <a:p>
            <a:pPr lvl="0"/>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1]</a:t>
            </a:r>
          </a:p>
        </p:txBody>
      </p:sp>
      <p:sp>
        <p:nvSpPr>
          <p:cNvPr id="9" name="TextBox 8">
            <a:extLst>
              <a:ext uri="{FF2B5EF4-FFF2-40B4-BE49-F238E27FC236}">
                <a16:creationId xmlns:a16="http://schemas.microsoft.com/office/drawing/2014/main" id="{00C7BD10-4CD3-E835-82AD-AF549A30EE68}"/>
              </a:ext>
            </a:extLst>
          </p:cNvPr>
          <p:cNvSpPr txBox="1"/>
          <p:nvPr/>
        </p:nvSpPr>
        <p:spPr>
          <a:xfrm>
            <a:off x="10380621" y="3263959"/>
            <a:ext cx="1451555"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2]</a:t>
            </a:r>
          </a:p>
        </p:txBody>
      </p:sp>
      <p:sp>
        <p:nvSpPr>
          <p:cNvPr id="10" name="Rectangle 9">
            <a:extLst>
              <a:ext uri="{FF2B5EF4-FFF2-40B4-BE49-F238E27FC236}">
                <a16:creationId xmlns:a16="http://schemas.microsoft.com/office/drawing/2014/main" id="{5B945678-8F37-B442-EE25-9E543759CF7E}"/>
              </a:ext>
            </a:extLst>
          </p:cNvPr>
          <p:cNvSpPr/>
          <p:nvPr/>
        </p:nvSpPr>
        <p:spPr>
          <a:xfrm>
            <a:off x="467806" y="1885023"/>
            <a:ext cx="1930337"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4" name="TextBox 13">
            <a:extLst>
              <a:ext uri="{FF2B5EF4-FFF2-40B4-BE49-F238E27FC236}">
                <a16:creationId xmlns:a16="http://schemas.microsoft.com/office/drawing/2014/main" id="{0401D9B7-2E9B-0188-15C1-CEC2088F2B9E}"/>
              </a:ext>
            </a:extLst>
          </p:cNvPr>
          <p:cNvSpPr txBox="1"/>
          <p:nvPr/>
        </p:nvSpPr>
        <p:spPr>
          <a:xfrm>
            <a:off x="10380620" y="3753919"/>
            <a:ext cx="1451556"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3]</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
        <p:nvSpPr>
          <p:cNvPr id="5" name="Footer Placeholder 2">
            <a:extLst>
              <a:ext uri="{FF2B5EF4-FFF2-40B4-BE49-F238E27FC236}">
                <a16:creationId xmlns:a16="http://schemas.microsoft.com/office/drawing/2014/main" id="{52D96311-0EDE-B9E3-4233-F924FC75613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 name="Line Callout 1 15">
            <a:extLst>
              <a:ext uri="{FF2B5EF4-FFF2-40B4-BE49-F238E27FC236}">
                <a16:creationId xmlns:a16="http://schemas.microsoft.com/office/drawing/2014/main" id="{694ABB91-50F5-2120-3ED1-DF0A25D616DC}"/>
              </a:ext>
            </a:extLst>
          </p:cNvPr>
          <p:cNvSpPr/>
          <p:nvPr/>
        </p:nvSpPr>
        <p:spPr>
          <a:xfrm>
            <a:off x="5238780" y="3104350"/>
            <a:ext cx="2391380" cy="803457"/>
          </a:xfrm>
          <a:prstGeom prst="borderCallout1">
            <a:avLst>
              <a:gd name="adj1" fmla="val 100011"/>
              <a:gd name="adj2" fmla="val 50938"/>
              <a:gd name="adj3" fmla="val 145125"/>
              <a:gd name="adj4" fmla="val 114842"/>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key takeaway]</a:t>
            </a:r>
          </a:p>
        </p:txBody>
      </p:sp>
      <p:sp>
        <p:nvSpPr>
          <p:cNvPr id="17" name="Google Shape;538;p14">
            <a:extLst>
              <a:ext uri="{FF2B5EF4-FFF2-40B4-BE49-F238E27FC236}">
                <a16:creationId xmlns:a16="http://schemas.microsoft.com/office/drawing/2014/main" id="{537FE485-D3E8-ECE2-EBDF-12459AC0871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415669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dirty="0"/>
              <a:t>[Multiple line charts / Insert action title]</a:t>
            </a:r>
          </a:p>
        </p:txBody>
      </p:sp>
      <p:sp>
        <p:nvSpPr>
          <p:cNvPr id="26" name="Text Placeholder 25">
            <a:extLst>
              <a:ext uri="{FF2B5EF4-FFF2-40B4-BE49-F238E27FC236}">
                <a16:creationId xmlns:a16="http://schemas.microsoft.com/office/drawing/2014/main" id="{8E913F19-9760-1041-7ADB-FAF727433346}"/>
              </a:ext>
            </a:extLst>
          </p:cNvPr>
          <p:cNvSpPr>
            <a:spLocks noGrp="1"/>
          </p:cNvSpPr>
          <p:nvPr>
            <p:ph type="body" sz="quarter" idx="17"/>
          </p:nvPr>
        </p:nvSpPr>
        <p:spPr/>
        <p:txBody>
          <a:bodyPr/>
          <a:lstStyle/>
          <a:p>
            <a:endParaRPr lang="en-US"/>
          </a:p>
        </p:txBody>
      </p: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2773761730"/>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2" y="1506277"/>
            <a:ext cx="30521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[Data], </a:t>
            </a:r>
            <a:r>
              <a:rPr kumimoji="0" lang="en-US" sz="14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3828275010"/>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1608573157"/>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4283035090"/>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30521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[Data], </a:t>
            </a:r>
            <a:r>
              <a:rPr kumimoji="0" lang="en-US" sz="14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3" y="1506277"/>
            <a:ext cx="30910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[Data], </a:t>
            </a:r>
            <a:r>
              <a:rPr kumimoji="0" lang="en-US" sz="14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30910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[Data], </a:t>
            </a:r>
            <a:r>
              <a:rPr kumimoji="0" lang="en-US" sz="1400" i="0" u="none" strike="noStrike" kern="0" cap="none" spc="0" normalizeH="0" baseline="0" noProof="0" dirty="0">
                <a:ln>
                  <a:noFill/>
                </a:ln>
                <a:solidFill>
                  <a:schemeClr val="bg1">
                    <a:lumMod val="65000"/>
                  </a:schemeClr>
                </a:solidFill>
                <a:effectLst/>
                <a:uLnTx/>
                <a:uFillTx/>
                <a:latin typeface="Arial"/>
                <a:cs typeface="Arial"/>
                <a:sym typeface="Arial"/>
              </a:rPr>
              <a:t>[Unit]</a:t>
            </a:r>
          </a:p>
        </p:txBody>
      </p:sp>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lumMod val="65000"/>
                  </a:schemeClr>
                </a:solidFill>
              </a:rPr>
              <a:t>xx</a:t>
            </a:r>
            <a:r>
              <a:rPr kumimoji="0" lang="en-US" sz="1200" b="0" i="0" u="none" strike="noStrike" kern="0" cap="none" spc="0" normalizeH="0" baseline="0" noProof="0" dirty="0">
                <a:ln>
                  <a:noFill/>
                </a:ln>
                <a:solidFill>
                  <a:schemeClr val="bg1">
                    <a:lumMod val="65000"/>
                  </a:schemeClr>
                </a:solidFill>
                <a:effectLst/>
                <a:uLnTx/>
                <a:uFillTx/>
                <a:latin typeface="Arial"/>
                <a:cs typeface="Arial"/>
                <a:sym typeface="Arial"/>
              </a:rPr>
              <a:t>% of all [insert]</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lumMod val="65000"/>
                  </a:schemeClr>
                </a:solidFill>
              </a:rPr>
              <a:t>xx</a:t>
            </a:r>
            <a:r>
              <a:rPr kumimoji="0" lang="en-US" sz="1200" b="0" i="0" u="none" strike="noStrike" kern="0" cap="none" spc="0" normalizeH="0" baseline="0" noProof="0" dirty="0">
                <a:ln>
                  <a:noFill/>
                </a:ln>
                <a:solidFill>
                  <a:schemeClr val="bg1">
                    <a:lumMod val="65000"/>
                  </a:schemeClr>
                </a:solidFill>
                <a:effectLst/>
                <a:uLnTx/>
                <a:uFillTx/>
                <a:latin typeface="Arial"/>
                <a:cs typeface="Arial"/>
                <a:sym typeface="Arial"/>
              </a:rPr>
              <a:t>% of all [insert]</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lumMod val="65000"/>
                  </a:schemeClr>
                </a:solidFill>
              </a:rPr>
              <a:t>xx</a:t>
            </a:r>
            <a:r>
              <a:rPr kumimoji="0" lang="en-US" sz="1200" b="0" i="0" u="none" strike="noStrike" kern="0" cap="none" spc="0" normalizeH="0" baseline="0" noProof="0" dirty="0">
                <a:ln>
                  <a:noFill/>
                </a:ln>
                <a:solidFill>
                  <a:schemeClr val="bg1">
                    <a:lumMod val="65000"/>
                  </a:schemeClr>
                </a:solidFill>
                <a:effectLst/>
                <a:uLnTx/>
                <a:uFillTx/>
                <a:latin typeface="Arial"/>
                <a:cs typeface="Arial"/>
                <a:sym typeface="Arial"/>
              </a:rPr>
              <a:t>% of all [insert]</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lumMod val="65000"/>
                  </a:schemeClr>
                </a:solidFill>
              </a:rPr>
              <a:t>xx</a:t>
            </a:r>
            <a:r>
              <a:rPr kumimoji="0" lang="en-US" sz="1200" b="0" i="0" u="none" strike="noStrike" kern="0" cap="none" spc="0" normalizeH="0" baseline="0" noProof="0" dirty="0">
                <a:ln>
                  <a:noFill/>
                </a:ln>
                <a:solidFill>
                  <a:schemeClr val="bg1">
                    <a:lumMod val="65000"/>
                  </a:schemeClr>
                </a:solidFill>
                <a:effectLst/>
                <a:uLnTx/>
                <a:uFillTx/>
                <a:latin typeface="Arial"/>
                <a:cs typeface="Arial"/>
                <a:sym typeface="Arial"/>
              </a:rPr>
              <a:t>% of all [insert]</a:t>
            </a:r>
          </a:p>
        </p:txBody>
      </p:sp>
      <p:sp>
        <p:nvSpPr>
          <p:cNvPr id="24" name="Google Shape;507;p14">
            <a:extLst>
              <a:ext uri="{FF2B5EF4-FFF2-40B4-BE49-F238E27FC236}">
                <a16:creationId xmlns:a16="http://schemas.microsoft.com/office/drawing/2014/main" id="{AE3E1A12-3B8C-567A-B86C-4746848495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4D27ACFE-55C7-7E3D-F4BF-19831F8F66B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cxnSp>
        <p:nvCxnSpPr>
          <p:cNvPr id="27" name="Straight Connector 26">
            <a:extLst>
              <a:ext uri="{FF2B5EF4-FFF2-40B4-BE49-F238E27FC236}">
                <a16:creationId xmlns:a16="http://schemas.microsoft.com/office/drawing/2014/main" id="{5A9DFFAB-43AE-9CE7-E654-C547467DE211}"/>
              </a:ext>
            </a:extLst>
          </p:cNvPr>
          <p:cNvCxnSpPr>
            <a:cxnSpLocks/>
          </p:cNvCxnSpPr>
          <p:nvPr/>
        </p:nvCxnSpPr>
        <p:spPr>
          <a:xfrm flipH="1">
            <a:off x="6096000" y="1506277"/>
            <a:ext cx="1" cy="4788364"/>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C1F6C0-0D24-61A0-779F-736B6EB17C37}"/>
              </a:ext>
            </a:extLst>
          </p:cNvPr>
          <p:cNvCxnSpPr>
            <a:cxnSpLocks/>
          </p:cNvCxnSpPr>
          <p:nvPr/>
        </p:nvCxnSpPr>
        <p:spPr>
          <a:xfrm flipH="1">
            <a:off x="671086" y="3900459"/>
            <a:ext cx="10849829"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B7043BF3-ED54-5C81-64B4-149919871496}"/>
              </a:ext>
            </a:extLst>
          </p:cNvPr>
          <p:cNvGraphicFramePr/>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 name="Chart 5">
            <a:extLst>
              <a:ext uri="{FF2B5EF4-FFF2-40B4-BE49-F238E27FC236}">
                <a16:creationId xmlns:a16="http://schemas.microsoft.com/office/drawing/2014/main" id="{19A7EA43-17A3-BBC5-0685-9E9B5E03922B}"/>
              </a:ext>
            </a:extLst>
          </p:cNvPr>
          <p:cNvGraphicFramePr/>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2" name="Chart 11">
            <a:extLst>
              <a:ext uri="{FF2B5EF4-FFF2-40B4-BE49-F238E27FC236}">
                <a16:creationId xmlns:a16="http://schemas.microsoft.com/office/drawing/2014/main" id="{8429FBCA-7D08-800B-5F35-2024D0721BF3}"/>
              </a:ext>
            </a:extLst>
          </p:cNvPr>
          <p:cNvGraphicFramePr/>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hart 12">
            <a:extLst>
              <a:ext uri="{FF2B5EF4-FFF2-40B4-BE49-F238E27FC236}">
                <a16:creationId xmlns:a16="http://schemas.microsoft.com/office/drawing/2014/main" id="{A759F880-B301-ED5B-8CF6-C72CE25DD8E5}"/>
              </a:ext>
            </a:extLst>
          </p:cNvPr>
          <p:cNvGraphicFramePr/>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845210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[Line chart with two scenarios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38D79FAE-EC08-BBAD-E329-1A1DC9B8DC5F}"/>
              </a:ext>
            </a:extLst>
          </p:cNvPr>
          <p:cNvGraphicFramePr/>
          <p:nvPr>
            <p:extLst>
              <p:ext uri="{D42A27DB-BD31-4B8C-83A1-F6EECF244321}">
                <p14:modId xmlns:p14="http://schemas.microsoft.com/office/powerpoint/2010/main" val="2775047231"/>
              </p:ext>
            </p:extLst>
          </p:nvPr>
        </p:nvGraphicFramePr>
        <p:xfrm>
          <a:off x="619126" y="2793444"/>
          <a:ext cx="7235572" cy="3363938"/>
        </p:xfrm>
        <a:graphic>
          <a:graphicData uri="http://schemas.openxmlformats.org/drawingml/2006/chart">
            <c:chart xmlns:c="http://schemas.openxmlformats.org/drawingml/2006/chart" xmlns:r="http://schemas.openxmlformats.org/officeDocument/2006/relationships" r:id="rId6"/>
          </a:graphicData>
        </a:graphic>
      </p:graphicFrame>
      <p:grpSp>
        <p:nvGrpSpPr>
          <p:cNvPr id="5" name="Group 4">
            <a:extLst>
              <a:ext uri="{FF2B5EF4-FFF2-40B4-BE49-F238E27FC236}">
                <a16:creationId xmlns:a16="http://schemas.microsoft.com/office/drawing/2014/main" id="{DDC0DA94-47FE-A0D4-4316-8F2799C8BC49}"/>
              </a:ext>
            </a:extLst>
          </p:cNvPr>
          <p:cNvGrpSpPr/>
          <p:nvPr/>
        </p:nvGrpSpPr>
        <p:grpSpPr>
          <a:xfrm>
            <a:off x="6479676" y="2450603"/>
            <a:ext cx="1233211" cy="184666"/>
            <a:chOff x="7316536" y="2186224"/>
            <a:chExt cx="1233211" cy="184666"/>
          </a:xfrm>
        </p:grpSpPr>
        <p:cxnSp>
          <p:nvCxnSpPr>
            <p:cNvPr id="6" name="Straight Connector 5">
              <a:extLst>
                <a:ext uri="{FF2B5EF4-FFF2-40B4-BE49-F238E27FC236}">
                  <a16:creationId xmlns:a16="http://schemas.microsoft.com/office/drawing/2014/main" id="{CB0B66FC-C9FC-8386-3530-4E0AB4254A26}"/>
                </a:ext>
              </a:extLst>
            </p:cNvPr>
            <p:cNvCxnSpPr>
              <a:cxnSpLocks/>
            </p:cNvCxnSpPr>
            <p:nvPr>
              <p:custDataLst>
                <p:tags r:id="rId3"/>
              </p:custDataLst>
            </p:nvPr>
          </p:nvCxnSpPr>
          <p:spPr bwMode="gray">
            <a:xfrm>
              <a:off x="7316536" y="2278557"/>
              <a:ext cx="285750" cy="0"/>
            </a:xfrm>
            <a:prstGeom prst="line">
              <a:avLst/>
            </a:prstGeom>
            <a:ln w="28575" cap="rnd" cmpd="sng" algn="ctr">
              <a:solidFill>
                <a:schemeClr val="accent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A83A7A7C-9AC8-AD7E-4C54-FEC364CAC084}"/>
                </a:ext>
              </a:extLst>
            </p:cNvPr>
            <p:cNvSpPr>
              <a:spLocks/>
            </p:cNvSpPr>
            <p:nvPr/>
          </p:nvSpPr>
          <p:spPr>
            <a:xfrm>
              <a:off x="7724504"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2]</a:t>
              </a:r>
            </a:p>
          </p:txBody>
        </p:sp>
      </p:grpSp>
      <p:grpSp>
        <p:nvGrpSpPr>
          <p:cNvPr id="9" name="Group 8">
            <a:extLst>
              <a:ext uri="{FF2B5EF4-FFF2-40B4-BE49-F238E27FC236}">
                <a16:creationId xmlns:a16="http://schemas.microsoft.com/office/drawing/2014/main" id="{28910B5E-89E1-70C8-1CA5-31D430E281E6}"/>
              </a:ext>
            </a:extLst>
          </p:cNvPr>
          <p:cNvGrpSpPr/>
          <p:nvPr/>
        </p:nvGrpSpPr>
        <p:grpSpPr>
          <a:xfrm>
            <a:off x="4834624" y="2450603"/>
            <a:ext cx="1233211" cy="184666"/>
            <a:chOff x="5926737" y="2186224"/>
            <a:chExt cx="1233211" cy="184666"/>
          </a:xfrm>
        </p:grpSpPr>
        <p:cxnSp>
          <p:nvCxnSpPr>
            <p:cNvPr id="10" name="Straight Connector 9">
              <a:extLst>
                <a:ext uri="{FF2B5EF4-FFF2-40B4-BE49-F238E27FC236}">
                  <a16:creationId xmlns:a16="http://schemas.microsoft.com/office/drawing/2014/main" id="{4F9BBB14-8167-1435-1247-7D114D468801}"/>
                </a:ext>
              </a:extLst>
            </p:cNvPr>
            <p:cNvCxnSpPr>
              <a:cxnSpLocks/>
            </p:cNvCxnSpPr>
            <p:nvPr>
              <p:custDataLst>
                <p:tags r:id="rId2"/>
              </p:custDataLst>
            </p:nvPr>
          </p:nvCxnSpPr>
          <p:spPr bwMode="gray">
            <a:xfrm>
              <a:off x="5926737" y="2278557"/>
              <a:ext cx="285750" cy="0"/>
            </a:xfrm>
            <a:prstGeom prst="line">
              <a:avLst/>
            </a:prstGeom>
            <a:ln w="28575" cap="rnd" cmpd="sng" algn="ctr">
              <a:solidFill>
                <a:schemeClr val="accent2"/>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9C703BF3-4DA4-9C66-9846-636EDB737BD2}"/>
                </a:ext>
              </a:extLst>
            </p:cNvPr>
            <p:cNvSpPr>
              <a:spLocks/>
            </p:cNvSpPr>
            <p:nvPr/>
          </p:nvSpPr>
          <p:spPr>
            <a:xfrm>
              <a:off x="6334705"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1]</a:t>
              </a:r>
            </a:p>
          </p:txBody>
        </p:sp>
      </p:grpSp>
      <p:grpSp>
        <p:nvGrpSpPr>
          <p:cNvPr id="12" name="Group 11">
            <a:extLst>
              <a:ext uri="{FF2B5EF4-FFF2-40B4-BE49-F238E27FC236}">
                <a16:creationId xmlns:a16="http://schemas.microsoft.com/office/drawing/2014/main" id="{7A336734-13A8-44CA-4CBC-54A6531591F7}"/>
              </a:ext>
            </a:extLst>
          </p:cNvPr>
          <p:cNvGrpSpPr/>
          <p:nvPr/>
        </p:nvGrpSpPr>
        <p:grpSpPr>
          <a:xfrm>
            <a:off x="3341858" y="2450603"/>
            <a:ext cx="1233211" cy="184666"/>
            <a:chOff x="4689224" y="2186224"/>
            <a:chExt cx="1233211" cy="184666"/>
          </a:xfrm>
        </p:grpSpPr>
        <p:cxnSp>
          <p:nvCxnSpPr>
            <p:cNvPr id="13" name="Straight Connector 12">
              <a:extLst>
                <a:ext uri="{FF2B5EF4-FFF2-40B4-BE49-F238E27FC236}">
                  <a16:creationId xmlns:a16="http://schemas.microsoft.com/office/drawing/2014/main" id="{D1FDB6C8-6EB4-ABC5-9C3D-8B2C28361ED0}"/>
                </a:ext>
              </a:extLst>
            </p:cNvPr>
            <p:cNvCxnSpPr>
              <a:cxnSpLocks/>
            </p:cNvCxnSpPr>
            <p:nvPr>
              <p:custDataLst>
                <p:tags r:id="rId1"/>
              </p:custDataLst>
            </p:nvPr>
          </p:nvCxnSpPr>
          <p:spPr bwMode="gray">
            <a:xfrm>
              <a:off x="4689224" y="2278557"/>
              <a:ext cx="285750" cy="0"/>
            </a:xfrm>
            <a:prstGeom prst="line">
              <a:avLst/>
            </a:prstGeom>
            <a:ln w="28575" cap="rnd"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7246060-E4A4-E69B-B8D7-9337497B15C0}"/>
                </a:ext>
              </a:extLst>
            </p:cNvPr>
            <p:cNvSpPr>
              <a:spLocks/>
            </p:cNvSpPr>
            <p:nvPr/>
          </p:nvSpPr>
          <p:spPr>
            <a:xfrm>
              <a:off x="5097192"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[Historic]</a:t>
              </a:r>
            </a:p>
          </p:txBody>
        </p:sp>
      </p:grpSp>
      <p:sp>
        <p:nvSpPr>
          <p:cNvPr id="16" name="TextBox 15">
            <a:extLst>
              <a:ext uri="{FF2B5EF4-FFF2-40B4-BE49-F238E27FC236}">
                <a16:creationId xmlns:a16="http://schemas.microsoft.com/office/drawing/2014/main" id="{556A5444-D2C6-6A6A-4772-E9BB3B92F05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7" name="Straight Connector 16">
            <a:extLst>
              <a:ext uri="{FF2B5EF4-FFF2-40B4-BE49-F238E27FC236}">
                <a16:creationId xmlns:a16="http://schemas.microsoft.com/office/drawing/2014/main" id="{CF8B53AD-EF7E-F602-6401-F9B1D5DF88C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831258-1CE8-3552-7C19-6D1BBD98C4F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9" name="TextBox 18">
            <a:extLst>
              <a:ext uri="{FF2B5EF4-FFF2-40B4-BE49-F238E27FC236}">
                <a16:creationId xmlns:a16="http://schemas.microsoft.com/office/drawing/2014/main" id="{1C87E3A0-EAF9-0CC9-53FC-A7062CF8013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0" name="Straight Connector 19">
            <a:extLst>
              <a:ext uri="{FF2B5EF4-FFF2-40B4-BE49-F238E27FC236}">
                <a16:creationId xmlns:a16="http://schemas.microsoft.com/office/drawing/2014/main" id="{E5D388DE-869D-7554-3605-E3D57BB0D4D0}"/>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081285-D567-02FF-7A9D-3962B541C8F1}"/>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A1CE6B-064B-55E4-8546-6EED70164EF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15" name="Google Shape;507;p14">
            <a:extLst>
              <a:ext uri="{FF2B5EF4-FFF2-40B4-BE49-F238E27FC236}">
                <a16:creationId xmlns:a16="http://schemas.microsoft.com/office/drawing/2014/main" id="{76883B40-D60C-E50F-DD70-5F28B3ED370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3" name="Google Shape;538;p14">
            <a:extLst>
              <a:ext uri="{FF2B5EF4-FFF2-40B4-BE49-F238E27FC236}">
                <a16:creationId xmlns:a16="http://schemas.microsoft.com/office/drawing/2014/main" id="{BD4F5728-8181-3547-190D-20E76DBAE43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670873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[Line chart with three scenarios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38D79FAE-EC08-BBAD-E329-1A1DC9B8DC5F}"/>
              </a:ext>
            </a:extLst>
          </p:cNvPr>
          <p:cNvGraphicFramePr/>
          <p:nvPr>
            <p:extLst>
              <p:ext uri="{D42A27DB-BD31-4B8C-83A1-F6EECF244321}">
                <p14:modId xmlns:p14="http://schemas.microsoft.com/office/powerpoint/2010/main" val="3514740203"/>
              </p:ext>
            </p:extLst>
          </p:nvPr>
        </p:nvGraphicFramePr>
        <p:xfrm>
          <a:off x="619125" y="2793444"/>
          <a:ext cx="6157059" cy="3363938"/>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A83A7A7C-9AC8-AD7E-4C54-FEC364CAC084}"/>
              </a:ext>
            </a:extLst>
          </p:cNvPr>
          <p:cNvSpPr>
            <a:spLocks/>
          </p:cNvSpPr>
          <p:nvPr/>
        </p:nvSpPr>
        <p:spPr>
          <a:xfrm>
            <a:off x="6718091" y="3345429"/>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1]</a:t>
            </a:r>
          </a:p>
        </p:txBody>
      </p:sp>
      <p:sp>
        <p:nvSpPr>
          <p:cNvPr id="16" name="TextBox 15">
            <a:extLst>
              <a:ext uri="{FF2B5EF4-FFF2-40B4-BE49-F238E27FC236}">
                <a16:creationId xmlns:a16="http://schemas.microsoft.com/office/drawing/2014/main" id="{556A5444-D2C6-6A6A-4772-E9BB3B92F05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7" name="Straight Connector 16">
            <a:extLst>
              <a:ext uri="{FF2B5EF4-FFF2-40B4-BE49-F238E27FC236}">
                <a16:creationId xmlns:a16="http://schemas.microsoft.com/office/drawing/2014/main" id="{CF8B53AD-EF7E-F602-6401-F9B1D5DF88C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831258-1CE8-3552-7C19-6D1BBD98C4F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a:t>
            </a:r>
            <a:r>
              <a:rPr kumimoji="0" lang="en-GB" sz="1200" b="1"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9" name="TextBox 18">
            <a:extLst>
              <a:ext uri="{FF2B5EF4-FFF2-40B4-BE49-F238E27FC236}">
                <a16:creationId xmlns:a16="http://schemas.microsoft.com/office/drawing/2014/main" id="{1C87E3A0-EAF9-0CC9-53FC-A7062CF8013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0" name="Straight Connector 19">
            <a:extLst>
              <a:ext uri="{FF2B5EF4-FFF2-40B4-BE49-F238E27FC236}">
                <a16:creationId xmlns:a16="http://schemas.microsoft.com/office/drawing/2014/main" id="{E5D388DE-869D-7554-3605-E3D57BB0D4D0}"/>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081285-D567-02FF-7A9D-3962B541C8F1}"/>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A1CE6B-064B-55E4-8546-6EED70164EF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15" name="Rectangle 14">
            <a:extLst>
              <a:ext uri="{FF2B5EF4-FFF2-40B4-BE49-F238E27FC236}">
                <a16:creationId xmlns:a16="http://schemas.microsoft.com/office/drawing/2014/main" id="{42271329-9439-B942-9888-63AFF8241F59}"/>
              </a:ext>
            </a:extLst>
          </p:cNvPr>
          <p:cNvSpPr>
            <a:spLocks/>
          </p:cNvSpPr>
          <p:nvPr/>
        </p:nvSpPr>
        <p:spPr>
          <a:xfrm>
            <a:off x="6718091" y="3884190"/>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2]</a:t>
            </a:r>
          </a:p>
        </p:txBody>
      </p:sp>
      <p:sp>
        <p:nvSpPr>
          <p:cNvPr id="23" name="Rectangle 22">
            <a:extLst>
              <a:ext uri="{FF2B5EF4-FFF2-40B4-BE49-F238E27FC236}">
                <a16:creationId xmlns:a16="http://schemas.microsoft.com/office/drawing/2014/main" id="{AE805C3C-89D3-073E-B216-772E90B0E78B}"/>
              </a:ext>
            </a:extLst>
          </p:cNvPr>
          <p:cNvSpPr>
            <a:spLocks/>
          </p:cNvSpPr>
          <p:nvPr/>
        </p:nvSpPr>
        <p:spPr>
          <a:xfrm>
            <a:off x="6718091" y="4409972"/>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3]</a:t>
            </a:r>
          </a:p>
        </p:txBody>
      </p:sp>
      <p:sp>
        <p:nvSpPr>
          <p:cNvPr id="5" name="Google Shape;507;p14">
            <a:extLst>
              <a:ext uri="{FF2B5EF4-FFF2-40B4-BE49-F238E27FC236}">
                <a16:creationId xmlns:a16="http://schemas.microsoft.com/office/drawing/2014/main" id="{84CA74B6-9EC7-A35F-7043-86DA0DADF33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88F809EF-6D5D-D42B-9753-89DCB037227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025793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[Line chart with two scenarios and gap analysis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38D79FAE-EC08-BBAD-E329-1A1DC9B8DC5F}"/>
              </a:ext>
            </a:extLst>
          </p:cNvPr>
          <p:cNvGraphicFramePr/>
          <p:nvPr>
            <p:extLst>
              <p:ext uri="{D42A27DB-BD31-4B8C-83A1-F6EECF244321}">
                <p14:modId xmlns:p14="http://schemas.microsoft.com/office/powerpoint/2010/main" val="137077760"/>
              </p:ext>
            </p:extLst>
          </p:nvPr>
        </p:nvGraphicFramePr>
        <p:xfrm>
          <a:off x="619126" y="2793444"/>
          <a:ext cx="7235572" cy="3363938"/>
        </p:xfrm>
        <a:graphic>
          <a:graphicData uri="http://schemas.openxmlformats.org/drawingml/2006/chart">
            <c:chart xmlns:c="http://schemas.openxmlformats.org/drawingml/2006/chart" xmlns:r="http://schemas.openxmlformats.org/officeDocument/2006/relationships" r:id="rId6"/>
          </a:graphicData>
        </a:graphic>
      </p:graphicFrame>
      <p:grpSp>
        <p:nvGrpSpPr>
          <p:cNvPr id="5" name="Group 4">
            <a:extLst>
              <a:ext uri="{FF2B5EF4-FFF2-40B4-BE49-F238E27FC236}">
                <a16:creationId xmlns:a16="http://schemas.microsoft.com/office/drawing/2014/main" id="{DDC0DA94-47FE-A0D4-4316-8F2799C8BC49}"/>
              </a:ext>
            </a:extLst>
          </p:cNvPr>
          <p:cNvGrpSpPr/>
          <p:nvPr/>
        </p:nvGrpSpPr>
        <p:grpSpPr>
          <a:xfrm>
            <a:off x="6479676" y="2450603"/>
            <a:ext cx="1233211" cy="184666"/>
            <a:chOff x="7316536" y="2186224"/>
            <a:chExt cx="1233211" cy="184666"/>
          </a:xfrm>
        </p:grpSpPr>
        <p:cxnSp>
          <p:nvCxnSpPr>
            <p:cNvPr id="6" name="Straight Connector 5">
              <a:extLst>
                <a:ext uri="{FF2B5EF4-FFF2-40B4-BE49-F238E27FC236}">
                  <a16:creationId xmlns:a16="http://schemas.microsoft.com/office/drawing/2014/main" id="{CB0B66FC-C9FC-8386-3530-4E0AB4254A26}"/>
                </a:ext>
              </a:extLst>
            </p:cNvPr>
            <p:cNvCxnSpPr>
              <a:cxnSpLocks/>
            </p:cNvCxnSpPr>
            <p:nvPr>
              <p:custDataLst>
                <p:tags r:id="rId3"/>
              </p:custDataLst>
            </p:nvPr>
          </p:nvCxnSpPr>
          <p:spPr bwMode="gray">
            <a:xfrm>
              <a:off x="7316536" y="2278557"/>
              <a:ext cx="285750" cy="0"/>
            </a:xfrm>
            <a:prstGeom prst="line">
              <a:avLst/>
            </a:prstGeom>
            <a:ln w="28575" cap="rnd" cmpd="sng" algn="ctr">
              <a:solidFill>
                <a:schemeClr val="accent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A83A7A7C-9AC8-AD7E-4C54-FEC364CAC084}"/>
                </a:ext>
              </a:extLst>
            </p:cNvPr>
            <p:cNvSpPr>
              <a:spLocks/>
            </p:cNvSpPr>
            <p:nvPr/>
          </p:nvSpPr>
          <p:spPr>
            <a:xfrm>
              <a:off x="7724504"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2]</a:t>
              </a:r>
            </a:p>
          </p:txBody>
        </p:sp>
      </p:grpSp>
      <p:grpSp>
        <p:nvGrpSpPr>
          <p:cNvPr id="9" name="Group 8">
            <a:extLst>
              <a:ext uri="{FF2B5EF4-FFF2-40B4-BE49-F238E27FC236}">
                <a16:creationId xmlns:a16="http://schemas.microsoft.com/office/drawing/2014/main" id="{28910B5E-89E1-70C8-1CA5-31D430E281E6}"/>
              </a:ext>
            </a:extLst>
          </p:cNvPr>
          <p:cNvGrpSpPr/>
          <p:nvPr/>
        </p:nvGrpSpPr>
        <p:grpSpPr>
          <a:xfrm>
            <a:off x="4834624" y="2450603"/>
            <a:ext cx="1233211" cy="184666"/>
            <a:chOff x="5926737" y="2186224"/>
            <a:chExt cx="1233211" cy="184666"/>
          </a:xfrm>
        </p:grpSpPr>
        <p:cxnSp>
          <p:nvCxnSpPr>
            <p:cNvPr id="10" name="Straight Connector 9">
              <a:extLst>
                <a:ext uri="{FF2B5EF4-FFF2-40B4-BE49-F238E27FC236}">
                  <a16:creationId xmlns:a16="http://schemas.microsoft.com/office/drawing/2014/main" id="{4F9BBB14-8167-1435-1247-7D114D468801}"/>
                </a:ext>
              </a:extLst>
            </p:cNvPr>
            <p:cNvCxnSpPr>
              <a:cxnSpLocks/>
            </p:cNvCxnSpPr>
            <p:nvPr>
              <p:custDataLst>
                <p:tags r:id="rId2"/>
              </p:custDataLst>
            </p:nvPr>
          </p:nvCxnSpPr>
          <p:spPr bwMode="gray">
            <a:xfrm>
              <a:off x="5926737" y="2278557"/>
              <a:ext cx="285750" cy="0"/>
            </a:xfrm>
            <a:prstGeom prst="line">
              <a:avLst/>
            </a:prstGeom>
            <a:ln w="28575" cap="rnd" cmpd="sng" algn="ctr">
              <a:solidFill>
                <a:schemeClr val="accent2"/>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9C703BF3-4DA4-9C66-9846-636EDB737BD2}"/>
                </a:ext>
              </a:extLst>
            </p:cNvPr>
            <p:cNvSpPr>
              <a:spLocks/>
            </p:cNvSpPr>
            <p:nvPr/>
          </p:nvSpPr>
          <p:spPr>
            <a:xfrm>
              <a:off x="6334705"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[Scenario 1]</a:t>
              </a:r>
            </a:p>
          </p:txBody>
        </p:sp>
      </p:grpSp>
      <p:grpSp>
        <p:nvGrpSpPr>
          <p:cNvPr id="12" name="Group 11">
            <a:extLst>
              <a:ext uri="{FF2B5EF4-FFF2-40B4-BE49-F238E27FC236}">
                <a16:creationId xmlns:a16="http://schemas.microsoft.com/office/drawing/2014/main" id="{7A336734-13A8-44CA-4CBC-54A6531591F7}"/>
              </a:ext>
            </a:extLst>
          </p:cNvPr>
          <p:cNvGrpSpPr/>
          <p:nvPr/>
        </p:nvGrpSpPr>
        <p:grpSpPr>
          <a:xfrm>
            <a:off x="3341858" y="2450603"/>
            <a:ext cx="1233211" cy="184666"/>
            <a:chOff x="4689224" y="2186224"/>
            <a:chExt cx="1233211" cy="184666"/>
          </a:xfrm>
        </p:grpSpPr>
        <p:cxnSp>
          <p:nvCxnSpPr>
            <p:cNvPr id="13" name="Straight Connector 12">
              <a:extLst>
                <a:ext uri="{FF2B5EF4-FFF2-40B4-BE49-F238E27FC236}">
                  <a16:creationId xmlns:a16="http://schemas.microsoft.com/office/drawing/2014/main" id="{D1FDB6C8-6EB4-ABC5-9C3D-8B2C28361ED0}"/>
                </a:ext>
              </a:extLst>
            </p:cNvPr>
            <p:cNvCxnSpPr>
              <a:cxnSpLocks/>
            </p:cNvCxnSpPr>
            <p:nvPr>
              <p:custDataLst>
                <p:tags r:id="rId1"/>
              </p:custDataLst>
            </p:nvPr>
          </p:nvCxnSpPr>
          <p:spPr bwMode="gray">
            <a:xfrm>
              <a:off x="4689224" y="2278557"/>
              <a:ext cx="285750" cy="0"/>
            </a:xfrm>
            <a:prstGeom prst="line">
              <a:avLst/>
            </a:prstGeom>
            <a:ln w="28575" cap="rnd"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7246060-E4A4-E69B-B8D7-9337497B15C0}"/>
                </a:ext>
              </a:extLst>
            </p:cNvPr>
            <p:cNvSpPr>
              <a:spLocks/>
            </p:cNvSpPr>
            <p:nvPr/>
          </p:nvSpPr>
          <p:spPr>
            <a:xfrm>
              <a:off x="5097192"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tx1"/>
                  </a:solidFill>
                </a:rPr>
                <a:t>[Historic]</a:t>
              </a:r>
            </a:p>
          </p:txBody>
        </p:sp>
      </p:grpSp>
      <p:sp>
        <p:nvSpPr>
          <p:cNvPr id="16" name="TextBox 15">
            <a:extLst>
              <a:ext uri="{FF2B5EF4-FFF2-40B4-BE49-F238E27FC236}">
                <a16:creationId xmlns:a16="http://schemas.microsoft.com/office/drawing/2014/main" id="{556A5444-D2C6-6A6A-4772-E9BB3B92F05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7" name="Straight Connector 16">
            <a:extLst>
              <a:ext uri="{FF2B5EF4-FFF2-40B4-BE49-F238E27FC236}">
                <a16:creationId xmlns:a16="http://schemas.microsoft.com/office/drawing/2014/main" id="{CF8B53AD-EF7E-F602-6401-F9B1D5DF88C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831258-1CE8-3552-7C19-6D1BBD98C4F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sp>
        <p:nvSpPr>
          <p:cNvPr id="19" name="TextBox 18">
            <a:extLst>
              <a:ext uri="{FF2B5EF4-FFF2-40B4-BE49-F238E27FC236}">
                <a16:creationId xmlns:a16="http://schemas.microsoft.com/office/drawing/2014/main" id="{1C87E3A0-EAF9-0CC9-53FC-A7062CF8013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0" name="Straight Connector 19">
            <a:extLst>
              <a:ext uri="{FF2B5EF4-FFF2-40B4-BE49-F238E27FC236}">
                <a16:creationId xmlns:a16="http://schemas.microsoft.com/office/drawing/2014/main" id="{E5D388DE-869D-7554-3605-E3D57BB0D4D0}"/>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081285-D567-02FF-7A9D-3962B541C8F1}"/>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A1CE6B-064B-55E4-8546-6EED70164EF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cxnSp>
        <p:nvCxnSpPr>
          <p:cNvPr id="15" name="Straight Arrow Connector 14">
            <a:extLst>
              <a:ext uri="{FF2B5EF4-FFF2-40B4-BE49-F238E27FC236}">
                <a16:creationId xmlns:a16="http://schemas.microsoft.com/office/drawing/2014/main" id="{3BDA8D7E-B3E0-208F-C41B-8AE1CC1B757B}"/>
              </a:ext>
            </a:extLst>
          </p:cNvPr>
          <p:cNvCxnSpPr>
            <a:cxnSpLocks/>
          </p:cNvCxnSpPr>
          <p:nvPr/>
        </p:nvCxnSpPr>
        <p:spPr>
          <a:xfrm flipV="1">
            <a:off x="7258106" y="3429000"/>
            <a:ext cx="0" cy="1413950"/>
          </a:xfrm>
          <a:prstGeom prst="straightConnector1">
            <a:avLst/>
          </a:prstGeom>
          <a:ln w="15875" cap="flat" cmpd="sng" algn="ctr">
            <a:solidFill>
              <a:schemeClr val="tx1"/>
            </a:solidFill>
            <a:prstDash val="solid"/>
            <a:miter lim="800000"/>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14E49F96-689C-11A6-DC9F-885EB0034A22}"/>
              </a:ext>
            </a:extLst>
          </p:cNvPr>
          <p:cNvSpPr>
            <a:spLocks/>
          </p:cNvSpPr>
          <p:nvPr/>
        </p:nvSpPr>
        <p:spPr>
          <a:xfrm>
            <a:off x="7006487" y="3999450"/>
            <a:ext cx="503238" cy="273050"/>
          </a:xfrm>
          <a:prstGeom prst="ellipse">
            <a:avLst/>
          </a:prstGeom>
          <a:solidFill>
            <a:schemeClr val="accent1"/>
          </a:solidFill>
          <a:ln w="9525">
            <a:solidFill>
              <a:schemeClr val="tx1"/>
            </a:solidFill>
          </a:ln>
          <a:effectLst/>
        </p:spPr>
        <p:txBody>
          <a:bodyPr vert="horz" wrap="none" lIns="0" tIns="0" rIns="0" bIns="0" numCol="1" spcCol="0" rtlCol="0" anchor="ctr" anchorCtr="1">
            <a:noAutofit/>
          </a:bodyPr>
          <a:lstStyle/>
          <a:p>
            <a:pPr algn="ctr">
              <a:spcBef>
                <a:spcPct val="0"/>
              </a:spcBef>
              <a:spcAft>
                <a:spcPct val="0"/>
              </a:spcAft>
            </a:pPr>
            <a:r>
              <a:rPr lang="en-US" altLang="en-US" sz="1200" b="1" kern="0" dirty="0">
                <a:solidFill>
                  <a:schemeClr val="bg1"/>
                </a:solidFill>
              </a:rPr>
              <a:t>xx%</a:t>
            </a:r>
            <a:endParaRPr lang="en-US" sz="1200" b="1" kern="0" dirty="0">
              <a:solidFill>
                <a:schemeClr val="bg1"/>
              </a:solidFill>
            </a:endParaRPr>
          </a:p>
        </p:txBody>
      </p:sp>
      <p:cxnSp>
        <p:nvCxnSpPr>
          <p:cNvPr id="24" name="Straight Arrow Connector 23">
            <a:extLst>
              <a:ext uri="{FF2B5EF4-FFF2-40B4-BE49-F238E27FC236}">
                <a16:creationId xmlns:a16="http://schemas.microsoft.com/office/drawing/2014/main" id="{9EDB708B-49BE-53D6-1AB5-E818A459E4B7}"/>
              </a:ext>
            </a:extLst>
          </p:cNvPr>
          <p:cNvCxnSpPr>
            <a:cxnSpLocks/>
          </p:cNvCxnSpPr>
          <p:nvPr/>
        </p:nvCxnSpPr>
        <p:spPr>
          <a:xfrm flipV="1">
            <a:off x="5822750" y="3901905"/>
            <a:ext cx="0" cy="858559"/>
          </a:xfrm>
          <a:prstGeom prst="straightConnector1">
            <a:avLst/>
          </a:prstGeom>
          <a:ln w="15875" cap="flat" cmpd="sng" algn="ctr">
            <a:solidFill>
              <a:schemeClr val="tx1"/>
            </a:solidFill>
            <a:prstDash val="solid"/>
            <a:miter lim="800000"/>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73105D61-4749-EF11-A0BD-510CB3146E1B}"/>
              </a:ext>
            </a:extLst>
          </p:cNvPr>
          <p:cNvSpPr>
            <a:spLocks/>
          </p:cNvSpPr>
          <p:nvPr/>
        </p:nvSpPr>
        <p:spPr>
          <a:xfrm>
            <a:off x="5571131" y="4194659"/>
            <a:ext cx="503238" cy="273050"/>
          </a:xfrm>
          <a:prstGeom prst="ellipse">
            <a:avLst/>
          </a:prstGeom>
          <a:solidFill>
            <a:schemeClr val="accent1"/>
          </a:solidFill>
          <a:ln w="9525">
            <a:solidFill>
              <a:schemeClr val="tx1"/>
            </a:solidFill>
          </a:ln>
          <a:effectLst/>
        </p:spPr>
        <p:txBody>
          <a:bodyPr vert="horz" wrap="none" lIns="0" tIns="0" rIns="0" bIns="0" numCol="1" spcCol="0" rtlCol="0" anchor="ctr" anchorCtr="1">
            <a:noAutofit/>
          </a:bodyPr>
          <a:lstStyle/>
          <a:p>
            <a:pPr algn="ctr">
              <a:spcBef>
                <a:spcPct val="0"/>
              </a:spcBef>
              <a:spcAft>
                <a:spcPct val="0"/>
              </a:spcAft>
            </a:pPr>
            <a:r>
              <a:rPr lang="en-US" altLang="en-US" sz="1200" b="1" kern="0" dirty="0">
                <a:solidFill>
                  <a:schemeClr val="bg1"/>
                </a:solidFill>
              </a:rPr>
              <a:t>xx%</a:t>
            </a:r>
            <a:endParaRPr lang="en-US" sz="1200" b="1" kern="0" dirty="0">
              <a:solidFill>
                <a:schemeClr val="bg1"/>
              </a:solidFill>
            </a:endParaRPr>
          </a:p>
        </p:txBody>
      </p:sp>
      <p:sp>
        <p:nvSpPr>
          <p:cNvPr id="26" name="Google Shape;507;p14">
            <a:extLst>
              <a:ext uri="{FF2B5EF4-FFF2-40B4-BE49-F238E27FC236}">
                <a16:creationId xmlns:a16="http://schemas.microsoft.com/office/drawing/2014/main" id="{C5CF17B2-B7FE-4BCD-EA52-2AD94E39CD1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7" name="Google Shape;538;p14">
            <a:extLst>
              <a:ext uri="{FF2B5EF4-FFF2-40B4-BE49-F238E27FC236}">
                <a16:creationId xmlns:a16="http://schemas.microsoft.com/office/drawing/2014/main" id="{840922F7-AFFB-4FF3-7EA5-9D0EE7F25B6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5343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8620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i="0" u="none" strike="noStrike" cap="none" dirty="0">
                <a:solidFill>
                  <a:schemeClr val="accent2"/>
                </a:solidFill>
                <a:latin typeface="Arial"/>
                <a:ea typeface="Arial"/>
                <a:cs typeface="Arial"/>
                <a:sym typeface="Arial"/>
              </a:rPr>
              <a:t>Template</a:t>
            </a:r>
            <a:endParaRPr lang="en-US" sz="2000" b="1" i="0" u="none" strike="noStrike" cap="none" dirty="0">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en-US" sz="3600" b="1" i="0" u="none" strike="noStrike" cap="none" dirty="0">
                <a:solidFill>
                  <a:schemeClr val="bg1"/>
                </a:solidFill>
                <a:latin typeface="Arial" panose="020B0604020202020204" pitchFamily="34" charset="0"/>
                <a:ea typeface="Georgia"/>
                <a:cs typeface="Arial" panose="020B0604020202020204" pitchFamily="34" charset="0"/>
                <a:sym typeface="Georgia"/>
              </a:rPr>
              <a:t>Business &amp; Consulting Toolkit PowerPoint slides </a:t>
            </a:r>
            <a:br>
              <a:rPr lang="en-US" sz="3600" b="1" i="0" u="none" strike="noStrike" cap="none" dirty="0">
                <a:solidFill>
                  <a:schemeClr val="bg1"/>
                </a:solidFill>
                <a:latin typeface="Arial" panose="020B0604020202020204" pitchFamily="34" charset="0"/>
                <a:ea typeface="Georgia"/>
                <a:cs typeface="Arial" panose="020B0604020202020204" pitchFamily="34" charset="0"/>
                <a:sym typeface="Georgia"/>
              </a:rPr>
            </a:br>
            <a:endParaRPr lang="en-US"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045723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aphicFrame>
        <p:nvGraphicFramePr>
          <p:cNvPr id="4" name="Chart 3">
            <a:extLst>
              <a:ext uri="{FF2B5EF4-FFF2-40B4-BE49-F238E27FC236}">
                <a16:creationId xmlns:a16="http://schemas.microsoft.com/office/drawing/2014/main" id="{43215F7D-167F-904E-ABA7-68045A1A33C9}"/>
              </a:ext>
            </a:extLst>
          </p:cNvPr>
          <p:cNvGraphicFramePr/>
          <p:nvPr>
            <p:extLst>
              <p:ext uri="{D42A27DB-BD31-4B8C-83A1-F6EECF244321}">
                <p14:modId xmlns:p14="http://schemas.microsoft.com/office/powerpoint/2010/main" val="2475116915"/>
              </p:ext>
            </p:extLst>
          </p:nvPr>
        </p:nvGraphicFramePr>
        <p:xfrm>
          <a:off x="547688" y="2852000"/>
          <a:ext cx="11100368" cy="3309313"/>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[Line chart with highlights / Insert action title]</a:t>
            </a:r>
            <a:endParaRPr lang="en-DK" dirty="0"/>
          </a:p>
        </p:txBody>
      </p:sp>
      <p:sp>
        <p:nvSpPr>
          <p:cNvPr id="9" name="Subtitle 8">
            <a:extLst>
              <a:ext uri="{FF2B5EF4-FFF2-40B4-BE49-F238E27FC236}">
                <a16:creationId xmlns:a16="http://schemas.microsoft.com/office/drawing/2014/main" id="{C5DEBBD6-4F6B-DC1E-6726-DF4E3313EFE2}"/>
              </a:ext>
            </a:extLst>
          </p:cNvPr>
          <p:cNvSpPr>
            <a:spLocks noGrp="1"/>
          </p:cNvSpPr>
          <p:nvPr>
            <p:ph type="subTitle" idx="1"/>
          </p:nvPr>
        </p:nvSpPr>
        <p:spPr/>
        <p:txBody>
          <a:bodyPr/>
          <a:lstStyle/>
          <a:p>
            <a:endParaRPr lang="en-GB"/>
          </a:p>
        </p:txBody>
      </p:sp>
      <p:sp>
        <p:nvSpPr>
          <p:cNvPr id="29" name="Text Placeholder 28">
            <a:extLst>
              <a:ext uri="{FF2B5EF4-FFF2-40B4-BE49-F238E27FC236}">
                <a16:creationId xmlns:a16="http://schemas.microsoft.com/office/drawing/2014/main" id="{D2B61EE2-AFF0-EFA7-465B-0D232BC7E0A7}"/>
              </a:ext>
            </a:extLst>
          </p:cNvPr>
          <p:cNvSpPr>
            <a:spLocks noGrp="1"/>
          </p:cNvSpPr>
          <p:nvPr>
            <p:ph type="body" sz="quarter" idx="17"/>
          </p:nvPr>
        </p:nvSpPr>
        <p:spPr/>
        <p:txBody>
          <a:bodyPr/>
          <a:lstStyle/>
          <a:p>
            <a:endParaRPr lang="en-US"/>
          </a:p>
        </p:txBody>
      </p:sp>
      <p:sp>
        <p:nvSpPr>
          <p:cNvPr id="23" name="TextBox 4">
            <a:extLst>
              <a:ext uri="{FF2B5EF4-FFF2-40B4-BE49-F238E27FC236}">
                <a16:creationId xmlns:a16="http://schemas.microsoft.com/office/drawing/2014/main" id="{C0DBA827-642C-E9CD-3DB2-44D03A9FA209}"/>
              </a:ext>
            </a:extLst>
          </p:cNvPr>
          <p:cNvSpPr txBox="1"/>
          <p:nvPr/>
        </p:nvSpPr>
        <p:spPr>
          <a:xfrm>
            <a:off x="1668794"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3" name="TextBox 4">
            <a:extLst>
              <a:ext uri="{FF2B5EF4-FFF2-40B4-BE49-F238E27FC236}">
                <a16:creationId xmlns:a16="http://schemas.microsoft.com/office/drawing/2014/main" id="{3D8AC797-69DB-DCE7-FC8D-F5B93BB8A6F2}"/>
              </a:ext>
            </a:extLst>
          </p:cNvPr>
          <p:cNvSpPr txBox="1"/>
          <p:nvPr/>
        </p:nvSpPr>
        <p:spPr>
          <a:xfrm>
            <a:off x="3642655"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6" name="TextBox 4">
            <a:extLst>
              <a:ext uri="{FF2B5EF4-FFF2-40B4-BE49-F238E27FC236}">
                <a16:creationId xmlns:a16="http://schemas.microsoft.com/office/drawing/2014/main" id="{745453A4-6665-F038-85F9-75D68555B25D}"/>
              </a:ext>
            </a:extLst>
          </p:cNvPr>
          <p:cNvSpPr txBox="1"/>
          <p:nvPr/>
        </p:nvSpPr>
        <p:spPr>
          <a:xfrm>
            <a:off x="5616516"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7" name="TextBox 4">
            <a:extLst>
              <a:ext uri="{FF2B5EF4-FFF2-40B4-BE49-F238E27FC236}">
                <a16:creationId xmlns:a16="http://schemas.microsoft.com/office/drawing/2014/main" id="{CF2932D5-2451-A56C-752B-B1B951EBF8BA}"/>
              </a:ext>
            </a:extLst>
          </p:cNvPr>
          <p:cNvSpPr txBox="1"/>
          <p:nvPr/>
        </p:nvSpPr>
        <p:spPr>
          <a:xfrm>
            <a:off x="9564237"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10" name="TextBox 4">
            <a:extLst>
              <a:ext uri="{FF2B5EF4-FFF2-40B4-BE49-F238E27FC236}">
                <a16:creationId xmlns:a16="http://schemas.microsoft.com/office/drawing/2014/main" id="{C2178E00-44E4-4E69-515F-0717BDF53810}"/>
              </a:ext>
            </a:extLst>
          </p:cNvPr>
          <p:cNvSpPr txBox="1"/>
          <p:nvPr/>
        </p:nvSpPr>
        <p:spPr>
          <a:xfrm>
            <a:off x="7590377"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11" name="Oval 10">
            <a:extLst>
              <a:ext uri="{FF2B5EF4-FFF2-40B4-BE49-F238E27FC236}">
                <a16:creationId xmlns:a16="http://schemas.microsoft.com/office/drawing/2014/main" id="{229E1FA9-AEBD-F5EE-28DB-8197D37352A2}"/>
              </a:ext>
            </a:extLst>
          </p:cNvPr>
          <p:cNvSpPr/>
          <p:nvPr/>
        </p:nvSpPr>
        <p:spPr>
          <a:xfrm>
            <a:off x="2522427"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3969C88-87A1-FCD5-7C08-FCF698244360}"/>
              </a:ext>
            </a:extLst>
          </p:cNvPr>
          <p:cNvSpPr/>
          <p:nvPr/>
        </p:nvSpPr>
        <p:spPr>
          <a:xfrm>
            <a:off x="4496288"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2</a:t>
            </a:r>
          </a:p>
        </p:txBody>
      </p:sp>
      <p:sp>
        <p:nvSpPr>
          <p:cNvPr id="13" name="Oval 12">
            <a:extLst>
              <a:ext uri="{FF2B5EF4-FFF2-40B4-BE49-F238E27FC236}">
                <a16:creationId xmlns:a16="http://schemas.microsoft.com/office/drawing/2014/main" id="{753809E1-11B8-39A0-74EA-DB9DC835ADBD}"/>
              </a:ext>
            </a:extLst>
          </p:cNvPr>
          <p:cNvSpPr/>
          <p:nvPr/>
        </p:nvSpPr>
        <p:spPr>
          <a:xfrm>
            <a:off x="6470149"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3</a:t>
            </a:r>
          </a:p>
        </p:txBody>
      </p:sp>
      <p:sp>
        <p:nvSpPr>
          <p:cNvPr id="14" name="Oval 13">
            <a:extLst>
              <a:ext uri="{FF2B5EF4-FFF2-40B4-BE49-F238E27FC236}">
                <a16:creationId xmlns:a16="http://schemas.microsoft.com/office/drawing/2014/main" id="{636CFCF6-8CDE-8160-D9C9-CB565FEB7A97}"/>
              </a:ext>
            </a:extLst>
          </p:cNvPr>
          <p:cNvSpPr/>
          <p:nvPr/>
        </p:nvSpPr>
        <p:spPr>
          <a:xfrm>
            <a:off x="8444010"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4</a:t>
            </a:r>
          </a:p>
        </p:txBody>
      </p:sp>
      <p:sp>
        <p:nvSpPr>
          <p:cNvPr id="15" name="Oval 14">
            <a:extLst>
              <a:ext uri="{FF2B5EF4-FFF2-40B4-BE49-F238E27FC236}">
                <a16:creationId xmlns:a16="http://schemas.microsoft.com/office/drawing/2014/main" id="{CD72CC01-1195-DC33-E223-2898730C6142}"/>
              </a:ext>
            </a:extLst>
          </p:cNvPr>
          <p:cNvSpPr/>
          <p:nvPr/>
        </p:nvSpPr>
        <p:spPr>
          <a:xfrm>
            <a:off x="10417870" y="1818387"/>
            <a:ext cx="365760" cy="365760"/>
          </a:xfrm>
          <a:prstGeom prst="ellipse">
            <a:avLst/>
          </a:prstGeom>
          <a:solidFill>
            <a:schemeClr val="accent2"/>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bg1"/>
                </a:solidFill>
                <a:latin typeface="Arial" panose="020B0604020202020204" pitchFamily="34" charset="0"/>
                <a:ea typeface="Verdana" panose="020B0604030504040204" pitchFamily="34" charset="0"/>
                <a:cs typeface="Arial" panose="020B0604020202020204" pitchFamily="34" charset="0"/>
              </a:rPr>
              <a:t>5</a:t>
            </a:r>
          </a:p>
        </p:txBody>
      </p:sp>
      <p:sp>
        <p:nvSpPr>
          <p:cNvPr id="16" name="Rectangle 15">
            <a:extLst>
              <a:ext uri="{FF2B5EF4-FFF2-40B4-BE49-F238E27FC236}">
                <a16:creationId xmlns:a16="http://schemas.microsoft.com/office/drawing/2014/main" id="{2B769059-1F59-DEE5-9B83-41F4592981A9}"/>
              </a:ext>
            </a:extLst>
          </p:cNvPr>
          <p:cNvSpPr/>
          <p:nvPr/>
        </p:nvSpPr>
        <p:spPr>
          <a:xfrm>
            <a:off x="467806" y="2583059"/>
            <a:ext cx="619080"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9" name="Google Shape;507;p14">
            <a:extLst>
              <a:ext uri="{FF2B5EF4-FFF2-40B4-BE49-F238E27FC236}">
                <a16:creationId xmlns:a16="http://schemas.microsoft.com/office/drawing/2014/main" id="{EC590CD9-98D2-F9E7-AF7A-8520CD343EB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7" name="Google Shape;538;p14">
            <a:extLst>
              <a:ext uri="{FF2B5EF4-FFF2-40B4-BE49-F238E27FC236}">
                <a16:creationId xmlns:a16="http://schemas.microsoft.com/office/drawing/2014/main" id="{F0D076A7-5AE8-CEE1-78A3-2075545D730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3302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[Line chart with icons / Insert action title]</a:t>
            </a:r>
            <a:endParaRPr lang="en-DK" dirty="0"/>
          </a:p>
        </p:txBody>
      </p:sp>
      <p:sp>
        <p:nvSpPr>
          <p:cNvPr id="26" name="Subtitle 25">
            <a:extLst>
              <a:ext uri="{FF2B5EF4-FFF2-40B4-BE49-F238E27FC236}">
                <a16:creationId xmlns:a16="http://schemas.microsoft.com/office/drawing/2014/main" id="{D714D82E-1B56-505E-0B27-BDE9AF6F6E38}"/>
              </a:ext>
            </a:extLst>
          </p:cNvPr>
          <p:cNvSpPr>
            <a:spLocks noGrp="1"/>
          </p:cNvSpPr>
          <p:nvPr>
            <p:ph type="subTitle" idx="1"/>
          </p:nvPr>
        </p:nvSpPr>
        <p:spPr/>
        <p:txBody>
          <a:bodyPr/>
          <a:lstStyle/>
          <a:p>
            <a:endParaRPr lang="en-GB"/>
          </a:p>
        </p:txBody>
      </p:sp>
      <p:sp>
        <p:nvSpPr>
          <p:cNvPr id="27" name="Text Placeholder 26">
            <a:extLst>
              <a:ext uri="{FF2B5EF4-FFF2-40B4-BE49-F238E27FC236}">
                <a16:creationId xmlns:a16="http://schemas.microsoft.com/office/drawing/2014/main" id="{14F135A7-1124-2298-1316-0178D3923658}"/>
              </a:ext>
            </a:extLst>
          </p:cNvPr>
          <p:cNvSpPr>
            <a:spLocks noGrp="1"/>
          </p:cNvSpPr>
          <p:nvPr>
            <p:ph type="body" sz="quarter" idx="17"/>
          </p:nvPr>
        </p:nvSpPr>
        <p:spPr/>
        <p:txBody>
          <a:bodyPr/>
          <a:lstStyle/>
          <a:p>
            <a:endParaRPr lang="en-GB"/>
          </a:p>
        </p:txBody>
      </p:sp>
      <p:graphicFrame>
        <p:nvGraphicFramePr>
          <p:cNvPr id="6" name="Chart 5">
            <a:extLst>
              <a:ext uri="{FF2B5EF4-FFF2-40B4-BE49-F238E27FC236}">
                <a16:creationId xmlns:a16="http://schemas.microsoft.com/office/drawing/2014/main" id="{3BAE2BDB-E075-DC84-53B5-7AEF31987C37}"/>
              </a:ext>
            </a:extLst>
          </p:cNvPr>
          <p:cNvGraphicFramePr/>
          <p:nvPr>
            <p:extLst>
              <p:ext uri="{D42A27DB-BD31-4B8C-83A1-F6EECF244321}">
                <p14:modId xmlns:p14="http://schemas.microsoft.com/office/powerpoint/2010/main" val="345775126"/>
              </p:ext>
            </p:extLst>
          </p:nvPr>
        </p:nvGraphicFramePr>
        <p:xfrm>
          <a:off x="547687" y="2499618"/>
          <a:ext cx="11082529" cy="3775998"/>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7">
            <a:extLst>
              <a:ext uri="{FF2B5EF4-FFF2-40B4-BE49-F238E27FC236}">
                <a16:creationId xmlns:a16="http://schemas.microsoft.com/office/drawing/2014/main" id="{914E927A-559E-1624-2E97-6B7B6611B060}"/>
              </a:ext>
            </a:extLst>
          </p:cNvPr>
          <p:cNvSpPr/>
          <p:nvPr/>
        </p:nvSpPr>
        <p:spPr>
          <a:xfrm>
            <a:off x="467806" y="1885023"/>
            <a:ext cx="1930337"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7" name="TextBox 4">
            <a:extLst>
              <a:ext uri="{FF2B5EF4-FFF2-40B4-BE49-F238E27FC236}">
                <a16:creationId xmlns:a16="http://schemas.microsoft.com/office/drawing/2014/main" id="{4FB386DE-2B5C-F830-9F2F-070F3FE29050}"/>
              </a:ext>
            </a:extLst>
          </p:cNvPr>
          <p:cNvSpPr txBox="1"/>
          <p:nvPr/>
        </p:nvSpPr>
        <p:spPr>
          <a:xfrm>
            <a:off x="3417822" y="3108244"/>
            <a:ext cx="1562970" cy="400110"/>
          </a:xfrm>
          <a:prstGeom prst="rect">
            <a:avLst/>
          </a:prstGeom>
          <a:solidFill>
            <a:schemeClr val="bg1"/>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endParaRPr lang="en-US" sz="1200" b="1" dirty="0">
              <a:latin typeface="Arial"/>
              <a:ea typeface="League Spartan" charset="0"/>
              <a:cs typeface="Poppins SemiBold"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18" name="Oval 17">
            <a:extLst>
              <a:ext uri="{FF2B5EF4-FFF2-40B4-BE49-F238E27FC236}">
                <a16:creationId xmlns:a16="http://schemas.microsoft.com/office/drawing/2014/main" id="{544485F7-7883-C259-86A8-78DFA602CBC2}"/>
              </a:ext>
            </a:extLst>
          </p:cNvPr>
          <p:cNvSpPr/>
          <p:nvPr/>
        </p:nvSpPr>
        <p:spPr>
          <a:xfrm>
            <a:off x="2766508" y="3033979"/>
            <a:ext cx="548640" cy="548640"/>
          </a:xfrm>
          <a:prstGeom prst="ellipse">
            <a:avLst/>
          </a:prstGeom>
          <a:solidFill>
            <a:schemeClr val="accent2"/>
          </a:solidFill>
          <a:effectLst/>
        </p:spPr>
        <p:txBody>
          <a:bodyPr lIns="108000" tIns="72000" rIns="72000" bIns="7200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algn="l" defTabSz="914400" rtl="0" eaLnBrk="1" latinLnBrk="0" hangingPunct="1"/>
            <a:endParaRPr lang="en-US" sz="1200" kern="1200" dirty="0">
              <a:latin typeface="Arial" panose="020B0604020202020204" pitchFamily="34" charset="0"/>
              <a:ea typeface="Verdana" panose="020B0604030504040204" pitchFamily="34" charset="0"/>
              <a:cs typeface="Arial" panose="020B0604020202020204" pitchFamily="34" charset="0"/>
            </a:endParaRPr>
          </a:p>
        </p:txBody>
      </p:sp>
      <p:sp>
        <p:nvSpPr>
          <p:cNvPr id="20" name="TextBox 4">
            <a:extLst>
              <a:ext uri="{FF2B5EF4-FFF2-40B4-BE49-F238E27FC236}">
                <a16:creationId xmlns:a16="http://schemas.microsoft.com/office/drawing/2014/main" id="{1D0DC10A-B193-E74E-D82E-7791DB0F0048}"/>
              </a:ext>
            </a:extLst>
          </p:cNvPr>
          <p:cNvSpPr txBox="1"/>
          <p:nvPr/>
        </p:nvSpPr>
        <p:spPr>
          <a:xfrm>
            <a:off x="9011441" y="2670640"/>
            <a:ext cx="1562970" cy="400110"/>
          </a:xfrm>
          <a:prstGeom prst="rect">
            <a:avLst/>
          </a:prstGeom>
          <a:solidFill>
            <a:schemeClr val="bg1"/>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endParaRPr lang="en-US" sz="1200" b="1" dirty="0">
              <a:latin typeface="Arial"/>
              <a:ea typeface="League Spartan" charset="0"/>
              <a:cs typeface="Poppins SemiBold"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24" name="Oval 23">
            <a:extLst>
              <a:ext uri="{FF2B5EF4-FFF2-40B4-BE49-F238E27FC236}">
                <a16:creationId xmlns:a16="http://schemas.microsoft.com/office/drawing/2014/main" id="{DF4EC22D-E734-7309-65F7-64DF51A53456}"/>
              </a:ext>
            </a:extLst>
          </p:cNvPr>
          <p:cNvSpPr/>
          <p:nvPr/>
        </p:nvSpPr>
        <p:spPr>
          <a:xfrm>
            <a:off x="10574411" y="2596375"/>
            <a:ext cx="548640" cy="548640"/>
          </a:xfrm>
          <a:prstGeom prst="ellipse">
            <a:avLst/>
          </a:prstGeom>
          <a:solidFill>
            <a:schemeClr val="accent1"/>
          </a:solidFill>
          <a:effectLst/>
        </p:spPr>
        <p:txBody>
          <a:bodyPr lIns="108000" tIns="72000" rIns="72000" bIns="7200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algn="l" defTabSz="914400" rtl="0" eaLnBrk="1" latinLnBrk="0" hangingPunct="1"/>
            <a:endParaRPr lang="en-US" sz="1200" kern="1200" dirty="0">
              <a:latin typeface="Arial" panose="020B0604020202020204" pitchFamily="34" charset="0"/>
              <a:ea typeface="Verdana" panose="020B0604030504040204" pitchFamily="34" charset="0"/>
              <a:cs typeface="Arial" panose="020B0604020202020204" pitchFamily="34" charset="0"/>
            </a:endParaRPr>
          </a:p>
        </p:txBody>
      </p:sp>
      <p:sp>
        <p:nvSpPr>
          <p:cNvPr id="25" name="TextBox 4">
            <a:extLst>
              <a:ext uri="{FF2B5EF4-FFF2-40B4-BE49-F238E27FC236}">
                <a16:creationId xmlns:a16="http://schemas.microsoft.com/office/drawing/2014/main" id="{0BB94D84-5A1C-4481-41D0-B5FD79ED4EB6}"/>
              </a:ext>
            </a:extLst>
          </p:cNvPr>
          <p:cNvSpPr txBox="1"/>
          <p:nvPr/>
        </p:nvSpPr>
        <p:spPr>
          <a:xfrm>
            <a:off x="8623663" y="4203640"/>
            <a:ext cx="1562970" cy="400110"/>
          </a:xfrm>
          <a:prstGeom prst="rect">
            <a:avLst/>
          </a:prstGeom>
          <a:solidFill>
            <a:schemeClr val="bg1"/>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League Spartan" charset="0"/>
                <a:cs typeface="Poppins SemiBold" pitchFamily="2" charset="77"/>
              </a:rPr>
              <a:t>[Insert highlight]</a:t>
            </a:r>
            <a:endParaRPr lang="en-US" sz="1200" b="1" dirty="0">
              <a:latin typeface="Arial"/>
              <a:ea typeface="League Spartan" charset="0"/>
              <a:cs typeface="Poppins SemiBold"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effectLst/>
                <a:uLnTx/>
                <a:uFillTx/>
                <a:latin typeface="Arial"/>
                <a:ea typeface="League Spartan" charset="0"/>
                <a:cs typeface="Poppins SemiBold" pitchFamily="2" charset="77"/>
              </a:rPr>
              <a:t>[Insert description]</a:t>
            </a:r>
          </a:p>
        </p:txBody>
      </p:sp>
      <p:sp>
        <p:nvSpPr>
          <p:cNvPr id="28" name="Oval 27">
            <a:extLst>
              <a:ext uri="{FF2B5EF4-FFF2-40B4-BE49-F238E27FC236}">
                <a16:creationId xmlns:a16="http://schemas.microsoft.com/office/drawing/2014/main" id="{17EDC0FB-5C07-D89E-D089-18209B510E52}"/>
              </a:ext>
            </a:extLst>
          </p:cNvPr>
          <p:cNvSpPr/>
          <p:nvPr/>
        </p:nvSpPr>
        <p:spPr>
          <a:xfrm>
            <a:off x="7972349" y="4129375"/>
            <a:ext cx="548640" cy="548640"/>
          </a:xfrm>
          <a:prstGeom prst="ellipse">
            <a:avLst/>
          </a:prstGeom>
          <a:solidFill>
            <a:schemeClr val="accent3"/>
          </a:solidFill>
          <a:effectLst/>
        </p:spPr>
        <p:txBody>
          <a:bodyPr lIns="108000" tIns="72000" rIns="72000" bIns="7200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algn="l" defTabSz="914400" rtl="0" eaLnBrk="1" latinLnBrk="0" hangingPunct="1"/>
            <a:endParaRPr lang="en-US" sz="1200" kern="1200" dirty="0">
              <a:latin typeface="Arial" panose="020B0604020202020204" pitchFamily="34" charset="0"/>
              <a:ea typeface="Verdana" panose="020B060403050404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3804BB8-B72D-29BB-607B-056B2A6F62A7}"/>
              </a:ext>
            </a:extLst>
          </p:cNvPr>
          <p:cNvPicPr>
            <a:picLocks noChangeAspect="1"/>
          </p:cNvPicPr>
          <p:nvPr/>
        </p:nvPicPr>
        <p:blipFill>
          <a:blip r:embed="rId6"/>
          <a:stretch>
            <a:fillRect/>
          </a:stretch>
        </p:blipFill>
        <p:spPr>
          <a:xfrm>
            <a:off x="8109509" y="4266535"/>
            <a:ext cx="274320" cy="274320"/>
          </a:xfrm>
          <a:prstGeom prst="rect">
            <a:avLst/>
          </a:prstGeom>
        </p:spPr>
      </p:pic>
      <p:pic>
        <p:nvPicPr>
          <p:cNvPr id="30" name="Picture 29">
            <a:extLst>
              <a:ext uri="{FF2B5EF4-FFF2-40B4-BE49-F238E27FC236}">
                <a16:creationId xmlns:a16="http://schemas.microsoft.com/office/drawing/2014/main" id="{51E16CD0-1B93-0C08-747C-96B9B610055E}"/>
              </a:ext>
            </a:extLst>
          </p:cNvPr>
          <p:cNvPicPr>
            <a:picLocks noChangeAspect="1"/>
          </p:cNvPicPr>
          <p:nvPr/>
        </p:nvPicPr>
        <p:blipFill>
          <a:blip r:embed="rId7"/>
          <a:stretch>
            <a:fillRect/>
          </a:stretch>
        </p:blipFill>
        <p:spPr>
          <a:xfrm>
            <a:off x="2903668" y="3171139"/>
            <a:ext cx="274320" cy="274320"/>
          </a:xfrm>
          <a:prstGeom prst="rect">
            <a:avLst/>
          </a:prstGeom>
        </p:spPr>
      </p:pic>
      <p:pic>
        <p:nvPicPr>
          <p:cNvPr id="31" name="Picture 30">
            <a:extLst>
              <a:ext uri="{FF2B5EF4-FFF2-40B4-BE49-F238E27FC236}">
                <a16:creationId xmlns:a16="http://schemas.microsoft.com/office/drawing/2014/main" id="{FDBF737F-5F7B-116B-3898-5C90056C4F3F}"/>
              </a:ext>
            </a:extLst>
          </p:cNvPr>
          <p:cNvPicPr>
            <a:picLocks noChangeAspect="1"/>
          </p:cNvPicPr>
          <p:nvPr/>
        </p:nvPicPr>
        <p:blipFill>
          <a:blip r:embed="rId8"/>
          <a:stretch>
            <a:fillRect/>
          </a:stretch>
        </p:blipFill>
        <p:spPr>
          <a:xfrm>
            <a:off x="10711571" y="2733535"/>
            <a:ext cx="274320" cy="274320"/>
          </a:xfrm>
          <a:prstGeom prst="rect">
            <a:avLst/>
          </a:prstGeom>
        </p:spPr>
      </p:pic>
      <p:sp>
        <p:nvSpPr>
          <p:cNvPr id="32" name="Google Shape;507;p14">
            <a:extLst>
              <a:ext uri="{FF2B5EF4-FFF2-40B4-BE49-F238E27FC236}">
                <a16:creationId xmlns:a16="http://schemas.microsoft.com/office/drawing/2014/main" id="{E1868503-3B35-CE9C-FB1B-E6076E59897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3" name="Google Shape;538;p14">
            <a:extLst>
              <a:ext uri="{FF2B5EF4-FFF2-40B4-BE49-F238E27FC236}">
                <a16:creationId xmlns:a16="http://schemas.microsoft.com/office/drawing/2014/main" id="{D03E610B-A7F2-B82A-1D33-36735C2F28C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8567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BFE4-669A-689C-73DB-0B88D6919569}"/>
              </a:ext>
            </a:extLst>
          </p:cNvPr>
          <p:cNvSpPr>
            <a:spLocks noGrp="1"/>
          </p:cNvSpPr>
          <p:nvPr>
            <p:ph type="title"/>
          </p:nvPr>
        </p:nvSpPr>
        <p:spPr/>
        <p:txBody>
          <a:bodyPr/>
          <a:lstStyle/>
          <a:p>
            <a:r>
              <a:rPr lang="en-US" dirty="0"/>
              <a:t>[Three line charts slide / Insert action title]</a:t>
            </a:r>
          </a:p>
        </p:txBody>
      </p:sp>
      <p:sp>
        <p:nvSpPr>
          <p:cNvPr id="3" name="Subtitle 2">
            <a:extLst>
              <a:ext uri="{FF2B5EF4-FFF2-40B4-BE49-F238E27FC236}">
                <a16:creationId xmlns:a16="http://schemas.microsoft.com/office/drawing/2014/main" id="{F2B7B183-7824-8729-73A0-60A7714A923F}"/>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4A87113-7517-7ABD-7F40-410ACE6769C5}"/>
              </a:ext>
            </a:extLst>
          </p:cNvPr>
          <p:cNvSpPr>
            <a:spLocks noGrp="1"/>
          </p:cNvSpPr>
          <p:nvPr>
            <p:ph type="body" sz="quarter" idx="17"/>
          </p:nvPr>
        </p:nvSpPr>
        <p:spPr/>
        <p:txBody>
          <a:bodyPr/>
          <a:lstStyle/>
          <a:p>
            <a:endParaRPr lang="en-US"/>
          </a:p>
        </p:txBody>
      </p:sp>
      <p:graphicFrame>
        <p:nvGraphicFramePr>
          <p:cNvPr id="6" name="Content Placeholder 14">
            <a:extLst>
              <a:ext uri="{FF2B5EF4-FFF2-40B4-BE49-F238E27FC236}">
                <a16:creationId xmlns:a16="http://schemas.microsoft.com/office/drawing/2014/main" id="{B84964A1-F039-E973-E5D7-B32F8B99235A}"/>
              </a:ext>
            </a:extLst>
          </p:cNvPr>
          <p:cNvGraphicFramePr>
            <a:graphicFrameLocks/>
          </p:cNvGraphicFramePr>
          <p:nvPr>
            <p:extLst>
              <p:ext uri="{D42A27DB-BD31-4B8C-83A1-F6EECF244321}">
                <p14:modId xmlns:p14="http://schemas.microsoft.com/office/powerpoint/2010/main" val="2080247451"/>
              </p:ext>
            </p:extLst>
          </p:nvPr>
        </p:nvGraphicFramePr>
        <p:xfrm>
          <a:off x="607133" y="2956956"/>
          <a:ext cx="3194050" cy="313428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1">
            <a:extLst>
              <a:ext uri="{FF2B5EF4-FFF2-40B4-BE49-F238E27FC236}">
                <a16:creationId xmlns:a16="http://schemas.microsoft.com/office/drawing/2014/main" id="{8D22C654-A6F5-D644-F236-10D0BEB5E360}"/>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sp>
        <p:nvSpPr>
          <p:cNvPr id="9" name="TextBox 8">
            <a:extLst>
              <a:ext uri="{FF2B5EF4-FFF2-40B4-BE49-F238E27FC236}">
                <a16:creationId xmlns:a16="http://schemas.microsoft.com/office/drawing/2014/main" id="{942CE871-2E14-2C3D-326A-D89E52F34C15}"/>
              </a:ext>
            </a:extLst>
          </p:cNvPr>
          <p:cNvSpPr txBox="1"/>
          <p:nvPr/>
        </p:nvSpPr>
        <p:spPr>
          <a:xfrm>
            <a:off x="607133"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cxnSp>
        <p:nvCxnSpPr>
          <p:cNvPr id="12" name="Straight Connector 11">
            <a:extLst>
              <a:ext uri="{FF2B5EF4-FFF2-40B4-BE49-F238E27FC236}">
                <a16:creationId xmlns:a16="http://schemas.microsoft.com/office/drawing/2014/main" id="{E234EE7A-AE49-B899-8CA8-45B946B4F49E}"/>
              </a:ext>
            </a:extLst>
          </p:cNvPr>
          <p:cNvCxnSpPr>
            <a:cxnSpLocks/>
          </p:cNvCxnSpPr>
          <p:nvPr/>
        </p:nvCxnSpPr>
        <p:spPr>
          <a:xfrm>
            <a:off x="607133"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13">
            <a:extLst>
              <a:ext uri="{FF2B5EF4-FFF2-40B4-BE49-F238E27FC236}">
                <a16:creationId xmlns:a16="http://schemas.microsoft.com/office/drawing/2014/main" id="{D4369652-34C4-7928-AD3F-317C1AA31424}"/>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4" name="Straight Connector 13">
            <a:extLst>
              <a:ext uri="{FF2B5EF4-FFF2-40B4-BE49-F238E27FC236}">
                <a16:creationId xmlns:a16="http://schemas.microsoft.com/office/drawing/2014/main" id="{872C5BBB-E593-A0FD-2300-9D33276268DA}"/>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14">
            <a:extLst>
              <a:ext uri="{FF2B5EF4-FFF2-40B4-BE49-F238E27FC236}">
                <a16:creationId xmlns:a16="http://schemas.microsoft.com/office/drawing/2014/main" id="{F2467898-7B54-8425-AC6D-24540D550AD3}"/>
              </a:ext>
            </a:extLst>
          </p:cNvPr>
          <p:cNvGraphicFramePr>
            <a:graphicFrameLocks/>
          </p:cNvGraphicFramePr>
          <p:nvPr>
            <p:extLst>
              <p:ext uri="{D42A27DB-BD31-4B8C-83A1-F6EECF244321}">
                <p14:modId xmlns:p14="http://schemas.microsoft.com/office/powerpoint/2010/main" val="897833536"/>
              </p:ext>
            </p:extLst>
          </p:nvPr>
        </p:nvGraphicFramePr>
        <p:xfrm>
          <a:off x="8443214" y="2956956"/>
          <a:ext cx="3194050" cy="313428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8A430B1-0CF2-65BA-EDDB-D0459831AB37}"/>
              </a:ext>
            </a:extLst>
          </p:cNvPr>
          <p:cNvSpPr txBox="1"/>
          <p:nvPr/>
        </p:nvSpPr>
        <p:spPr>
          <a:xfrm>
            <a:off x="8443341"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sp>
        <p:nvSpPr>
          <p:cNvPr id="8" name="Text Placeholder 11">
            <a:extLst>
              <a:ext uri="{FF2B5EF4-FFF2-40B4-BE49-F238E27FC236}">
                <a16:creationId xmlns:a16="http://schemas.microsoft.com/office/drawing/2014/main" id="{D52A5E8A-ED79-A685-96CB-3FD0B1729165}"/>
              </a:ext>
            </a:extLst>
          </p:cNvPr>
          <p:cNvSpPr txBox="1">
            <a:spLocks/>
          </p:cNvSpPr>
          <p:nvPr/>
        </p:nvSpPr>
        <p:spPr>
          <a:xfrm>
            <a:off x="4551436"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 name="Straight Connector 12">
            <a:extLst>
              <a:ext uri="{FF2B5EF4-FFF2-40B4-BE49-F238E27FC236}">
                <a16:creationId xmlns:a16="http://schemas.microsoft.com/office/drawing/2014/main" id="{28201E1C-62C4-6004-3E24-FC1F11C98C2A}"/>
              </a:ext>
            </a:extLst>
          </p:cNvPr>
          <p:cNvCxnSpPr>
            <a:cxnSpLocks/>
          </p:cNvCxnSpPr>
          <p:nvPr/>
        </p:nvCxnSpPr>
        <p:spPr>
          <a:xfrm>
            <a:off x="4551436"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14">
            <a:extLst>
              <a:ext uri="{FF2B5EF4-FFF2-40B4-BE49-F238E27FC236}">
                <a16:creationId xmlns:a16="http://schemas.microsoft.com/office/drawing/2014/main" id="{5D17C304-A57E-5E5A-6DE3-B0138465AC74}"/>
              </a:ext>
            </a:extLst>
          </p:cNvPr>
          <p:cNvGraphicFramePr>
            <a:graphicFrameLocks/>
          </p:cNvGraphicFramePr>
          <p:nvPr>
            <p:extLst>
              <p:ext uri="{D42A27DB-BD31-4B8C-83A1-F6EECF244321}">
                <p14:modId xmlns:p14="http://schemas.microsoft.com/office/powerpoint/2010/main" val="2653591840"/>
              </p:ext>
            </p:extLst>
          </p:nvPr>
        </p:nvGraphicFramePr>
        <p:xfrm>
          <a:off x="4499038" y="2956956"/>
          <a:ext cx="3194050" cy="3134282"/>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CAF298CE-6CC3-7966-77FC-8498530297AB}"/>
              </a:ext>
            </a:extLst>
          </p:cNvPr>
          <p:cNvSpPr txBox="1"/>
          <p:nvPr/>
        </p:nvSpPr>
        <p:spPr>
          <a:xfrm>
            <a:off x="4551436"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sp>
        <p:nvSpPr>
          <p:cNvPr id="24" name="Google Shape;507;p14">
            <a:extLst>
              <a:ext uri="{FF2B5EF4-FFF2-40B4-BE49-F238E27FC236}">
                <a16:creationId xmlns:a16="http://schemas.microsoft.com/office/drawing/2014/main" id="{EC993EBF-33AE-6AAD-712C-30E2F07918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5" name="Google Shape;538;p14">
            <a:extLst>
              <a:ext uri="{FF2B5EF4-FFF2-40B4-BE49-F238E27FC236}">
                <a16:creationId xmlns:a16="http://schemas.microsoft.com/office/drawing/2014/main" id="{CBEAC487-EEA4-8D22-D593-8CA0988528F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cxnSp>
        <p:nvCxnSpPr>
          <p:cNvPr id="21" name="Straight Connector 20">
            <a:extLst>
              <a:ext uri="{FF2B5EF4-FFF2-40B4-BE49-F238E27FC236}">
                <a16:creationId xmlns:a16="http://schemas.microsoft.com/office/drawing/2014/main" id="{533A5032-A685-AD86-B7CA-8AB16D39E745}"/>
              </a:ext>
            </a:extLst>
          </p:cNvPr>
          <p:cNvCxnSpPr>
            <a:cxnSpLocks/>
          </p:cNvCxnSpPr>
          <p:nvPr/>
        </p:nvCxnSpPr>
        <p:spPr>
          <a:xfrm>
            <a:off x="7980920"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D1E3A8-E2CE-DB91-CE25-759CC737CACF}"/>
              </a:ext>
            </a:extLst>
          </p:cNvPr>
          <p:cNvCxnSpPr>
            <a:cxnSpLocks/>
          </p:cNvCxnSpPr>
          <p:nvPr/>
        </p:nvCxnSpPr>
        <p:spPr>
          <a:xfrm>
            <a:off x="4210112"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654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[Waterfall chart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7" name="Google Shape;711;p19">
            <a:extLst>
              <a:ext uri="{FF2B5EF4-FFF2-40B4-BE49-F238E27FC236}">
                <a16:creationId xmlns:a16="http://schemas.microsoft.com/office/drawing/2014/main" id="{8404CA8A-611F-1A05-3A38-3C21D3FA3707}"/>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latin typeface="Arial"/>
                <a:ea typeface="Arial"/>
                <a:cs typeface="Arial"/>
                <a:sym typeface="Arial"/>
              </a:rPr>
              <a:t>[Description], </a:t>
            </a:r>
            <a:r>
              <a:rPr lang="en-US" sz="1400" i="0" u="none" strike="noStrike" cap="none" dirty="0">
                <a:solidFill>
                  <a:schemeClr val="bg1">
                    <a:lumMod val="65000"/>
                  </a:schemeClr>
                </a:solidFill>
                <a:latin typeface="Arial"/>
                <a:ea typeface="Arial"/>
                <a:cs typeface="Arial"/>
                <a:sym typeface="Arial"/>
              </a:rPr>
              <a:t>[Unit]</a:t>
            </a:r>
            <a:endParaRPr lang="en-US" sz="1400" dirty="0">
              <a:solidFill>
                <a:schemeClr val="bg1">
                  <a:lumMod val="65000"/>
                </a:schemeClr>
              </a:solidFill>
              <a:latin typeface="Arial"/>
              <a:ea typeface="Arial"/>
              <a:cs typeface="Arial"/>
              <a:sym typeface="Arial"/>
            </a:endParaRP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5024C0EA-593E-33CA-D09C-B7F53F3F23BE}"/>
                  </a:ext>
                </a:extLst>
              </p:cNvPr>
              <p:cNvGraphicFramePr/>
              <p:nvPr>
                <p:extLst>
                  <p:ext uri="{D42A27DB-BD31-4B8C-83A1-F6EECF244321}">
                    <p14:modId xmlns:p14="http://schemas.microsoft.com/office/powerpoint/2010/main" val="766793785"/>
                  </p:ext>
                </p:extLst>
              </p:nvPr>
            </p:nvGraphicFramePr>
            <p:xfrm>
              <a:off x="550863" y="1770351"/>
              <a:ext cx="11090274" cy="435756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5" name="Chart 14">
                <a:extLst>
                  <a:ext uri="{FF2B5EF4-FFF2-40B4-BE49-F238E27FC236}">
                    <a16:creationId xmlns:a16="http://schemas.microsoft.com/office/drawing/2014/main" id="{5024C0EA-593E-33CA-D09C-B7F53F3F23BE}"/>
                  </a:ext>
                </a:extLst>
              </p:cNvPr>
              <p:cNvPicPr>
                <a:picLocks noGrp="1" noRot="1" noChangeAspect="1" noMove="1" noResize="1" noEditPoints="1" noAdjustHandles="1" noChangeArrowheads="1" noChangeShapeType="1"/>
              </p:cNvPicPr>
              <p:nvPr/>
            </p:nvPicPr>
            <p:blipFill>
              <a:blip r:embed="rId6"/>
              <a:stretch>
                <a:fillRect/>
              </a:stretch>
            </p:blipFill>
            <p:spPr>
              <a:xfrm>
                <a:off x="550863" y="1770351"/>
                <a:ext cx="11090274" cy="4357568"/>
              </a:xfrm>
              <a:prstGeom prst="rect">
                <a:avLst/>
              </a:prstGeom>
            </p:spPr>
          </p:pic>
        </mc:Fallback>
      </mc:AlternateContent>
      <p:sp>
        <p:nvSpPr>
          <p:cNvPr id="3" name="Google Shape;507;p14">
            <a:extLst>
              <a:ext uri="{FF2B5EF4-FFF2-40B4-BE49-F238E27FC236}">
                <a16:creationId xmlns:a16="http://schemas.microsoft.com/office/drawing/2014/main" id="{223E380A-8255-DE8B-7767-C10F4A0BD53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08265394-0BE6-E2D0-5E42-6AE65BC73E1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582231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[Waterfall chart with highlights/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7" name="Google Shape;711;p19">
            <a:extLst>
              <a:ext uri="{FF2B5EF4-FFF2-40B4-BE49-F238E27FC236}">
                <a16:creationId xmlns:a16="http://schemas.microsoft.com/office/drawing/2014/main" id="{8404CA8A-611F-1A05-3A38-3C21D3FA3707}"/>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latin typeface="Arial"/>
                <a:ea typeface="Arial"/>
                <a:cs typeface="Arial"/>
                <a:sym typeface="Arial"/>
              </a:rPr>
              <a:t>[Description], </a:t>
            </a:r>
            <a:r>
              <a:rPr lang="en-US" sz="1400" i="0" u="none" strike="noStrike" cap="none" dirty="0">
                <a:solidFill>
                  <a:schemeClr val="bg1">
                    <a:lumMod val="65000"/>
                  </a:schemeClr>
                </a:solidFill>
                <a:latin typeface="Arial"/>
                <a:ea typeface="Arial"/>
                <a:cs typeface="Arial"/>
                <a:sym typeface="Arial"/>
              </a:rPr>
              <a:t>[Unit]</a:t>
            </a:r>
            <a:endParaRPr lang="en-US" sz="1400" dirty="0">
              <a:solidFill>
                <a:schemeClr val="bg1">
                  <a:lumMod val="65000"/>
                </a:schemeClr>
              </a:solidFill>
              <a:latin typeface="Arial"/>
              <a:ea typeface="Arial"/>
              <a:cs typeface="Arial"/>
              <a:sym typeface="Arial"/>
            </a:endParaRP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5024C0EA-593E-33CA-D09C-B7F53F3F23BE}"/>
                  </a:ext>
                </a:extLst>
              </p:cNvPr>
              <p:cNvGraphicFramePr/>
              <p:nvPr>
                <p:extLst>
                  <p:ext uri="{D42A27DB-BD31-4B8C-83A1-F6EECF244321}">
                    <p14:modId xmlns:p14="http://schemas.microsoft.com/office/powerpoint/2010/main" val="3620155010"/>
                  </p:ext>
                </p:extLst>
              </p:nvPr>
            </p:nvGraphicFramePr>
            <p:xfrm>
              <a:off x="550863" y="1770351"/>
              <a:ext cx="11090274" cy="435756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5" name="Chart 14">
                <a:extLst>
                  <a:ext uri="{FF2B5EF4-FFF2-40B4-BE49-F238E27FC236}">
                    <a16:creationId xmlns:a16="http://schemas.microsoft.com/office/drawing/2014/main" id="{5024C0EA-593E-33CA-D09C-B7F53F3F23BE}"/>
                  </a:ext>
                </a:extLst>
              </p:cNvPr>
              <p:cNvPicPr>
                <a:picLocks noGrp="1" noRot="1" noChangeAspect="1" noMove="1" noResize="1" noEditPoints="1" noAdjustHandles="1" noChangeArrowheads="1" noChangeShapeType="1"/>
              </p:cNvPicPr>
              <p:nvPr/>
            </p:nvPicPr>
            <p:blipFill>
              <a:blip r:embed="rId6"/>
              <a:stretch>
                <a:fillRect/>
              </a:stretch>
            </p:blipFill>
            <p:spPr>
              <a:xfrm>
                <a:off x="550863" y="1770351"/>
                <a:ext cx="11090274" cy="4357568"/>
              </a:xfrm>
              <a:prstGeom prst="rect">
                <a:avLst/>
              </a:prstGeom>
            </p:spPr>
          </p:pic>
        </mc:Fallback>
      </mc:AlternateContent>
      <p:sp>
        <p:nvSpPr>
          <p:cNvPr id="6" name="Rectangle 5">
            <a:extLst>
              <a:ext uri="{FF2B5EF4-FFF2-40B4-BE49-F238E27FC236}">
                <a16:creationId xmlns:a16="http://schemas.microsoft.com/office/drawing/2014/main" id="{8AC45829-5061-3C75-EDCB-3A1FEC67B0D1}"/>
              </a:ext>
            </a:extLst>
          </p:cNvPr>
          <p:cNvSpPr/>
          <p:nvPr/>
        </p:nvSpPr>
        <p:spPr>
          <a:xfrm>
            <a:off x="1095965" y="2481944"/>
            <a:ext cx="3786276" cy="3645964"/>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1"/>
                </a:solidFill>
                <a:effectLst/>
                <a:uLnTx/>
                <a:uFillTx/>
                <a:latin typeface="Arial"/>
                <a:ea typeface="+mn-ea"/>
                <a:cs typeface="+mn-cs"/>
              </a:rPr>
              <a:t>[Insert takeaway/key point]</a:t>
            </a:r>
          </a:p>
        </p:txBody>
      </p:sp>
      <p:sp>
        <p:nvSpPr>
          <p:cNvPr id="4" name="Google Shape;507;p14">
            <a:extLst>
              <a:ext uri="{FF2B5EF4-FFF2-40B4-BE49-F238E27FC236}">
                <a16:creationId xmlns:a16="http://schemas.microsoft.com/office/drawing/2014/main" id="{7059134E-554A-C11E-9D0B-CF4C68E5CD1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A271A84C-ACC8-D39E-853E-9C62DEF35C0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24679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dirty="0"/>
              <a:t>[Waterfall chart with additional metric / Insert action title]</a:t>
            </a:r>
          </a:p>
        </p:txBody>
      </p:sp>
      <p:sp>
        <p:nvSpPr>
          <p:cNvPr id="7" name="Text Placeholder 6">
            <a:extLst>
              <a:ext uri="{FF2B5EF4-FFF2-40B4-BE49-F238E27FC236}">
                <a16:creationId xmlns:a16="http://schemas.microsoft.com/office/drawing/2014/main" id="{77AEE094-D05D-5687-3C60-492B019BFC3A}"/>
              </a:ext>
            </a:extLst>
          </p:cNvPr>
          <p:cNvSpPr>
            <a:spLocks noGrp="1"/>
          </p:cNvSpPr>
          <p:nvPr>
            <p:ph type="body" sz="quarter" idx="17"/>
          </p:nvPr>
        </p:nvSpPr>
        <p:spPr/>
        <p:txBody>
          <a:bodyPr/>
          <a:lstStyle/>
          <a:p>
            <a:endParaRPr lang="en-US"/>
          </a:p>
        </p:txBody>
      </p:sp>
      <p:sp>
        <p:nvSpPr>
          <p:cNvPr id="8" name="Google Shape;711;p19">
            <a:extLst>
              <a:ext uri="{FF2B5EF4-FFF2-40B4-BE49-F238E27FC236}">
                <a16:creationId xmlns:a16="http://schemas.microsoft.com/office/drawing/2014/main" id="{3EC22D10-089D-D941-AF28-012C51C6C93F}"/>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latin typeface="Arial"/>
                <a:ea typeface="Arial"/>
                <a:cs typeface="Arial"/>
                <a:sym typeface="Arial"/>
              </a:rPr>
              <a:t>[Description], </a:t>
            </a:r>
            <a:r>
              <a:rPr lang="en-US" sz="1400" i="0" u="none" strike="noStrike" cap="none" dirty="0">
                <a:solidFill>
                  <a:schemeClr val="bg1">
                    <a:lumMod val="65000"/>
                  </a:schemeClr>
                </a:solidFill>
                <a:latin typeface="Arial"/>
                <a:ea typeface="Arial"/>
                <a:cs typeface="Arial"/>
                <a:sym typeface="Arial"/>
              </a:rPr>
              <a:t>[Unit]</a:t>
            </a:r>
            <a:endParaRPr lang="en-US" sz="1400" dirty="0">
              <a:solidFill>
                <a:schemeClr val="bg1">
                  <a:lumMod val="65000"/>
                </a:schemeClr>
              </a:solidFill>
              <a:latin typeface="Arial"/>
              <a:ea typeface="Arial"/>
              <a:cs typeface="Arial"/>
              <a:sym typeface="Arial"/>
            </a:endParaRPr>
          </a:p>
        </p:txBody>
      </p:sp>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6AF2692A-FEF8-844E-87EA-5C2635E626B1}"/>
                  </a:ext>
                </a:extLst>
              </p:cNvPr>
              <p:cNvGraphicFramePr/>
              <p:nvPr>
                <p:extLst>
                  <p:ext uri="{D42A27DB-BD31-4B8C-83A1-F6EECF244321}">
                    <p14:modId xmlns:p14="http://schemas.microsoft.com/office/powerpoint/2010/main" val="3502257453"/>
                  </p:ext>
                </p:extLst>
              </p:nvPr>
            </p:nvGraphicFramePr>
            <p:xfrm>
              <a:off x="550863" y="1770352"/>
              <a:ext cx="11090274" cy="348172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 name="Chart 1">
                <a:extLst>
                  <a:ext uri="{FF2B5EF4-FFF2-40B4-BE49-F238E27FC236}">
                    <a16:creationId xmlns:a16="http://schemas.microsoft.com/office/drawing/2014/main" id="{6AF2692A-FEF8-844E-87EA-5C2635E626B1}"/>
                  </a:ext>
                </a:extLst>
              </p:cNvPr>
              <p:cNvPicPr>
                <a:picLocks noGrp="1" noRot="1" noChangeAspect="1" noMove="1" noResize="1" noEditPoints="1" noAdjustHandles="1" noChangeArrowheads="1" noChangeShapeType="1"/>
              </p:cNvPicPr>
              <p:nvPr/>
            </p:nvPicPr>
            <p:blipFill>
              <a:blip r:embed="rId4"/>
              <a:stretch>
                <a:fillRect/>
              </a:stretch>
            </p:blipFill>
            <p:spPr>
              <a:xfrm>
                <a:off x="550863" y="1770352"/>
                <a:ext cx="11090274" cy="3481726"/>
              </a:xfrm>
              <a:prstGeom prst="rect">
                <a:avLst/>
              </a:prstGeom>
            </p:spPr>
          </p:pic>
        </mc:Fallback>
      </mc:AlternateContent>
      <p:sp>
        <p:nvSpPr>
          <p:cNvPr id="10" name="Oval 9">
            <a:extLst>
              <a:ext uri="{FF2B5EF4-FFF2-40B4-BE49-F238E27FC236}">
                <a16:creationId xmlns:a16="http://schemas.microsoft.com/office/drawing/2014/main" id="{C20BB16F-66B1-CF49-B5C0-E0D1AFDEDD4B}"/>
              </a:ext>
            </a:extLst>
          </p:cNvPr>
          <p:cNvSpPr/>
          <p:nvPr/>
        </p:nvSpPr>
        <p:spPr>
          <a:xfrm>
            <a:off x="132115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1" name="TextBox 10">
            <a:extLst>
              <a:ext uri="{FF2B5EF4-FFF2-40B4-BE49-F238E27FC236}">
                <a16:creationId xmlns:a16="http://schemas.microsoft.com/office/drawing/2014/main" id="{AD488209-639F-7643-BE44-5161B2769975}"/>
              </a:ext>
            </a:extLst>
          </p:cNvPr>
          <p:cNvSpPr txBox="1"/>
          <p:nvPr/>
        </p:nvSpPr>
        <p:spPr>
          <a:xfrm>
            <a:off x="467806" y="5348987"/>
            <a:ext cx="6104466" cy="307777"/>
          </a:xfrm>
          <a:prstGeom prst="rect">
            <a:avLst/>
          </a:prstGeom>
          <a:noFill/>
        </p:spPr>
        <p:txBody>
          <a:bodyPr wrap="square">
            <a:spAutoFit/>
          </a:bodyPr>
          <a:lstStyle/>
          <a:p>
            <a:r>
              <a:rPr lang="en-US" sz="1400" b="1" i="0" u="none" strike="noStrike" cap="none" dirty="0">
                <a:latin typeface="Arial"/>
                <a:ea typeface="Arial"/>
                <a:cs typeface="Arial"/>
                <a:sym typeface="Arial"/>
              </a:rPr>
              <a:t>[Additional metric e.g. profit margin)</a:t>
            </a:r>
            <a:endParaRPr lang="en-US" dirty="0"/>
          </a:p>
        </p:txBody>
      </p:sp>
      <p:sp>
        <p:nvSpPr>
          <p:cNvPr id="12" name="Oval 11">
            <a:extLst>
              <a:ext uri="{FF2B5EF4-FFF2-40B4-BE49-F238E27FC236}">
                <a16:creationId xmlns:a16="http://schemas.microsoft.com/office/drawing/2014/main" id="{D0F76DB1-9A8F-824B-8B18-37F1B73E91CF}"/>
              </a:ext>
            </a:extLst>
          </p:cNvPr>
          <p:cNvSpPr/>
          <p:nvPr/>
        </p:nvSpPr>
        <p:spPr>
          <a:xfrm>
            <a:off x="529711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3" name="Oval 12">
            <a:extLst>
              <a:ext uri="{FF2B5EF4-FFF2-40B4-BE49-F238E27FC236}">
                <a16:creationId xmlns:a16="http://schemas.microsoft.com/office/drawing/2014/main" id="{1D29B573-846E-C442-B3D4-C3E3B186A026}"/>
              </a:ext>
            </a:extLst>
          </p:cNvPr>
          <p:cNvSpPr/>
          <p:nvPr/>
        </p:nvSpPr>
        <p:spPr>
          <a:xfrm>
            <a:off x="264647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4" name="Oval 13">
            <a:extLst>
              <a:ext uri="{FF2B5EF4-FFF2-40B4-BE49-F238E27FC236}">
                <a16:creationId xmlns:a16="http://schemas.microsoft.com/office/drawing/2014/main" id="{ECE1D89D-4F36-A044-8A64-CFA11C9BF063}"/>
              </a:ext>
            </a:extLst>
          </p:cNvPr>
          <p:cNvSpPr/>
          <p:nvPr/>
        </p:nvSpPr>
        <p:spPr>
          <a:xfrm>
            <a:off x="397179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5" name="Oval 14">
            <a:extLst>
              <a:ext uri="{FF2B5EF4-FFF2-40B4-BE49-F238E27FC236}">
                <a16:creationId xmlns:a16="http://schemas.microsoft.com/office/drawing/2014/main" id="{2636716E-917F-9146-A38B-CD6BF2DE7F42}"/>
              </a:ext>
            </a:extLst>
          </p:cNvPr>
          <p:cNvSpPr/>
          <p:nvPr/>
        </p:nvSpPr>
        <p:spPr>
          <a:xfrm>
            <a:off x="10598392" y="5832490"/>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bg1"/>
                </a:solidFill>
              </a:rPr>
              <a:t>xx%</a:t>
            </a:r>
          </a:p>
        </p:txBody>
      </p:sp>
      <p:sp>
        <p:nvSpPr>
          <p:cNvPr id="16" name="Oval 15">
            <a:extLst>
              <a:ext uri="{FF2B5EF4-FFF2-40B4-BE49-F238E27FC236}">
                <a16:creationId xmlns:a16="http://schemas.microsoft.com/office/drawing/2014/main" id="{49789294-85C8-F645-B0CA-A5CA68835D04}"/>
              </a:ext>
            </a:extLst>
          </p:cNvPr>
          <p:cNvSpPr/>
          <p:nvPr/>
        </p:nvSpPr>
        <p:spPr>
          <a:xfrm>
            <a:off x="662243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7" name="Oval 16">
            <a:extLst>
              <a:ext uri="{FF2B5EF4-FFF2-40B4-BE49-F238E27FC236}">
                <a16:creationId xmlns:a16="http://schemas.microsoft.com/office/drawing/2014/main" id="{C1C7AFD1-3F28-3445-9AA7-903908DF50E4}"/>
              </a:ext>
            </a:extLst>
          </p:cNvPr>
          <p:cNvSpPr/>
          <p:nvPr/>
        </p:nvSpPr>
        <p:spPr>
          <a:xfrm>
            <a:off x="794775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18" name="Oval 17">
            <a:extLst>
              <a:ext uri="{FF2B5EF4-FFF2-40B4-BE49-F238E27FC236}">
                <a16:creationId xmlns:a16="http://schemas.microsoft.com/office/drawing/2014/main" id="{E50A31A3-EF62-FC4C-9D7A-684E68755071}"/>
              </a:ext>
            </a:extLst>
          </p:cNvPr>
          <p:cNvSpPr/>
          <p:nvPr/>
        </p:nvSpPr>
        <p:spPr>
          <a:xfrm>
            <a:off x="9273075"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rPr>
              <a:t>xx%</a:t>
            </a:r>
          </a:p>
        </p:txBody>
      </p:sp>
      <p:sp>
        <p:nvSpPr>
          <p:cNvPr id="9" name="Google Shape;507;p14">
            <a:extLst>
              <a:ext uri="{FF2B5EF4-FFF2-40B4-BE49-F238E27FC236}">
                <a16:creationId xmlns:a16="http://schemas.microsoft.com/office/drawing/2014/main" id="{FABF6523-5C86-E87D-F787-B9092E97865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1" name="Google Shape;538;p14">
            <a:extLst>
              <a:ext uri="{FF2B5EF4-FFF2-40B4-BE49-F238E27FC236}">
                <a16:creationId xmlns:a16="http://schemas.microsoft.com/office/drawing/2014/main" id="{36F53527-1E3B-9B0F-2BE0-C3346EF852C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28327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US" dirty="0"/>
              <a:t>[Waterfall chart with two metrics / Insert action title]</a:t>
            </a:r>
            <a:endParaRPr lang="en-DK" dirty="0"/>
          </a:p>
        </p:txBody>
      </p:sp>
      <p:sp>
        <p:nvSpPr>
          <p:cNvPr id="7" name="Text Placeholder 6">
            <a:extLst>
              <a:ext uri="{FF2B5EF4-FFF2-40B4-BE49-F238E27FC236}">
                <a16:creationId xmlns:a16="http://schemas.microsoft.com/office/drawing/2014/main" id="{10E25C5F-7B69-CEA2-1EE2-5E9E654ABAB0}"/>
              </a:ext>
            </a:extLst>
          </p:cNvPr>
          <p:cNvSpPr>
            <a:spLocks noGrp="1"/>
          </p:cNvSpPr>
          <p:nvPr>
            <p:ph type="body" sz="quarter" idx="17"/>
          </p:nvPr>
        </p:nvSpPr>
        <p:spPr/>
        <p:txBody>
          <a:bodyPr/>
          <a:lstStyle/>
          <a:p>
            <a:endParaRPr lang="en-US"/>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3F02AE6B-4638-394C-B836-4455036C463D}"/>
                  </a:ext>
                </a:extLst>
              </p:cNvPr>
              <p:cNvGraphicFramePr/>
              <p:nvPr>
                <p:extLst>
                  <p:ext uri="{D42A27DB-BD31-4B8C-83A1-F6EECF244321}">
                    <p14:modId xmlns:p14="http://schemas.microsoft.com/office/powerpoint/2010/main" val="3882287681"/>
                  </p:ext>
                </p:extLst>
              </p:nvPr>
            </p:nvGraphicFramePr>
            <p:xfrm>
              <a:off x="1438656" y="1950719"/>
              <a:ext cx="10262385" cy="348985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a16="http://schemas.microsoft.com/office/drawing/2014/main" id="{3F02AE6B-4638-394C-B836-4455036C463D}"/>
                  </a:ext>
                </a:extLst>
              </p:cNvPr>
              <p:cNvPicPr>
                <a:picLocks noGrp="1" noRot="1" noChangeAspect="1" noMove="1" noResize="1" noEditPoints="1" noAdjustHandles="1" noChangeArrowheads="1" noChangeShapeType="1"/>
              </p:cNvPicPr>
              <p:nvPr/>
            </p:nvPicPr>
            <p:blipFill>
              <a:blip r:embed="rId4"/>
              <a:stretch>
                <a:fillRect/>
              </a:stretch>
            </p:blipFill>
            <p:spPr>
              <a:xfrm>
                <a:off x="1438656" y="1950719"/>
                <a:ext cx="10262385" cy="3489857"/>
              </a:xfrm>
              <a:prstGeom prst="rect">
                <a:avLst/>
              </a:prstGeom>
            </p:spPr>
          </p:pic>
        </mc:Fallback>
      </mc:AlternateContent>
      <p:sp>
        <p:nvSpPr>
          <p:cNvPr id="8" name="TextBox 7">
            <a:extLst>
              <a:ext uri="{FF2B5EF4-FFF2-40B4-BE49-F238E27FC236}">
                <a16:creationId xmlns:a16="http://schemas.microsoft.com/office/drawing/2014/main" id="{D31D4568-4506-0944-AA07-6A50D729C33B}"/>
              </a:ext>
            </a:extLst>
          </p:cNvPr>
          <p:cNvSpPr txBox="1"/>
          <p:nvPr/>
        </p:nvSpPr>
        <p:spPr>
          <a:xfrm>
            <a:off x="554736" y="5552225"/>
            <a:ext cx="1287843" cy="276999"/>
          </a:xfrm>
          <a:prstGeom prst="rect">
            <a:avLst/>
          </a:prstGeom>
          <a:noFill/>
        </p:spPr>
        <p:txBody>
          <a:bodyPr wrap="square" rtlCol="0">
            <a:spAutoFit/>
          </a:bodyPr>
          <a:lstStyle/>
          <a:p>
            <a:r>
              <a:rPr lang="en-GB" sz="1200" b="1" dirty="0"/>
              <a:t>[Metric 1]:</a:t>
            </a:r>
          </a:p>
        </p:txBody>
      </p:sp>
      <p:sp>
        <p:nvSpPr>
          <p:cNvPr id="29" name="TextBox 28">
            <a:extLst>
              <a:ext uri="{FF2B5EF4-FFF2-40B4-BE49-F238E27FC236}">
                <a16:creationId xmlns:a16="http://schemas.microsoft.com/office/drawing/2014/main" id="{554E291C-D536-6D48-8C0F-CD81B3ECFDB7}"/>
              </a:ext>
            </a:extLst>
          </p:cNvPr>
          <p:cNvSpPr txBox="1"/>
          <p:nvPr/>
        </p:nvSpPr>
        <p:spPr>
          <a:xfrm>
            <a:off x="554736" y="5850627"/>
            <a:ext cx="1287843" cy="276999"/>
          </a:xfrm>
          <a:prstGeom prst="rect">
            <a:avLst/>
          </a:prstGeom>
          <a:noFill/>
        </p:spPr>
        <p:txBody>
          <a:bodyPr wrap="square" rtlCol="0">
            <a:spAutoFit/>
          </a:bodyPr>
          <a:lstStyle/>
          <a:p>
            <a:r>
              <a:rPr lang="en-GB" sz="1200" b="1" dirty="0"/>
              <a:t>[Metric 2]:</a:t>
            </a:r>
          </a:p>
        </p:txBody>
      </p:sp>
      <p:sp>
        <p:nvSpPr>
          <p:cNvPr id="47" name="Rectangle 46">
            <a:extLst>
              <a:ext uri="{FF2B5EF4-FFF2-40B4-BE49-F238E27FC236}">
                <a16:creationId xmlns:a16="http://schemas.microsoft.com/office/drawing/2014/main" id="{B64D439F-125A-A344-9475-315BE46677B1}"/>
              </a:ext>
            </a:extLst>
          </p:cNvPr>
          <p:cNvSpPr/>
          <p:nvPr/>
        </p:nvSpPr>
        <p:spPr>
          <a:xfrm>
            <a:off x="554736" y="1368884"/>
            <a:ext cx="1287532"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a:t>
            </a:r>
          </a:p>
        </p:txBody>
      </p:sp>
      <p:sp>
        <p:nvSpPr>
          <p:cNvPr id="48" name="Text Placeholder 261">
            <a:extLst>
              <a:ext uri="{FF2B5EF4-FFF2-40B4-BE49-F238E27FC236}">
                <a16:creationId xmlns:a16="http://schemas.microsoft.com/office/drawing/2014/main" id="{D381CE64-BF3D-2445-B102-684E9D9218C1}"/>
              </a:ext>
            </a:extLst>
          </p:cNvPr>
          <p:cNvSpPr>
            <a:spLocks noGrp="1"/>
          </p:cNvSpPr>
          <p:nvPr>
            <p:custDataLst>
              <p:tags r:id="rId1"/>
            </p:custDataLst>
          </p:nvPr>
        </p:nvSpPr>
        <p:spPr bwMode="auto">
          <a:xfrm>
            <a:off x="766909" y="1944841"/>
            <a:ext cx="1477963" cy="38417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itchFamily="34" charset="0"/>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panose="020B0604020202020204" pitchFamily="34" charset="0"/>
              </a:rPr>
              <a:t>[Data]</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panose="020B0604020202020204" pitchFamily="34" charset="0"/>
              </a:rPr>
            </a:br>
            <a:r>
              <a:rPr kumimoji="0" lang="en-US" sz="12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de-DE" sz="12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49" name="TextBox 48">
            <a:extLst>
              <a:ext uri="{FF2B5EF4-FFF2-40B4-BE49-F238E27FC236}">
                <a16:creationId xmlns:a16="http://schemas.microsoft.com/office/drawing/2014/main" id="{C7144A60-DD22-1948-AC3C-C0BD93E6D6EF}"/>
              </a:ext>
            </a:extLst>
          </p:cNvPr>
          <p:cNvSpPr txBox="1"/>
          <p:nvPr/>
        </p:nvSpPr>
        <p:spPr>
          <a:xfrm>
            <a:off x="1789750" y="5548485"/>
            <a:ext cx="1170432" cy="276999"/>
          </a:xfrm>
          <a:prstGeom prst="rect">
            <a:avLst/>
          </a:prstGeom>
          <a:noFill/>
        </p:spPr>
        <p:txBody>
          <a:bodyPr wrap="square" rtlCol="0">
            <a:spAutoFit/>
          </a:bodyPr>
          <a:lstStyle/>
          <a:p>
            <a:pPr algn="ctr"/>
            <a:r>
              <a:rPr lang="en-GB" sz="1200" dirty="0"/>
              <a:t>[xx]</a:t>
            </a:r>
          </a:p>
        </p:txBody>
      </p:sp>
      <p:sp>
        <p:nvSpPr>
          <p:cNvPr id="50" name="TextBox 49">
            <a:extLst>
              <a:ext uri="{FF2B5EF4-FFF2-40B4-BE49-F238E27FC236}">
                <a16:creationId xmlns:a16="http://schemas.microsoft.com/office/drawing/2014/main" id="{1D0E788D-CDA5-8A49-B6FC-D7A523BFA095}"/>
              </a:ext>
            </a:extLst>
          </p:cNvPr>
          <p:cNvSpPr txBox="1"/>
          <p:nvPr/>
        </p:nvSpPr>
        <p:spPr>
          <a:xfrm>
            <a:off x="1789750" y="5846887"/>
            <a:ext cx="1170432" cy="276999"/>
          </a:xfrm>
          <a:prstGeom prst="rect">
            <a:avLst/>
          </a:prstGeom>
          <a:noFill/>
        </p:spPr>
        <p:txBody>
          <a:bodyPr wrap="square" rtlCol="0">
            <a:spAutoFit/>
          </a:bodyPr>
          <a:lstStyle/>
          <a:p>
            <a:pPr algn="ctr"/>
            <a:r>
              <a:rPr lang="en-GB" sz="1200" dirty="0"/>
              <a:t>[x]-[x]%</a:t>
            </a:r>
          </a:p>
        </p:txBody>
      </p:sp>
      <p:sp>
        <p:nvSpPr>
          <p:cNvPr id="52" name="TextBox 51">
            <a:extLst>
              <a:ext uri="{FF2B5EF4-FFF2-40B4-BE49-F238E27FC236}">
                <a16:creationId xmlns:a16="http://schemas.microsoft.com/office/drawing/2014/main" id="{EA9AE4FD-9E77-C54D-B13C-D6E63DB28177}"/>
              </a:ext>
            </a:extLst>
          </p:cNvPr>
          <p:cNvSpPr txBox="1"/>
          <p:nvPr/>
        </p:nvSpPr>
        <p:spPr>
          <a:xfrm>
            <a:off x="3021554" y="5846887"/>
            <a:ext cx="1170432" cy="276999"/>
          </a:xfrm>
          <a:prstGeom prst="rect">
            <a:avLst/>
          </a:prstGeom>
          <a:noFill/>
        </p:spPr>
        <p:txBody>
          <a:bodyPr wrap="square" rtlCol="0">
            <a:spAutoFit/>
          </a:bodyPr>
          <a:lstStyle/>
          <a:p>
            <a:pPr algn="ctr"/>
            <a:r>
              <a:rPr lang="en-GB" sz="1200" dirty="0"/>
              <a:t>[x]-[x]%</a:t>
            </a:r>
          </a:p>
        </p:txBody>
      </p:sp>
      <p:sp>
        <p:nvSpPr>
          <p:cNvPr id="53" name="TextBox 52">
            <a:extLst>
              <a:ext uri="{FF2B5EF4-FFF2-40B4-BE49-F238E27FC236}">
                <a16:creationId xmlns:a16="http://schemas.microsoft.com/office/drawing/2014/main" id="{6883EBB9-FEA2-0D48-8845-8120E2D85631}"/>
              </a:ext>
            </a:extLst>
          </p:cNvPr>
          <p:cNvSpPr txBox="1"/>
          <p:nvPr/>
        </p:nvSpPr>
        <p:spPr>
          <a:xfrm>
            <a:off x="4258354" y="5846887"/>
            <a:ext cx="1170432" cy="276999"/>
          </a:xfrm>
          <a:prstGeom prst="rect">
            <a:avLst/>
          </a:prstGeom>
          <a:noFill/>
        </p:spPr>
        <p:txBody>
          <a:bodyPr wrap="square" rtlCol="0">
            <a:spAutoFit/>
          </a:bodyPr>
          <a:lstStyle/>
          <a:p>
            <a:pPr algn="ctr"/>
            <a:r>
              <a:rPr lang="en-GB" sz="1200" dirty="0"/>
              <a:t>[x]-[x]%</a:t>
            </a:r>
          </a:p>
        </p:txBody>
      </p:sp>
      <p:sp>
        <p:nvSpPr>
          <p:cNvPr id="54" name="TextBox 53">
            <a:extLst>
              <a:ext uri="{FF2B5EF4-FFF2-40B4-BE49-F238E27FC236}">
                <a16:creationId xmlns:a16="http://schemas.microsoft.com/office/drawing/2014/main" id="{4DE62E8C-AB0E-F348-955B-F22223D80864}"/>
              </a:ext>
            </a:extLst>
          </p:cNvPr>
          <p:cNvSpPr txBox="1"/>
          <p:nvPr/>
        </p:nvSpPr>
        <p:spPr>
          <a:xfrm>
            <a:off x="5510784" y="5846887"/>
            <a:ext cx="1170432" cy="276999"/>
          </a:xfrm>
          <a:prstGeom prst="rect">
            <a:avLst/>
          </a:prstGeom>
          <a:noFill/>
        </p:spPr>
        <p:txBody>
          <a:bodyPr wrap="square" rtlCol="0">
            <a:spAutoFit/>
          </a:bodyPr>
          <a:lstStyle/>
          <a:p>
            <a:pPr algn="ctr"/>
            <a:r>
              <a:rPr lang="en-GB" sz="1200" dirty="0"/>
              <a:t>[x]-[x]%</a:t>
            </a:r>
          </a:p>
        </p:txBody>
      </p:sp>
      <p:sp>
        <p:nvSpPr>
          <p:cNvPr id="55" name="TextBox 54">
            <a:extLst>
              <a:ext uri="{FF2B5EF4-FFF2-40B4-BE49-F238E27FC236}">
                <a16:creationId xmlns:a16="http://schemas.microsoft.com/office/drawing/2014/main" id="{D6702E96-9536-754D-8D1C-EDC36E7D0A0D}"/>
              </a:ext>
            </a:extLst>
          </p:cNvPr>
          <p:cNvSpPr txBox="1"/>
          <p:nvPr/>
        </p:nvSpPr>
        <p:spPr>
          <a:xfrm>
            <a:off x="6729341" y="5846887"/>
            <a:ext cx="1170432" cy="276999"/>
          </a:xfrm>
          <a:prstGeom prst="rect">
            <a:avLst/>
          </a:prstGeom>
          <a:noFill/>
        </p:spPr>
        <p:txBody>
          <a:bodyPr wrap="square" rtlCol="0">
            <a:spAutoFit/>
          </a:bodyPr>
          <a:lstStyle/>
          <a:p>
            <a:pPr algn="ctr"/>
            <a:r>
              <a:rPr lang="en-GB" sz="1200" dirty="0"/>
              <a:t>[x]-[x]%</a:t>
            </a:r>
          </a:p>
        </p:txBody>
      </p:sp>
      <p:sp>
        <p:nvSpPr>
          <p:cNvPr id="56" name="TextBox 55">
            <a:extLst>
              <a:ext uri="{FF2B5EF4-FFF2-40B4-BE49-F238E27FC236}">
                <a16:creationId xmlns:a16="http://schemas.microsoft.com/office/drawing/2014/main" id="{AD3CE42D-9C35-3D44-BA68-20708EDE44F4}"/>
              </a:ext>
            </a:extLst>
          </p:cNvPr>
          <p:cNvSpPr txBox="1"/>
          <p:nvPr/>
        </p:nvSpPr>
        <p:spPr>
          <a:xfrm>
            <a:off x="7947898" y="5846887"/>
            <a:ext cx="1170432" cy="276999"/>
          </a:xfrm>
          <a:prstGeom prst="rect">
            <a:avLst/>
          </a:prstGeom>
          <a:noFill/>
        </p:spPr>
        <p:txBody>
          <a:bodyPr wrap="square" rtlCol="0">
            <a:spAutoFit/>
          </a:bodyPr>
          <a:lstStyle/>
          <a:p>
            <a:pPr algn="ctr"/>
            <a:r>
              <a:rPr lang="en-GB" sz="1200" dirty="0"/>
              <a:t>[x]-[x]%</a:t>
            </a:r>
          </a:p>
        </p:txBody>
      </p:sp>
      <p:sp>
        <p:nvSpPr>
          <p:cNvPr id="57" name="TextBox 56">
            <a:extLst>
              <a:ext uri="{FF2B5EF4-FFF2-40B4-BE49-F238E27FC236}">
                <a16:creationId xmlns:a16="http://schemas.microsoft.com/office/drawing/2014/main" id="{A8AE041E-EF97-914A-9B74-AF5BC5C84FAC}"/>
              </a:ext>
            </a:extLst>
          </p:cNvPr>
          <p:cNvSpPr txBox="1"/>
          <p:nvPr/>
        </p:nvSpPr>
        <p:spPr>
          <a:xfrm>
            <a:off x="9191128" y="5846887"/>
            <a:ext cx="1170432" cy="276999"/>
          </a:xfrm>
          <a:prstGeom prst="rect">
            <a:avLst/>
          </a:prstGeom>
          <a:noFill/>
        </p:spPr>
        <p:txBody>
          <a:bodyPr wrap="square" rtlCol="0">
            <a:spAutoFit/>
          </a:bodyPr>
          <a:lstStyle/>
          <a:p>
            <a:pPr algn="ctr"/>
            <a:r>
              <a:rPr lang="en-GB" sz="1200" dirty="0"/>
              <a:t>[x]-[x]%</a:t>
            </a:r>
          </a:p>
        </p:txBody>
      </p:sp>
      <p:sp>
        <p:nvSpPr>
          <p:cNvPr id="58" name="TextBox 57">
            <a:extLst>
              <a:ext uri="{FF2B5EF4-FFF2-40B4-BE49-F238E27FC236}">
                <a16:creationId xmlns:a16="http://schemas.microsoft.com/office/drawing/2014/main" id="{EC56C11A-34FA-D842-BD38-D719A51FD2C1}"/>
              </a:ext>
            </a:extLst>
          </p:cNvPr>
          <p:cNvSpPr txBox="1"/>
          <p:nvPr/>
        </p:nvSpPr>
        <p:spPr>
          <a:xfrm>
            <a:off x="3021554" y="5548485"/>
            <a:ext cx="1170432" cy="276999"/>
          </a:xfrm>
          <a:prstGeom prst="rect">
            <a:avLst/>
          </a:prstGeom>
          <a:noFill/>
        </p:spPr>
        <p:txBody>
          <a:bodyPr wrap="square" rtlCol="0">
            <a:spAutoFit/>
          </a:bodyPr>
          <a:lstStyle/>
          <a:p>
            <a:pPr algn="ctr"/>
            <a:r>
              <a:rPr lang="en-GB" sz="1200" dirty="0"/>
              <a:t>[xx]</a:t>
            </a:r>
          </a:p>
        </p:txBody>
      </p:sp>
      <p:sp>
        <p:nvSpPr>
          <p:cNvPr id="59" name="TextBox 58">
            <a:extLst>
              <a:ext uri="{FF2B5EF4-FFF2-40B4-BE49-F238E27FC236}">
                <a16:creationId xmlns:a16="http://schemas.microsoft.com/office/drawing/2014/main" id="{40C85DEF-6071-1844-899E-0DE061AA32FC}"/>
              </a:ext>
            </a:extLst>
          </p:cNvPr>
          <p:cNvSpPr txBox="1"/>
          <p:nvPr/>
        </p:nvSpPr>
        <p:spPr>
          <a:xfrm>
            <a:off x="6729341" y="5548485"/>
            <a:ext cx="1170432" cy="276999"/>
          </a:xfrm>
          <a:prstGeom prst="rect">
            <a:avLst/>
          </a:prstGeom>
          <a:noFill/>
        </p:spPr>
        <p:txBody>
          <a:bodyPr wrap="square" rtlCol="0">
            <a:spAutoFit/>
          </a:bodyPr>
          <a:lstStyle/>
          <a:p>
            <a:pPr algn="ctr"/>
            <a:r>
              <a:rPr lang="en-GB" sz="1200" dirty="0"/>
              <a:t>[xx]</a:t>
            </a:r>
          </a:p>
        </p:txBody>
      </p:sp>
      <p:sp>
        <p:nvSpPr>
          <p:cNvPr id="60" name="TextBox 59">
            <a:extLst>
              <a:ext uri="{FF2B5EF4-FFF2-40B4-BE49-F238E27FC236}">
                <a16:creationId xmlns:a16="http://schemas.microsoft.com/office/drawing/2014/main" id="{EF6EF67D-343C-144D-A4E4-8B361BCE2194}"/>
              </a:ext>
            </a:extLst>
          </p:cNvPr>
          <p:cNvSpPr txBox="1"/>
          <p:nvPr/>
        </p:nvSpPr>
        <p:spPr>
          <a:xfrm>
            <a:off x="4258354" y="5548485"/>
            <a:ext cx="1170432" cy="276999"/>
          </a:xfrm>
          <a:prstGeom prst="rect">
            <a:avLst/>
          </a:prstGeom>
          <a:noFill/>
        </p:spPr>
        <p:txBody>
          <a:bodyPr wrap="square" rtlCol="0">
            <a:spAutoFit/>
          </a:bodyPr>
          <a:lstStyle/>
          <a:p>
            <a:pPr algn="ctr"/>
            <a:r>
              <a:rPr lang="en-GB" sz="1200" dirty="0"/>
              <a:t>[xx]</a:t>
            </a:r>
          </a:p>
        </p:txBody>
      </p:sp>
      <p:sp>
        <p:nvSpPr>
          <p:cNvPr id="61" name="TextBox 60">
            <a:extLst>
              <a:ext uri="{FF2B5EF4-FFF2-40B4-BE49-F238E27FC236}">
                <a16:creationId xmlns:a16="http://schemas.microsoft.com/office/drawing/2014/main" id="{55524EC4-659C-2A48-BAC2-A6E937177342}"/>
              </a:ext>
            </a:extLst>
          </p:cNvPr>
          <p:cNvSpPr txBox="1"/>
          <p:nvPr/>
        </p:nvSpPr>
        <p:spPr>
          <a:xfrm>
            <a:off x="5510784" y="5548485"/>
            <a:ext cx="1170432" cy="276999"/>
          </a:xfrm>
          <a:prstGeom prst="rect">
            <a:avLst/>
          </a:prstGeom>
          <a:noFill/>
        </p:spPr>
        <p:txBody>
          <a:bodyPr wrap="square" rtlCol="0">
            <a:spAutoFit/>
          </a:bodyPr>
          <a:lstStyle/>
          <a:p>
            <a:pPr algn="ctr"/>
            <a:r>
              <a:rPr lang="en-GB" sz="1200" dirty="0"/>
              <a:t>[xx]</a:t>
            </a:r>
          </a:p>
        </p:txBody>
      </p:sp>
      <p:sp>
        <p:nvSpPr>
          <p:cNvPr id="62" name="TextBox 61">
            <a:extLst>
              <a:ext uri="{FF2B5EF4-FFF2-40B4-BE49-F238E27FC236}">
                <a16:creationId xmlns:a16="http://schemas.microsoft.com/office/drawing/2014/main" id="{DA347E4D-9FA5-3248-BDA8-8DF321B10439}"/>
              </a:ext>
            </a:extLst>
          </p:cNvPr>
          <p:cNvSpPr txBox="1"/>
          <p:nvPr/>
        </p:nvSpPr>
        <p:spPr>
          <a:xfrm>
            <a:off x="9191128" y="5548485"/>
            <a:ext cx="1170432" cy="276999"/>
          </a:xfrm>
          <a:prstGeom prst="rect">
            <a:avLst/>
          </a:prstGeom>
          <a:noFill/>
        </p:spPr>
        <p:txBody>
          <a:bodyPr wrap="square" rtlCol="0">
            <a:spAutoFit/>
          </a:bodyPr>
          <a:lstStyle/>
          <a:p>
            <a:pPr algn="ctr"/>
            <a:r>
              <a:rPr lang="en-GB" sz="1200" dirty="0"/>
              <a:t>[xx]</a:t>
            </a:r>
          </a:p>
        </p:txBody>
      </p:sp>
      <p:sp>
        <p:nvSpPr>
          <p:cNvPr id="63" name="TextBox 62">
            <a:extLst>
              <a:ext uri="{FF2B5EF4-FFF2-40B4-BE49-F238E27FC236}">
                <a16:creationId xmlns:a16="http://schemas.microsoft.com/office/drawing/2014/main" id="{7F5FF693-B51A-E54D-A7B8-45A3373EE2F0}"/>
              </a:ext>
            </a:extLst>
          </p:cNvPr>
          <p:cNvSpPr txBox="1"/>
          <p:nvPr/>
        </p:nvSpPr>
        <p:spPr>
          <a:xfrm>
            <a:off x="7947898" y="5548485"/>
            <a:ext cx="1170432" cy="276999"/>
          </a:xfrm>
          <a:prstGeom prst="rect">
            <a:avLst/>
          </a:prstGeom>
          <a:noFill/>
        </p:spPr>
        <p:txBody>
          <a:bodyPr wrap="square" rtlCol="0">
            <a:spAutoFit/>
          </a:bodyPr>
          <a:lstStyle/>
          <a:p>
            <a:pPr algn="ctr"/>
            <a:r>
              <a:rPr lang="en-GB" sz="1200" dirty="0"/>
              <a:t>[xx]</a:t>
            </a:r>
          </a:p>
        </p:txBody>
      </p:sp>
      <p:sp>
        <p:nvSpPr>
          <p:cNvPr id="65" name="Rectangle 64">
            <a:extLst>
              <a:ext uri="{FF2B5EF4-FFF2-40B4-BE49-F238E27FC236}">
                <a16:creationId xmlns:a16="http://schemas.microsoft.com/office/drawing/2014/main" id="{443505DF-9B38-584F-938B-3DD8DD233326}"/>
              </a:ext>
            </a:extLst>
          </p:cNvPr>
          <p:cNvSpPr/>
          <p:nvPr/>
        </p:nvSpPr>
        <p:spPr>
          <a:xfrm>
            <a:off x="9933617" y="1368884"/>
            <a:ext cx="1707519" cy="307777"/>
          </a:xfrm>
          <a:prstGeom prst="rect">
            <a:avLst/>
          </a:prstGeom>
        </p:spPr>
        <p:txBody>
          <a:bodyPr wrap="none">
            <a:spAutoFit/>
          </a:bodyPr>
          <a:lstStyle/>
          <a:p>
            <a:pPr lvl="0" fontAlgn="base">
              <a:spcBef>
                <a:spcPct val="0"/>
              </a:spcBef>
              <a:spcAft>
                <a:spcPct val="0"/>
              </a:spcAft>
              <a:defRPr/>
            </a:pPr>
            <a:r>
              <a:rPr lang="en-US" sz="1400" i="1"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High-level estimate</a:t>
            </a:r>
            <a:endParaRPr kumimoji="0" lang="en-US" sz="1400" b="0" i="1"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3" name="Google Shape;507;p14">
            <a:extLst>
              <a:ext uri="{FF2B5EF4-FFF2-40B4-BE49-F238E27FC236}">
                <a16:creationId xmlns:a16="http://schemas.microsoft.com/office/drawing/2014/main" id="{F46F2372-7E78-5731-E4AE-F052F455B9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0694A7D9-4BDD-94E3-6878-8E2559E8217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824862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mc:AlternateContent xmlns:mc="http://schemas.openxmlformats.org/markup-compatibility/2006" xmlns:cx1="http://schemas.microsoft.com/office/drawing/2015/9/8/chartex">
        <mc:Choice Requires="cx1">
          <p:graphicFrame>
            <p:nvGraphicFramePr>
              <p:cNvPr id="7" name="Gráfico 15">
                <a:extLst>
                  <a:ext uri="{FF2B5EF4-FFF2-40B4-BE49-F238E27FC236}">
                    <a16:creationId xmlns:a16="http://schemas.microsoft.com/office/drawing/2014/main" id="{98037EE7-8B72-2E88-2373-7AA987AA3918}"/>
                  </a:ext>
                </a:extLst>
              </p:cNvPr>
              <p:cNvGraphicFramePr/>
              <p:nvPr>
                <p:extLst>
                  <p:ext uri="{D42A27DB-BD31-4B8C-83A1-F6EECF244321}">
                    <p14:modId xmlns:p14="http://schemas.microsoft.com/office/powerpoint/2010/main" val="4117421044"/>
                  </p:ext>
                </p:extLst>
              </p:nvPr>
            </p:nvGraphicFramePr>
            <p:xfrm>
              <a:off x="550865" y="2681436"/>
              <a:ext cx="7303833" cy="3446483"/>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7" name="Gráfico 15">
                <a:extLst>
                  <a:ext uri="{FF2B5EF4-FFF2-40B4-BE49-F238E27FC236}">
                    <a16:creationId xmlns:a16="http://schemas.microsoft.com/office/drawing/2014/main" id="{98037EE7-8B72-2E88-2373-7AA987AA3918}"/>
                  </a:ext>
                </a:extLst>
              </p:cNvPr>
              <p:cNvPicPr>
                <a:picLocks noGrp="1" noRot="1" noChangeAspect="1" noMove="1" noResize="1" noEditPoints="1" noAdjustHandles="1" noChangeArrowheads="1" noChangeShapeType="1"/>
              </p:cNvPicPr>
              <p:nvPr/>
            </p:nvPicPr>
            <p:blipFill>
              <a:blip r:embed="rId6"/>
              <a:stretch>
                <a:fillRect/>
              </a:stretch>
            </p:blipFill>
            <p:spPr>
              <a:xfrm>
                <a:off x="550865" y="2681436"/>
                <a:ext cx="7303833" cy="3446483"/>
              </a:xfrm>
              <a:prstGeom prst="rect">
                <a:avLst/>
              </a:prstGeom>
            </p:spPr>
          </p:pic>
        </mc:Fallback>
      </mc:AlternateContent>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[Waterfall chart with takeaways / Insert action title]</a:t>
            </a:r>
            <a:endParaRPr lang="en-DK" dirty="0"/>
          </a:p>
        </p:txBody>
      </p:sp>
      <p:sp>
        <p:nvSpPr>
          <p:cNvPr id="21" name="Subtitle 20">
            <a:extLst>
              <a:ext uri="{FF2B5EF4-FFF2-40B4-BE49-F238E27FC236}">
                <a16:creationId xmlns:a16="http://schemas.microsoft.com/office/drawing/2014/main" id="{E068BED3-398C-4EAF-BCA7-6A626B97E1AC}"/>
              </a:ext>
            </a:extLst>
          </p:cNvPr>
          <p:cNvSpPr>
            <a:spLocks noGrp="1"/>
          </p:cNvSpPr>
          <p:nvPr>
            <p:ph type="subTitle" idx="1"/>
          </p:nvPr>
        </p:nvSpPr>
        <p:spPr/>
        <p:txBody>
          <a:bodyPr/>
          <a:lstStyle/>
          <a:p>
            <a:endParaRPr lang="en-GB"/>
          </a:p>
        </p:txBody>
      </p:sp>
      <p:sp>
        <p:nvSpPr>
          <p:cNvPr id="26" name="Text Placeholder 25">
            <a:extLst>
              <a:ext uri="{FF2B5EF4-FFF2-40B4-BE49-F238E27FC236}">
                <a16:creationId xmlns:a16="http://schemas.microsoft.com/office/drawing/2014/main" id="{C9AB7E47-2708-DB01-6A55-6B2AC27722E7}"/>
              </a:ext>
            </a:extLst>
          </p:cNvPr>
          <p:cNvSpPr>
            <a:spLocks noGrp="1"/>
          </p:cNvSpPr>
          <p:nvPr>
            <p:ph type="body" sz="quarter" idx="17"/>
          </p:nvPr>
        </p:nvSpPr>
        <p:spPr/>
        <p:txBody>
          <a:bodyPr/>
          <a:lstStyle/>
          <a:p>
            <a:endParaRPr lang="en-GB"/>
          </a:p>
        </p:txBody>
      </p:sp>
      <p:sp>
        <p:nvSpPr>
          <p:cNvPr id="24" name="TextBox 23">
            <a:extLst>
              <a:ext uri="{FF2B5EF4-FFF2-40B4-BE49-F238E27FC236}">
                <a16:creationId xmlns:a16="http://schemas.microsoft.com/office/drawing/2014/main" id="{D47805DF-5581-D8CD-A261-06DAEAD90F3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25" name="Straight Connector 24">
            <a:extLst>
              <a:ext uri="{FF2B5EF4-FFF2-40B4-BE49-F238E27FC236}">
                <a16:creationId xmlns:a16="http://schemas.microsoft.com/office/drawing/2014/main" id="{388290AD-CE41-F466-AF13-CC14F5600757}"/>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4297CC2-F1E5-84A9-5F2F-CFAEF4EEA5E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a:t>
            </a:r>
            <a:r>
              <a:rPr kumimoji="0" lang="en-GB" sz="1200" b="1"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8" name="TextBox 27">
            <a:extLst>
              <a:ext uri="{FF2B5EF4-FFF2-40B4-BE49-F238E27FC236}">
                <a16:creationId xmlns:a16="http://schemas.microsoft.com/office/drawing/2014/main" id="{49F8FA8D-9B51-9F44-20AD-ACAF6BAD0D1D}"/>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29" name="Straight Connector 28">
            <a:extLst>
              <a:ext uri="{FF2B5EF4-FFF2-40B4-BE49-F238E27FC236}">
                <a16:creationId xmlns:a16="http://schemas.microsoft.com/office/drawing/2014/main" id="{1F1EBE84-FD10-5DB8-EE29-3D25A8A8F26C}"/>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899C14-F3E3-D9FB-F2F9-301B822F8795}"/>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EEA73C-F84A-A3BF-0BF8-CBC71DEA115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BECB972F-8F76-3445-7CFC-0D78846257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2CB7FB3E-BBED-06AA-D252-231C5959FF7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10939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[Stacked waterfall / Insert action title]</a:t>
            </a:r>
            <a:endParaRPr lang="en-DK" dirty="0"/>
          </a:p>
        </p:txBody>
      </p:sp>
      <p:sp>
        <p:nvSpPr>
          <p:cNvPr id="7" name="Subtitle 6">
            <a:extLst>
              <a:ext uri="{FF2B5EF4-FFF2-40B4-BE49-F238E27FC236}">
                <a16:creationId xmlns:a16="http://schemas.microsoft.com/office/drawing/2014/main" id="{ABAAF16C-0E77-7E9B-B07B-9418FD066430}"/>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653DE977-E028-96B6-C5EE-0A5546338DB8}"/>
              </a:ext>
            </a:extLst>
          </p:cNvPr>
          <p:cNvSpPr>
            <a:spLocks noGrp="1"/>
          </p:cNvSpPr>
          <p:nvPr>
            <p:ph type="body" sz="quarter" idx="17"/>
          </p:nvPr>
        </p:nvSpPr>
        <p:spPr/>
        <p:txBody>
          <a:bodyPr/>
          <a:lstStyle/>
          <a:p>
            <a:endParaRPr lang="en-US"/>
          </a:p>
        </p:txBody>
      </p:sp>
      <p:graphicFrame>
        <p:nvGraphicFramePr>
          <p:cNvPr id="19" name="Chart 18">
            <a:extLst>
              <a:ext uri="{FF2B5EF4-FFF2-40B4-BE49-F238E27FC236}">
                <a16:creationId xmlns:a16="http://schemas.microsoft.com/office/drawing/2014/main" id="{E2025B1E-636A-C2C3-6701-E59AFB0F80BA}"/>
              </a:ext>
            </a:extLst>
          </p:cNvPr>
          <p:cNvGraphicFramePr>
            <a:graphicFrameLocks/>
          </p:cNvGraphicFramePr>
          <p:nvPr>
            <p:extLst>
              <p:ext uri="{D42A27DB-BD31-4B8C-83A1-F6EECF244321}">
                <p14:modId xmlns:p14="http://schemas.microsoft.com/office/powerpoint/2010/main" val="683806978"/>
              </p:ext>
            </p:extLst>
          </p:nvPr>
        </p:nvGraphicFramePr>
        <p:xfrm>
          <a:off x="557502" y="2681436"/>
          <a:ext cx="7297200" cy="3475941"/>
        </p:xfrm>
        <a:graphic>
          <a:graphicData uri="http://schemas.openxmlformats.org/drawingml/2006/chart">
            <c:chart xmlns:c="http://schemas.openxmlformats.org/drawingml/2006/chart" xmlns:r="http://schemas.openxmlformats.org/officeDocument/2006/relationships" r:id="rId8"/>
          </a:graphicData>
        </a:graphic>
      </p:graphicFrame>
      <p:cxnSp>
        <p:nvCxnSpPr>
          <p:cNvPr id="22" name="Straight Connector 21">
            <a:extLst>
              <a:ext uri="{FF2B5EF4-FFF2-40B4-BE49-F238E27FC236}">
                <a16:creationId xmlns:a16="http://schemas.microsoft.com/office/drawing/2014/main" id="{AEA586EF-5D29-8BFA-1B50-A773AD114611}"/>
              </a:ext>
            </a:extLst>
          </p:cNvPr>
          <p:cNvCxnSpPr>
            <a:cxnSpLocks/>
          </p:cNvCxnSpPr>
          <p:nvPr>
            <p:custDataLst>
              <p:tags r:id="rId2"/>
            </p:custDataLst>
          </p:nvPr>
        </p:nvCxnSpPr>
        <p:spPr bwMode="auto">
          <a:xfrm>
            <a:off x="2420287" y="4762905"/>
            <a:ext cx="640080" cy="0"/>
          </a:xfrm>
          <a:prstGeom prst="line">
            <a:avLst/>
          </a:prstGeom>
          <a:ln w="6350"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9CEE738-7065-C20E-43ED-3395F3056FD4}"/>
              </a:ext>
            </a:extLst>
          </p:cNvPr>
          <p:cNvCxnSpPr>
            <a:cxnSpLocks/>
          </p:cNvCxnSpPr>
          <p:nvPr>
            <p:custDataLst>
              <p:tags r:id="rId3"/>
            </p:custDataLst>
          </p:nvPr>
        </p:nvCxnSpPr>
        <p:spPr bwMode="auto">
          <a:xfrm>
            <a:off x="4134476" y="4054813"/>
            <a:ext cx="640080" cy="0"/>
          </a:xfrm>
          <a:prstGeom prst="line">
            <a:avLst/>
          </a:prstGeom>
          <a:ln w="6350"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CB72367-E1A7-8A26-CA12-9A206C6A1397}"/>
              </a:ext>
            </a:extLst>
          </p:cNvPr>
          <p:cNvCxnSpPr>
            <a:cxnSpLocks/>
          </p:cNvCxnSpPr>
          <p:nvPr>
            <p:custDataLst>
              <p:tags r:id="rId4"/>
            </p:custDataLst>
          </p:nvPr>
        </p:nvCxnSpPr>
        <p:spPr bwMode="auto">
          <a:xfrm>
            <a:off x="5817060" y="3116551"/>
            <a:ext cx="640080" cy="0"/>
          </a:xfrm>
          <a:prstGeom prst="line">
            <a:avLst/>
          </a:prstGeom>
          <a:ln w="6350"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A990810-922D-8F3B-C5F8-FA13C31E91A7}"/>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9" name="Straight Connector 8">
            <a:extLst>
              <a:ext uri="{FF2B5EF4-FFF2-40B4-BE49-F238E27FC236}">
                <a16:creationId xmlns:a16="http://schemas.microsoft.com/office/drawing/2014/main" id="{A12D42F4-AF3D-2B22-AD45-E0B8B094BC61}"/>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7E8058B-6286-8BC0-A83D-8FDC2EDD8A47}"/>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12" name="TextBox 11">
            <a:extLst>
              <a:ext uri="{FF2B5EF4-FFF2-40B4-BE49-F238E27FC236}">
                <a16:creationId xmlns:a16="http://schemas.microsoft.com/office/drawing/2014/main" id="{CA6B25C6-8A9E-6317-3060-88B93943E9A3}"/>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3" name="Straight Connector 12">
            <a:extLst>
              <a:ext uri="{FF2B5EF4-FFF2-40B4-BE49-F238E27FC236}">
                <a16:creationId xmlns:a16="http://schemas.microsoft.com/office/drawing/2014/main" id="{472F729F-37AA-29F2-4A1B-37DA48EECF5E}"/>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5853C6-C386-CB25-FAB4-98C3A56CD7B9}"/>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cxnSp>
        <p:nvCxnSpPr>
          <p:cNvPr id="16" name="Straight Connector 15">
            <a:extLst>
              <a:ext uri="{FF2B5EF4-FFF2-40B4-BE49-F238E27FC236}">
                <a16:creationId xmlns:a16="http://schemas.microsoft.com/office/drawing/2014/main" id="{948531E3-68A6-09C9-5EE6-C0936F580664}"/>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936FCF82-7518-349E-3E35-DB0C90C2859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E991FD77-8D13-6862-C213-5C1C19EA8BF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4706359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[Horizontal waterfall chart / Insert action title]</a:t>
            </a:r>
            <a:endParaRPr lang="en-DK" dirty="0"/>
          </a:p>
        </p:txBody>
      </p:sp>
      <p:sp>
        <p:nvSpPr>
          <p:cNvPr id="4" name="Subtitle 3">
            <a:extLst>
              <a:ext uri="{FF2B5EF4-FFF2-40B4-BE49-F238E27FC236}">
                <a16:creationId xmlns:a16="http://schemas.microsoft.com/office/drawing/2014/main" id="{142DD791-A307-B0D0-CF44-C0765BF952C8}"/>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9A7E9E4E-EA19-1F43-39FD-AEABBF89C8C0}"/>
              </a:ext>
            </a:extLst>
          </p:cNvPr>
          <p:cNvSpPr>
            <a:spLocks noGrp="1"/>
          </p:cNvSpPr>
          <p:nvPr>
            <p:ph type="body" sz="quarter" idx="17"/>
          </p:nvPr>
        </p:nvSpPr>
        <p:spPr/>
        <p:txBody>
          <a:bodyPr/>
          <a:lstStyle/>
          <a:p>
            <a:endParaRPr lang="en-US"/>
          </a:p>
        </p:txBody>
      </p:sp>
      <p:sp>
        <p:nvSpPr>
          <p:cNvPr id="23" name="TextBox 22">
            <a:extLst>
              <a:ext uri="{FF2B5EF4-FFF2-40B4-BE49-F238E27FC236}">
                <a16:creationId xmlns:a16="http://schemas.microsoft.com/office/drawing/2014/main" id="{92C41E45-9B73-94F0-B459-894FEAA060FB}"/>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24" name="Straight Connector 23">
            <a:extLst>
              <a:ext uri="{FF2B5EF4-FFF2-40B4-BE49-F238E27FC236}">
                <a16:creationId xmlns:a16="http://schemas.microsoft.com/office/drawing/2014/main" id="{538669EF-A6AF-4D4B-EAAF-031167C5485E}"/>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45EFD9-D525-3A91-C765-FABEE1EB9D65}"/>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26" name="TextBox 25">
            <a:extLst>
              <a:ext uri="{FF2B5EF4-FFF2-40B4-BE49-F238E27FC236}">
                <a16:creationId xmlns:a16="http://schemas.microsoft.com/office/drawing/2014/main" id="{3CAE44DE-7C98-A1F2-0DC9-44D860300CEB}"/>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30" name="Straight Connector 29">
            <a:extLst>
              <a:ext uri="{FF2B5EF4-FFF2-40B4-BE49-F238E27FC236}">
                <a16:creationId xmlns:a16="http://schemas.microsoft.com/office/drawing/2014/main" id="{F1A3DAF4-BD7A-A7F0-E2F5-D421E2AE2E57}"/>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713CAE-CD01-C3C3-F382-C44B2F854C7F}"/>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7291EC7-4931-038A-24F2-BECF70001146}"/>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3" name="Google Shape;507;p14">
            <a:extLst>
              <a:ext uri="{FF2B5EF4-FFF2-40B4-BE49-F238E27FC236}">
                <a16:creationId xmlns:a16="http://schemas.microsoft.com/office/drawing/2014/main" id="{12B14318-CD4D-3705-2B70-B96E75CA08C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555562D1-2116-4E80-CB10-371698B62AC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9" name="Chart 1">
            <a:extLst>
              <a:ext uri="{FF2B5EF4-FFF2-40B4-BE49-F238E27FC236}">
                <a16:creationId xmlns:a16="http://schemas.microsoft.com/office/drawing/2014/main" id="{4BDBAE00-DD89-2102-A123-FA1C53EF8D4E}"/>
              </a:ext>
            </a:extLst>
          </p:cNvPr>
          <p:cNvGraphicFramePr/>
          <p:nvPr>
            <p:extLst>
              <p:ext uri="{D42A27DB-BD31-4B8C-83A1-F6EECF244321}">
                <p14:modId xmlns:p14="http://schemas.microsoft.com/office/powerpoint/2010/main" val="375716989"/>
              </p:ext>
            </p:extLst>
          </p:nvPr>
        </p:nvGraphicFramePr>
        <p:xfrm>
          <a:off x="256032" y="2793443"/>
          <a:ext cx="7598669" cy="3416857"/>
        </p:xfrm>
        <a:graphic>
          <a:graphicData uri="http://schemas.openxmlformats.org/drawingml/2006/chart">
            <c:chart xmlns:c="http://schemas.openxmlformats.org/drawingml/2006/chart" xmlns:r="http://schemas.openxmlformats.org/officeDocument/2006/relationships" r:id="rId6"/>
          </a:graphicData>
        </a:graphic>
      </p:graphicFrame>
      <p:cxnSp>
        <p:nvCxnSpPr>
          <p:cNvPr id="11" name="Straight Connector 10">
            <a:extLst>
              <a:ext uri="{FF2B5EF4-FFF2-40B4-BE49-F238E27FC236}">
                <a16:creationId xmlns:a16="http://schemas.microsoft.com/office/drawing/2014/main" id="{A467C145-B55B-F9A9-953C-291251B62923}"/>
              </a:ext>
            </a:extLst>
          </p:cNvPr>
          <p:cNvCxnSpPr>
            <a:cxnSpLocks/>
          </p:cNvCxnSpPr>
          <p:nvPr/>
        </p:nvCxnSpPr>
        <p:spPr>
          <a:xfrm>
            <a:off x="2860196" y="3286109"/>
            <a:ext cx="0" cy="36576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0E7F39-A11C-9EF5-35C7-F76F22AA61E2}"/>
              </a:ext>
            </a:extLst>
          </p:cNvPr>
          <p:cNvCxnSpPr>
            <a:cxnSpLocks/>
          </p:cNvCxnSpPr>
          <p:nvPr/>
        </p:nvCxnSpPr>
        <p:spPr>
          <a:xfrm>
            <a:off x="4133549" y="3967042"/>
            <a:ext cx="0" cy="36576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884B7A3-51D6-8FA7-CEDF-02A2194ACDD1}"/>
              </a:ext>
            </a:extLst>
          </p:cNvPr>
          <p:cNvCxnSpPr>
            <a:cxnSpLocks/>
          </p:cNvCxnSpPr>
          <p:nvPr/>
        </p:nvCxnSpPr>
        <p:spPr>
          <a:xfrm>
            <a:off x="6010134" y="4627419"/>
            <a:ext cx="0" cy="36576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6123084-EEE9-6CBB-57C2-0C936235C010}"/>
              </a:ext>
            </a:extLst>
          </p:cNvPr>
          <p:cNvCxnSpPr>
            <a:cxnSpLocks/>
          </p:cNvCxnSpPr>
          <p:nvPr/>
        </p:nvCxnSpPr>
        <p:spPr>
          <a:xfrm>
            <a:off x="6911573" y="5296340"/>
            <a:ext cx="0" cy="36576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F72DB90-5C9C-9B45-167A-717C4992CC52}"/>
              </a:ext>
            </a:extLst>
          </p:cNvPr>
          <p:cNvSpPr txBox="1"/>
          <p:nvPr/>
        </p:nvSpPr>
        <p:spPr>
          <a:xfrm>
            <a:off x="9687697" y="547404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403639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1757BC-FB98-26E0-AD14-3D00BEF9D8FA}"/>
              </a:ext>
            </a:extLst>
          </p:cNvPr>
          <p:cNvSpPr/>
          <p:nvPr/>
        </p:nvSpPr>
        <p:spPr>
          <a:xfrm>
            <a:off x="551942" y="326582"/>
            <a:ext cx="1998218" cy="104501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[Company logo]</a:t>
            </a:r>
          </a:p>
        </p:txBody>
      </p:sp>
      <p:sp>
        <p:nvSpPr>
          <p:cNvPr id="6" name="Picture Placeholder 5">
            <a:extLst>
              <a:ext uri="{FF2B5EF4-FFF2-40B4-BE49-F238E27FC236}">
                <a16:creationId xmlns:a16="http://schemas.microsoft.com/office/drawing/2014/main" id="{1FA143A7-C10E-3C03-E5B2-D54E8D5443C8}"/>
              </a:ext>
            </a:extLst>
          </p:cNvPr>
          <p:cNvSpPr>
            <a:spLocks noGrp="1"/>
          </p:cNvSpPr>
          <p:nvPr>
            <p:ph type="pic" sz="quarter" idx="14"/>
          </p:nvPr>
        </p:nvSpPr>
        <p:spPr>
          <a:solidFill>
            <a:schemeClr val="bg1"/>
          </a:solidFill>
        </p:spPr>
        <p:txBody>
          <a:bodyPr/>
          <a:lstStyle/>
          <a:p>
            <a:endParaRPr lang="en-US"/>
          </a:p>
        </p:txBody>
      </p:sp>
      <p:sp>
        <p:nvSpPr>
          <p:cNvPr id="4" name="Text Placeholder 3">
            <a:extLst>
              <a:ext uri="{FF2B5EF4-FFF2-40B4-BE49-F238E27FC236}">
                <a16:creationId xmlns:a16="http://schemas.microsoft.com/office/drawing/2014/main" id="{45F0E783-A7C4-C6AE-DC4A-D5119163D911}"/>
              </a:ext>
            </a:extLst>
          </p:cNvPr>
          <p:cNvSpPr>
            <a:spLocks noGrp="1"/>
          </p:cNvSpPr>
          <p:nvPr>
            <p:ph type="body" sz="quarter" idx="13"/>
          </p:nvPr>
        </p:nvSpPr>
        <p:spPr>
          <a:noFill/>
        </p:spPr>
        <p:txBody>
          <a:bodyPr/>
          <a:lstStyle/>
          <a:p>
            <a:r>
              <a:rPr lang="en-US" dirty="0"/>
              <a:t>[Insert date]</a:t>
            </a:r>
          </a:p>
        </p:txBody>
      </p:sp>
      <p:sp>
        <p:nvSpPr>
          <p:cNvPr id="3" name="Subtitle 2">
            <a:extLst>
              <a:ext uri="{FF2B5EF4-FFF2-40B4-BE49-F238E27FC236}">
                <a16:creationId xmlns:a16="http://schemas.microsoft.com/office/drawing/2014/main" id="{557290C0-6165-3DBD-C55C-3AD3B5D63AD0}"/>
              </a:ext>
            </a:extLst>
          </p:cNvPr>
          <p:cNvSpPr>
            <a:spLocks noGrp="1"/>
          </p:cNvSpPr>
          <p:nvPr>
            <p:ph type="subTitle" idx="1"/>
          </p:nvPr>
        </p:nvSpPr>
        <p:spPr>
          <a:noFill/>
        </p:spPr>
        <p:txBody>
          <a:bodyPr/>
          <a:lstStyle/>
          <a:p>
            <a:r>
              <a:rPr lang="en-US" dirty="0"/>
              <a:t>[Subtitle] </a:t>
            </a:r>
          </a:p>
        </p:txBody>
      </p:sp>
      <p:sp>
        <p:nvSpPr>
          <p:cNvPr id="2" name="Title 1">
            <a:extLst>
              <a:ext uri="{FF2B5EF4-FFF2-40B4-BE49-F238E27FC236}">
                <a16:creationId xmlns:a16="http://schemas.microsoft.com/office/drawing/2014/main" id="{4B61914E-84F1-41E2-2ECD-D187FCB7EB50}"/>
              </a:ext>
            </a:extLst>
          </p:cNvPr>
          <p:cNvSpPr>
            <a:spLocks noGrp="1"/>
          </p:cNvSpPr>
          <p:nvPr>
            <p:ph type="title"/>
          </p:nvPr>
        </p:nvSpPr>
        <p:spPr>
          <a:noFill/>
        </p:spPr>
        <p:txBody>
          <a:bodyPr>
            <a:normAutofit/>
          </a:bodyPr>
          <a:lstStyle/>
          <a:p>
            <a:r>
              <a:rPr lang="en-US" dirty="0"/>
              <a:t>[Title of document]</a:t>
            </a:r>
          </a:p>
        </p:txBody>
      </p:sp>
      <p:sp>
        <p:nvSpPr>
          <p:cNvPr id="5" name="Rectangle 4">
            <a:extLst>
              <a:ext uri="{FF2B5EF4-FFF2-40B4-BE49-F238E27FC236}">
                <a16:creationId xmlns:a16="http://schemas.microsoft.com/office/drawing/2014/main" id="{3DFCFED5-EA9A-880A-EE4B-4E5B8BD5A68F}"/>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 picture to match company pictures/ industry/project</a:t>
            </a:r>
          </a:p>
        </p:txBody>
      </p:sp>
    </p:spTree>
    <p:extLst>
      <p:ext uri="{BB962C8B-B14F-4D97-AF65-F5344CB8AC3E}">
        <p14:creationId xmlns:p14="http://schemas.microsoft.com/office/powerpoint/2010/main" val="783232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cxnSp>
        <p:nvCxnSpPr>
          <p:cNvPr id="59" name="Straight Connector 58">
            <a:extLst>
              <a:ext uri="{FF2B5EF4-FFF2-40B4-BE49-F238E27FC236}">
                <a16:creationId xmlns:a16="http://schemas.microsoft.com/office/drawing/2014/main" id="{A9EA8924-782E-6BD6-812E-9844E358F3CD}"/>
              </a:ext>
            </a:extLst>
          </p:cNvPr>
          <p:cNvCxnSpPr>
            <a:cxnSpLocks/>
          </p:cNvCxnSpPr>
          <p:nvPr/>
        </p:nvCxnSpPr>
        <p:spPr>
          <a:xfrm>
            <a:off x="554736" y="248561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723A5AB-7232-B42E-0190-E4B2D6135E4E}"/>
              </a:ext>
            </a:extLst>
          </p:cNvPr>
          <p:cNvCxnSpPr>
            <a:cxnSpLocks/>
          </p:cNvCxnSpPr>
          <p:nvPr/>
        </p:nvCxnSpPr>
        <p:spPr>
          <a:xfrm>
            <a:off x="554736" y="352426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B899D94-0F31-A851-3BEC-C141A24F09F3}"/>
              </a:ext>
            </a:extLst>
          </p:cNvPr>
          <p:cNvCxnSpPr>
            <a:cxnSpLocks/>
          </p:cNvCxnSpPr>
          <p:nvPr/>
        </p:nvCxnSpPr>
        <p:spPr>
          <a:xfrm>
            <a:off x="554736" y="404358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B397559-1105-2B8B-5BDF-9DA5ED562D87}"/>
              </a:ext>
            </a:extLst>
          </p:cNvPr>
          <p:cNvCxnSpPr>
            <a:cxnSpLocks/>
          </p:cNvCxnSpPr>
          <p:nvPr/>
        </p:nvCxnSpPr>
        <p:spPr>
          <a:xfrm>
            <a:off x="554736" y="508223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5621159-7764-E728-1AD7-38FC66F1690B}"/>
              </a:ext>
            </a:extLst>
          </p:cNvPr>
          <p:cNvCxnSpPr>
            <a:cxnSpLocks/>
          </p:cNvCxnSpPr>
          <p:nvPr/>
        </p:nvCxnSpPr>
        <p:spPr>
          <a:xfrm>
            <a:off x="554736" y="560155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0F286D1-112B-0446-96CB-C84EB344C7E0}"/>
              </a:ext>
            </a:extLst>
          </p:cNvPr>
          <p:cNvCxnSpPr>
            <a:cxnSpLocks/>
          </p:cNvCxnSpPr>
          <p:nvPr/>
        </p:nvCxnSpPr>
        <p:spPr>
          <a:xfrm>
            <a:off x="554736" y="456291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[Horizontal waterfall chart with details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32" name="Rectangle 31">
            <a:extLst>
              <a:ext uri="{FF2B5EF4-FFF2-40B4-BE49-F238E27FC236}">
                <a16:creationId xmlns:a16="http://schemas.microsoft.com/office/drawing/2014/main" id="{B9562AE8-D1E7-8D30-7D3B-4F06D97B409F}"/>
              </a:ext>
            </a:extLst>
          </p:cNvPr>
          <p:cNvSpPr/>
          <p:nvPr/>
        </p:nvSpPr>
        <p:spPr>
          <a:xfrm>
            <a:off x="554736" y="2516677"/>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B</a:t>
            </a:r>
          </a:p>
        </p:txBody>
      </p:sp>
      <p:sp>
        <p:nvSpPr>
          <p:cNvPr id="86" name="TextBox 85">
            <a:extLst>
              <a:ext uri="{FF2B5EF4-FFF2-40B4-BE49-F238E27FC236}">
                <a16:creationId xmlns:a16="http://schemas.microsoft.com/office/drawing/2014/main" id="{383E0F40-22B8-7829-96BF-869488B043C7}"/>
              </a:ext>
            </a:extLst>
          </p:cNvPr>
          <p:cNvSpPr txBox="1"/>
          <p:nvPr/>
        </p:nvSpPr>
        <p:spPr>
          <a:xfrm>
            <a:off x="1818511" y="2652944"/>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1" name="Rectangle 30">
            <a:extLst>
              <a:ext uri="{FF2B5EF4-FFF2-40B4-BE49-F238E27FC236}">
                <a16:creationId xmlns:a16="http://schemas.microsoft.com/office/drawing/2014/main" id="{B60321E0-E4D8-129A-8FF1-ED107EC4250E}"/>
              </a:ext>
            </a:extLst>
          </p:cNvPr>
          <p:cNvSpPr/>
          <p:nvPr/>
        </p:nvSpPr>
        <p:spPr>
          <a:xfrm>
            <a:off x="554736" y="1997353"/>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A</a:t>
            </a:r>
          </a:p>
        </p:txBody>
      </p:sp>
      <p:sp>
        <p:nvSpPr>
          <p:cNvPr id="85" name="TextBox 84">
            <a:extLst>
              <a:ext uri="{FF2B5EF4-FFF2-40B4-BE49-F238E27FC236}">
                <a16:creationId xmlns:a16="http://schemas.microsoft.com/office/drawing/2014/main" id="{907C452B-1E7D-8F89-AC29-AEDCF129EE0B}"/>
              </a:ext>
            </a:extLst>
          </p:cNvPr>
          <p:cNvSpPr txBox="1"/>
          <p:nvPr/>
        </p:nvSpPr>
        <p:spPr>
          <a:xfrm>
            <a:off x="1818511" y="2133620"/>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16" name="TextBox 115">
            <a:extLst>
              <a:ext uri="{FF2B5EF4-FFF2-40B4-BE49-F238E27FC236}">
                <a16:creationId xmlns:a16="http://schemas.microsoft.com/office/drawing/2014/main" id="{20253440-8C44-A479-8F85-2A1D29AFFE9B}"/>
              </a:ext>
            </a:extLst>
          </p:cNvPr>
          <p:cNvSpPr txBox="1"/>
          <p:nvPr/>
        </p:nvSpPr>
        <p:spPr>
          <a:xfrm>
            <a:off x="10313693" y="2133620"/>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0.0%</a:t>
            </a:r>
          </a:p>
        </p:txBody>
      </p:sp>
      <p:sp>
        <p:nvSpPr>
          <p:cNvPr id="33" name="Rectangle 32">
            <a:extLst>
              <a:ext uri="{FF2B5EF4-FFF2-40B4-BE49-F238E27FC236}">
                <a16:creationId xmlns:a16="http://schemas.microsoft.com/office/drawing/2014/main" id="{D346A9FF-540C-C088-2E51-F2FF1ECE56CF}"/>
              </a:ext>
            </a:extLst>
          </p:cNvPr>
          <p:cNvSpPr/>
          <p:nvPr/>
        </p:nvSpPr>
        <p:spPr>
          <a:xfrm>
            <a:off x="554736" y="3036001"/>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C</a:t>
            </a:r>
          </a:p>
        </p:txBody>
      </p:sp>
      <p:sp>
        <p:nvSpPr>
          <p:cNvPr id="87" name="TextBox 86">
            <a:extLst>
              <a:ext uri="{FF2B5EF4-FFF2-40B4-BE49-F238E27FC236}">
                <a16:creationId xmlns:a16="http://schemas.microsoft.com/office/drawing/2014/main" id="{4D9C3F90-0F48-91FD-7098-515018755073}"/>
              </a:ext>
            </a:extLst>
          </p:cNvPr>
          <p:cNvSpPr txBox="1"/>
          <p:nvPr/>
        </p:nvSpPr>
        <p:spPr>
          <a:xfrm>
            <a:off x="1818511" y="3172268"/>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17" name="TextBox 116">
            <a:extLst>
              <a:ext uri="{FF2B5EF4-FFF2-40B4-BE49-F238E27FC236}">
                <a16:creationId xmlns:a16="http://schemas.microsoft.com/office/drawing/2014/main" id="{45BF0E4A-152E-E5E0-B96B-9E73623E748E}"/>
              </a:ext>
            </a:extLst>
          </p:cNvPr>
          <p:cNvSpPr txBox="1"/>
          <p:nvPr/>
        </p:nvSpPr>
        <p:spPr>
          <a:xfrm>
            <a:off x="10313693" y="3172268"/>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0.0%</a:t>
            </a:r>
          </a:p>
        </p:txBody>
      </p:sp>
      <p:sp>
        <p:nvSpPr>
          <p:cNvPr id="34" name="Rectangle 33">
            <a:extLst>
              <a:ext uri="{FF2B5EF4-FFF2-40B4-BE49-F238E27FC236}">
                <a16:creationId xmlns:a16="http://schemas.microsoft.com/office/drawing/2014/main" id="{721EBFA6-0712-2CAA-631C-D533F311CDA4}"/>
              </a:ext>
            </a:extLst>
          </p:cNvPr>
          <p:cNvSpPr/>
          <p:nvPr/>
        </p:nvSpPr>
        <p:spPr>
          <a:xfrm>
            <a:off x="554736" y="3555325"/>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D</a:t>
            </a:r>
          </a:p>
        </p:txBody>
      </p:sp>
      <p:sp>
        <p:nvSpPr>
          <p:cNvPr id="88" name="TextBox 87">
            <a:extLst>
              <a:ext uri="{FF2B5EF4-FFF2-40B4-BE49-F238E27FC236}">
                <a16:creationId xmlns:a16="http://schemas.microsoft.com/office/drawing/2014/main" id="{5D7304D3-D178-81FF-78F0-6D3428E021D1}"/>
              </a:ext>
            </a:extLst>
          </p:cNvPr>
          <p:cNvSpPr txBox="1"/>
          <p:nvPr/>
        </p:nvSpPr>
        <p:spPr>
          <a:xfrm>
            <a:off x="1818511" y="3691592"/>
            <a:ext cx="5270137" cy="184666"/>
          </a:xfrm>
          <a:prstGeom prst="rect">
            <a:avLst/>
          </a:prstGeom>
          <a:ln>
            <a:noFill/>
          </a:ln>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18" name="TextBox 117">
            <a:extLst>
              <a:ext uri="{FF2B5EF4-FFF2-40B4-BE49-F238E27FC236}">
                <a16:creationId xmlns:a16="http://schemas.microsoft.com/office/drawing/2014/main" id="{68F8FD1B-55BD-FE61-AF11-203BE2199F65}"/>
              </a:ext>
            </a:extLst>
          </p:cNvPr>
          <p:cNvSpPr txBox="1"/>
          <p:nvPr/>
        </p:nvSpPr>
        <p:spPr>
          <a:xfrm>
            <a:off x="10313693" y="3691592"/>
            <a:ext cx="1077393" cy="184666"/>
          </a:xfrm>
          <a:prstGeom prst="rect">
            <a:avLst/>
          </a:prstGeom>
          <a:ln>
            <a:noFill/>
            <a:prstDash val="sysDash"/>
          </a:ln>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0.0%</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5" name="Rectangle 34">
            <a:extLst>
              <a:ext uri="{FF2B5EF4-FFF2-40B4-BE49-F238E27FC236}">
                <a16:creationId xmlns:a16="http://schemas.microsoft.com/office/drawing/2014/main" id="{ADD50C91-FEB3-8879-FFB7-226C7D976736}"/>
              </a:ext>
            </a:extLst>
          </p:cNvPr>
          <p:cNvSpPr/>
          <p:nvPr/>
        </p:nvSpPr>
        <p:spPr>
          <a:xfrm>
            <a:off x="554736" y="4074649"/>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E</a:t>
            </a:r>
          </a:p>
        </p:txBody>
      </p:sp>
      <p:sp>
        <p:nvSpPr>
          <p:cNvPr id="89" name="TextBox 88">
            <a:extLst>
              <a:ext uri="{FF2B5EF4-FFF2-40B4-BE49-F238E27FC236}">
                <a16:creationId xmlns:a16="http://schemas.microsoft.com/office/drawing/2014/main" id="{BA5C9A72-A504-F5CF-CABC-5598D75D9E4F}"/>
              </a:ext>
            </a:extLst>
          </p:cNvPr>
          <p:cNvSpPr txBox="1"/>
          <p:nvPr/>
        </p:nvSpPr>
        <p:spPr>
          <a:xfrm>
            <a:off x="1818511" y="4210916"/>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19" name="TextBox 118">
            <a:extLst>
              <a:ext uri="{FF2B5EF4-FFF2-40B4-BE49-F238E27FC236}">
                <a16:creationId xmlns:a16="http://schemas.microsoft.com/office/drawing/2014/main" id="{F2E04F95-90AF-69AF-91E9-66C82312FAF4}"/>
              </a:ext>
            </a:extLst>
          </p:cNvPr>
          <p:cNvSpPr txBox="1"/>
          <p:nvPr/>
        </p:nvSpPr>
        <p:spPr>
          <a:xfrm>
            <a:off x="10313693" y="4210916"/>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0.0%</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6" name="Rectangle 35">
            <a:extLst>
              <a:ext uri="{FF2B5EF4-FFF2-40B4-BE49-F238E27FC236}">
                <a16:creationId xmlns:a16="http://schemas.microsoft.com/office/drawing/2014/main" id="{F6D90814-04A0-1798-5E67-DFEB04C29D2B}"/>
              </a:ext>
            </a:extLst>
          </p:cNvPr>
          <p:cNvSpPr/>
          <p:nvPr/>
        </p:nvSpPr>
        <p:spPr>
          <a:xfrm>
            <a:off x="554736" y="4593973"/>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F</a:t>
            </a:r>
          </a:p>
        </p:txBody>
      </p:sp>
      <p:sp>
        <p:nvSpPr>
          <p:cNvPr id="90" name="TextBox 89">
            <a:extLst>
              <a:ext uri="{FF2B5EF4-FFF2-40B4-BE49-F238E27FC236}">
                <a16:creationId xmlns:a16="http://schemas.microsoft.com/office/drawing/2014/main" id="{B5C01B66-689D-64A3-A042-134317B4420A}"/>
              </a:ext>
            </a:extLst>
          </p:cNvPr>
          <p:cNvSpPr txBox="1"/>
          <p:nvPr/>
        </p:nvSpPr>
        <p:spPr>
          <a:xfrm>
            <a:off x="1818511" y="4730240"/>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20" name="TextBox 119">
            <a:extLst>
              <a:ext uri="{FF2B5EF4-FFF2-40B4-BE49-F238E27FC236}">
                <a16:creationId xmlns:a16="http://schemas.microsoft.com/office/drawing/2014/main" id="{4BC10B08-DE37-C797-508C-6CB4A02A7E7D}"/>
              </a:ext>
            </a:extLst>
          </p:cNvPr>
          <p:cNvSpPr txBox="1"/>
          <p:nvPr/>
        </p:nvSpPr>
        <p:spPr>
          <a:xfrm>
            <a:off x="10313693" y="4730240"/>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0.0%</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37" name="Rectangle 36">
            <a:extLst>
              <a:ext uri="{FF2B5EF4-FFF2-40B4-BE49-F238E27FC236}">
                <a16:creationId xmlns:a16="http://schemas.microsoft.com/office/drawing/2014/main" id="{D7A5EEBD-A953-8EBE-C58E-5AF11EC4463A}"/>
              </a:ext>
            </a:extLst>
          </p:cNvPr>
          <p:cNvSpPr/>
          <p:nvPr/>
        </p:nvSpPr>
        <p:spPr>
          <a:xfrm>
            <a:off x="554736" y="5113297"/>
            <a:ext cx="1153050" cy="4572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Segment G</a:t>
            </a:r>
          </a:p>
        </p:txBody>
      </p:sp>
      <p:sp>
        <p:nvSpPr>
          <p:cNvPr id="91" name="TextBox 90">
            <a:extLst>
              <a:ext uri="{FF2B5EF4-FFF2-40B4-BE49-F238E27FC236}">
                <a16:creationId xmlns:a16="http://schemas.microsoft.com/office/drawing/2014/main" id="{A5025838-BAD0-8710-5790-A449CD2137CC}"/>
              </a:ext>
            </a:extLst>
          </p:cNvPr>
          <p:cNvSpPr txBox="1"/>
          <p:nvPr/>
        </p:nvSpPr>
        <p:spPr>
          <a:xfrm>
            <a:off x="1818511" y="5249564"/>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
        <p:nvSpPr>
          <p:cNvPr id="121" name="TextBox 120">
            <a:extLst>
              <a:ext uri="{FF2B5EF4-FFF2-40B4-BE49-F238E27FC236}">
                <a16:creationId xmlns:a16="http://schemas.microsoft.com/office/drawing/2014/main" id="{373C9F60-4069-30C8-78AF-7692E9008101}"/>
              </a:ext>
            </a:extLst>
          </p:cNvPr>
          <p:cNvSpPr txBox="1"/>
          <p:nvPr/>
        </p:nvSpPr>
        <p:spPr>
          <a:xfrm>
            <a:off x="10313693" y="5249564"/>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0.0%</a:t>
            </a:r>
          </a:p>
        </p:txBody>
      </p:sp>
      <p:sp>
        <p:nvSpPr>
          <p:cNvPr id="40" name="Rectangle 39">
            <a:extLst>
              <a:ext uri="{FF2B5EF4-FFF2-40B4-BE49-F238E27FC236}">
                <a16:creationId xmlns:a16="http://schemas.microsoft.com/office/drawing/2014/main" id="{8FE0D12C-DE90-B608-9115-972CBD64C5E0}"/>
              </a:ext>
            </a:extLst>
          </p:cNvPr>
          <p:cNvSpPr/>
          <p:nvPr/>
        </p:nvSpPr>
        <p:spPr>
          <a:xfrm>
            <a:off x="554736" y="5632619"/>
            <a:ext cx="1153050" cy="457200"/>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a:ea typeface="+mn-ea"/>
                <a:cs typeface="+mn-cs"/>
              </a:rPr>
              <a:t>Total</a:t>
            </a:r>
          </a:p>
        </p:txBody>
      </p:sp>
      <p:sp>
        <p:nvSpPr>
          <p:cNvPr id="13" name="TextBox 12">
            <a:extLst>
              <a:ext uri="{FF2B5EF4-FFF2-40B4-BE49-F238E27FC236}">
                <a16:creationId xmlns:a16="http://schemas.microsoft.com/office/drawing/2014/main" id="{0A8F80CA-0EE8-9BA1-40F2-8F8E9051F76C}"/>
              </a:ext>
            </a:extLst>
          </p:cNvPr>
          <p:cNvSpPr txBox="1"/>
          <p:nvPr/>
        </p:nvSpPr>
        <p:spPr>
          <a:xfrm>
            <a:off x="554736" y="1572427"/>
            <a:ext cx="1153050"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Segment</a:t>
            </a:r>
          </a:p>
        </p:txBody>
      </p:sp>
      <p:cxnSp>
        <p:nvCxnSpPr>
          <p:cNvPr id="14" name="Straight Connector 13">
            <a:extLst>
              <a:ext uri="{FF2B5EF4-FFF2-40B4-BE49-F238E27FC236}">
                <a16:creationId xmlns:a16="http://schemas.microsoft.com/office/drawing/2014/main" id="{2383D27E-3339-E403-B431-C78FC3995AC9}"/>
              </a:ext>
            </a:extLst>
          </p:cNvPr>
          <p:cNvCxnSpPr>
            <a:cxnSpLocks/>
          </p:cNvCxnSpPr>
          <p:nvPr/>
        </p:nvCxnSpPr>
        <p:spPr>
          <a:xfrm>
            <a:off x="554736" y="1839285"/>
            <a:ext cx="115305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CFC95A-DD9A-32C7-B5FE-9B1F9D8C45C9}"/>
              </a:ext>
            </a:extLst>
          </p:cNvPr>
          <p:cNvSpPr txBox="1"/>
          <p:nvPr/>
        </p:nvSpPr>
        <p:spPr>
          <a:xfrm>
            <a:off x="1818511" y="1572427"/>
            <a:ext cx="527013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Description</a:t>
            </a:r>
          </a:p>
        </p:txBody>
      </p:sp>
      <p:cxnSp>
        <p:nvCxnSpPr>
          <p:cNvPr id="18" name="Straight Connector 17">
            <a:extLst>
              <a:ext uri="{FF2B5EF4-FFF2-40B4-BE49-F238E27FC236}">
                <a16:creationId xmlns:a16="http://schemas.microsoft.com/office/drawing/2014/main" id="{5D015C12-DBAA-44A6-BBDA-3C7FEA7458C2}"/>
              </a:ext>
            </a:extLst>
          </p:cNvPr>
          <p:cNvCxnSpPr>
            <a:cxnSpLocks/>
          </p:cNvCxnSpPr>
          <p:nvPr/>
        </p:nvCxnSpPr>
        <p:spPr>
          <a:xfrm>
            <a:off x="1818512" y="1839285"/>
            <a:ext cx="527013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2F4621-B035-BF92-A6F7-3D79A4E80A2B}"/>
              </a:ext>
            </a:extLst>
          </p:cNvPr>
          <p:cNvSpPr txBox="1"/>
          <p:nvPr/>
        </p:nvSpPr>
        <p:spPr>
          <a:xfrm>
            <a:off x="7199373" y="1572427"/>
            <a:ext cx="3003595"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[Dimension]</a:t>
            </a:r>
            <a:endParaRPr kumimoji="0" lang="en-US" sz="1400" i="1" u="none" strike="noStrike" kern="1200" cap="none" spc="0" normalizeH="0" baseline="0" noProof="0" dirty="0">
              <a:ln>
                <a:noFill/>
              </a:ln>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184DDA69-F714-0A0F-36A4-35E92A7BE864}"/>
              </a:ext>
            </a:extLst>
          </p:cNvPr>
          <p:cNvCxnSpPr>
            <a:cxnSpLocks/>
          </p:cNvCxnSpPr>
          <p:nvPr/>
        </p:nvCxnSpPr>
        <p:spPr>
          <a:xfrm>
            <a:off x="7199374" y="1839285"/>
            <a:ext cx="30035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E047338-2130-3825-70C8-1292D9304C89}"/>
              </a:ext>
            </a:extLst>
          </p:cNvPr>
          <p:cNvSpPr txBox="1"/>
          <p:nvPr/>
        </p:nvSpPr>
        <p:spPr>
          <a:xfrm>
            <a:off x="10313693" y="1572427"/>
            <a:ext cx="1077393"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[Metric]</a:t>
            </a:r>
          </a:p>
        </p:txBody>
      </p:sp>
      <p:cxnSp>
        <p:nvCxnSpPr>
          <p:cNvPr id="26" name="Straight Connector 25">
            <a:extLst>
              <a:ext uri="{FF2B5EF4-FFF2-40B4-BE49-F238E27FC236}">
                <a16:creationId xmlns:a16="http://schemas.microsoft.com/office/drawing/2014/main" id="{27B055E6-3191-F390-6A4F-5D46B9DB6906}"/>
              </a:ext>
            </a:extLst>
          </p:cNvPr>
          <p:cNvCxnSpPr>
            <a:cxnSpLocks/>
          </p:cNvCxnSpPr>
          <p:nvPr/>
        </p:nvCxnSpPr>
        <p:spPr>
          <a:xfrm>
            <a:off x="10313693" y="1839285"/>
            <a:ext cx="107739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51A3D18-5E27-8DB9-0BFA-8146BD0D76BF}"/>
              </a:ext>
            </a:extLst>
          </p:cNvPr>
          <p:cNvCxnSpPr>
            <a:cxnSpLocks/>
          </p:cNvCxnSpPr>
          <p:nvPr/>
        </p:nvCxnSpPr>
        <p:spPr>
          <a:xfrm>
            <a:off x="554736" y="300493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3C016B4-6674-F734-F56A-3B6679EFDA49}"/>
              </a:ext>
            </a:extLst>
          </p:cNvPr>
          <p:cNvSpPr txBox="1"/>
          <p:nvPr/>
        </p:nvSpPr>
        <p:spPr>
          <a:xfrm>
            <a:off x="10313693" y="2652944"/>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0.0%</a:t>
            </a:r>
          </a:p>
        </p:txBody>
      </p:sp>
      <p:graphicFrame>
        <p:nvGraphicFramePr>
          <p:cNvPr id="74" name="Chart 73">
            <a:extLst>
              <a:ext uri="{FF2B5EF4-FFF2-40B4-BE49-F238E27FC236}">
                <a16:creationId xmlns:a16="http://schemas.microsoft.com/office/drawing/2014/main" id="{DCAC4DA1-EAD1-9866-E935-BBEB1B1FE525}"/>
              </a:ext>
            </a:extLst>
          </p:cNvPr>
          <p:cNvGraphicFramePr>
            <a:graphicFrameLocks/>
          </p:cNvGraphicFramePr>
          <p:nvPr>
            <p:extLst>
              <p:ext uri="{D42A27DB-BD31-4B8C-83A1-F6EECF244321}">
                <p14:modId xmlns:p14="http://schemas.microsoft.com/office/powerpoint/2010/main" val="2425417383"/>
              </p:ext>
            </p:extLst>
          </p:nvPr>
        </p:nvGraphicFramePr>
        <p:xfrm>
          <a:off x="7199373" y="1817506"/>
          <a:ext cx="3003593" cy="4435436"/>
        </p:xfrm>
        <a:graphic>
          <a:graphicData uri="http://schemas.openxmlformats.org/drawingml/2006/chart">
            <c:chart xmlns:c="http://schemas.openxmlformats.org/drawingml/2006/chart" xmlns:r="http://schemas.openxmlformats.org/officeDocument/2006/relationships" r:id="rId5"/>
          </a:graphicData>
        </a:graphic>
      </p:graphicFrame>
      <p:sp>
        <p:nvSpPr>
          <p:cNvPr id="4" name="Google Shape;507;p14">
            <a:extLst>
              <a:ext uri="{FF2B5EF4-FFF2-40B4-BE49-F238E27FC236}">
                <a16:creationId xmlns:a16="http://schemas.microsoft.com/office/drawing/2014/main" id="{E3235FD2-4F79-A1FA-00FC-E275C6D6567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BB1A8C19-EC79-1471-6965-BAE0D086831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177090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AC1F07-1985-6C47-125F-C4CA335118D0}"/>
              </a:ext>
            </a:extLst>
          </p:cNvPr>
          <p:cNvSpPr/>
          <p:nvPr/>
        </p:nvSpPr>
        <p:spPr>
          <a:xfrm>
            <a:off x="1883679" y="3854824"/>
            <a:ext cx="4254993" cy="17955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latin typeface="Arial" panose="020B0604020202020204" pitchFamily="34" charset="0"/>
                <a:cs typeface="Arial" panose="020B0604020202020204" pitchFamily="34" charset="0"/>
              </a:rPr>
              <a:t>Dog</a:t>
            </a:r>
          </a:p>
        </p:txBody>
      </p:sp>
      <p:sp>
        <p:nvSpPr>
          <p:cNvPr id="16" name="Rectangle 15">
            <a:extLst>
              <a:ext uri="{FF2B5EF4-FFF2-40B4-BE49-F238E27FC236}">
                <a16:creationId xmlns:a16="http://schemas.microsoft.com/office/drawing/2014/main" id="{5251AB6A-B514-F4CA-2F21-37FC71923BA4}"/>
              </a:ext>
            </a:extLst>
          </p:cNvPr>
          <p:cNvSpPr/>
          <p:nvPr/>
        </p:nvSpPr>
        <p:spPr>
          <a:xfrm>
            <a:off x="1883679" y="2034921"/>
            <a:ext cx="4254993" cy="17955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bg1"/>
                </a:solidFill>
                <a:latin typeface="Arial" panose="020B0604020202020204" pitchFamily="34" charset="0"/>
                <a:cs typeface="Arial" panose="020B0604020202020204" pitchFamily="34" charset="0"/>
              </a:rPr>
              <a:t>Question mark</a:t>
            </a:r>
          </a:p>
        </p:txBody>
      </p:sp>
      <p:sp>
        <p:nvSpPr>
          <p:cNvPr id="17" name="Rectangle 16">
            <a:extLst>
              <a:ext uri="{FF2B5EF4-FFF2-40B4-BE49-F238E27FC236}">
                <a16:creationId xmlns:a16="http://schemas.microsoft.com/office/drawing/2014/main" id="{6AD2406C-7848-39C4-E04E-89D8D6E4DE4D}"/>
              </a:ext>
            </a:extLst>
          </p:cNvPr>
          <p:cNvSpPr/>
          <p:nvPr/>
        </p:nvSpPr>
        <p:spPr>
          <a:xfrm>
            <a:off x="6162102" y="3854824"/>
            <a:ext cx="4254993" cy="17955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bg1"/>
                </a:solidFill>
                <a:latin typeface="Arial" panose="020B0604020202020204" pitchFamily="34" charset="0"/>
                <a:cs typeface="Arial" panose="020B0604020202020204" pitchFamily="34" charset="0"/>
              </a:rPr>
              <a:t>Cash cow</a:t>
            </a:r>
          </a:p>
        </p:txBody>
      </p:sp>
      <p:sp>
        <p:nvSpPr>
          <p:cNvPr id="18" name="Rectangle 17">
            <a:extLst>
              <a:ext uri="{FF2B5EF4-FFF2-40B4-BE49-F238E27FC236}">
                <a16:creationId xmlns:a16="http://schemas.microsoft.com/office/drawing/2014/main" id="{36B1447A-19C5-105B-2444-BB9C6DD2DDD2}"/>
              </a:ext>
            </a:extLst>
          </p:cNvPr>
          <p:cNvSpPr/>
          <p:nvPr/>
        </p:nvSpPr>
        <p:spPr>
          <a:xfrm>
            <a:off x="6162102" y="2034921"/>
            <a:ext cx="4254993" cy="17955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bg1"/>
                </a:solidFill>
                <a:latin typeface="Arial" panose="020B0604020202020204" pitchFamily="34" charset="0"/>
                <a:cs typeface="Arial" panose="020B0604020202020204" pitchFamily="34" charset="0"/>
              </a:rPr>
              <a:t>Star</a:t>
            </a:r>
          </a:p>
        </p:txBody>
      </p:sp>
      <p:graphicFrame>
        <p:nvGraphicFramePr>
          <p:cNvPr id="11" name="Chart 10">
            <a:extLst>
              <a:ext uri="{FF2B5EF4-FFF2-40B4-BE49-F238E27FC236}">
                <a16:creationId xmlns:a16="http://schemas.microsoft.com/office/drawing/2014/main" id="{EE7A8737-A45D-216B-5010-0797589BB22E}"/>
              </a:ext>
            </a:extLst>
          </p:cNvPr>
          <p:cNvGraphicFramePr/>
          <p:nvPr>
            <p:extLst>
              <p:ext uri="{D42A27DB-BD31-4B8C-83A1-F6EECF244321}">
                <p14:modId xmlns:p14="http://schemas.microsoft.com/office/powerpoint/2010/main" val="1567120890"/>
              </p:ext>
            </p:extLst>
          </p:nvPr>
        </p:nvGraphicFramePr>
        <p:xfrm>
          <a:off x="1488441" y="1879907"/>
          <a:ext cx="9215119" cy="4129447"/>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ED4E6B26-088E-8BF6-2879-37D59BD7FE4A}"/>
              </a:ext>
            </a:extLst>
          </p:cNvPr>
          <p:cNvSpPr>
            <a:spLocks noGrp="1"/>
          </p:cNvSpPr>
          <p:nvPr>
            <p:ph type="title"/>
          </p:nvPr>
        </p:nvSpPr>
        <p:spPr/>
        <p:txBody>
          <a:bodyPr/>
          <a:lstStyle/>
          <a:p>
            <a:r>
              <a:rPr lang="en-GB" dirty="0"/>
              <a:t>[Growth-share matrix / Insert action title] </a:t>
            </a:r>
            <a:endParaRPr lang="en-US" dirty="0"/>
          </a:p>
        </p:txBody>
      </p:sp>
      <p:sp>
        <p:nvSpPr>
          <p:cNvPr id="9" name="Text Placeholder 8">
            <a:extLst>
              <a:ext uri="{FF2B5EF4-FFF2-40B4-BE49-F238E27FC236}">
                <a16:creationId xmlns:a16="http://schemas.microsoft.com/office/drawing/2014/main" id="{A6CE8046-6654-9504-96DD-D056AF4051DF}"/>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87DAF1CA-CD3D-DA98-EAA4-C20C64108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97BD8729-AE78-C43D-C4B5-88B5B019DDB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12" name="Oval 11">
            <a:extLst>
              <a:ext uri="{FF2B5EF4-FFF2-40B4-BE49-F238E27FC236}">
                <a16:creationId xmlns:a16="http://schemas.microsoft.com/office/drawing/2014/main" id="{E3317BAB-1723-D499-599E-3FBD365EA3DA}"/>
              </a:ext>
            </a:extLst>
          </p:cNvPr>
          <p:cNvSpPr/>
          <p:nvPr>
            <p:custDataLst>
              <p:tags r:id="rId1"/>
            </p:custDataLst>
          </p:nvPr>
        </p:nvSpPr>
        <p:spPr bwMode="auto">
          <a:xfrm>
            <a:off x="7575951" y="1564546"/>
            <a:ext cx="257175" cy="257175"/>
          </a:xfrm>
          <a:prstGeom prst="ellipse">
            <a:avLst/>
          </a:prstGeom>
          <a:solidFill>
            <a:schemeClr val="accent1"/>
          </a:solidFill>
          <a:ln w="3175" cap="flat" cmpd="sng" algn="ctr">
            <a:solidFill>
              <a:schemeClr val="bg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49C7EDAC-A8F6-6A54-88E1-7AF33F05E81D}"/>
              </a:ext>
            </a:extLst>
          </p:cNvPr>
          <p:cNvSpPr txBox="1">
            <a:spLocks/>
          </p:cNvSpPr>
          <p:nvPr>
            <p:custDataLst>
              <p:tags r:id="rId2"/>
            </p:custDataLst>
          </p:nvPr>
        </p:nvSpPr>
        <p:spPr bwMode="auto">
          <a:xfrm>
            <a:off x="7833125" y="1597089"/>
            <a:ext cx="2672889"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Size = [insert description]</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4" name="TextBox 13">
            <a:extLst>
              <a:ext uri="{FF2B5EF4-FFF2-40B4-BE49-F238E27FC236}">
                <a16:creationId xmlns:a16="http://schemas.microsoft.com/office/drawing/2014/main" id="{7701F2B5-D6BC-B4CD-38F4-5ABA62AD24AE}"/>
              </a:ext>
            </a:extLst>
          </p:cNvPr>
          <p:cNvSpPr txBox="1"/>
          <p:nvPr/>
        </p:nvSpPr>
        <p:spPr>
          <a:xfrm>
            <a:off x="3860926" y="6024015"/>
            <a:ext cx="447014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Market share (%)</a:t>
            </a:r>
          </a:p>
        </p:txBody>
      </p:sp>
      <p:sp>
        <p:nvSpPr>
          <p:cNvPr id="15" name="TextBox 14">
            <a:extLst>
              <a:ext uri="{FF2B5EF4-FFF2-40B4-BE49-F238E27FC236}">
                <a16:creationId xmlns:a16="http://schemas.microsoft.com/office/drawing/2014/main" id="{C0BC3170-A8BF-B929-E313-0B80723F0F52}"/>
              </a:ext>
            </a:extLst>
          </p:cNvPr>
          <p:cNvSpPr txBox="1"/>
          <p:nvPr/>
        </p:nvSpPr>
        <p:spPr>
          <a:xfrm>
            <a:off x="1488441" y="1539244"/>
            <a:ext cx="447014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effectLst/>
                <a:uLnTx/>
                <a:uFillTx/>
                <a:latin typeface="Arial"/>
                <a:cs typeface="Arial"/>
                <a:sym typeface="Arial"/>
              </a:rPr>
              <a:t>Growth rate 20xx-20xx (%)</a:t>
            </a:r>
          </a:p>
        </p:txBody>
      </p:sp>
    </p:spTree>
    <p:extLst>
      <p:ext uri="{BB962C8B-B14F-4D97-AF65-F5344CB8AC3E}">
        <p14:creationId xmlns:p14="http://schemas.microsoft.com/office/powerpoint/2010/main" val="428808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6C47250-3F56-854E-B8F3-3AAC318DB471}"/>
              </a:ext>
            </a:extLst>
          </p:cNvPr>
          <p:cNvSpPr/>
          <p:nvPr/>
        </p:nvSpPr>
        <p:spPr>
          <a:xfrm>
            <a:off x="467806" y="1368884"/>
            <a:ext cx="1287532"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a:t>
            </a:r>
          </a:p>
        </p:txBody>
      </p:sp>
      <p:sp>
        <p:nvSpPr>
          <p:cNvPr id="52" name="Rectangle 51">
            <a:extLst>
              <a:ext uri="{FF2B5EF4-FFF2-40B4-BE49-F238E27FC236}">
                <a16:creationId xmlns:a16="http://schemas.microsoft.com/office/drawing/2014/main" id="{A6810AF4-E6B8-E44E-B841-BA96F427896D}"/>
              </a:ext>
            </a:extLst>
          </p:cNvPr>
          <p:cNvSpPr>
            <a:spLocks noChangeArrowheads="1"/>
          </p:cNvSpPr>
          <p:nvPr/>
        </p:nvSpPr>
        <p:spPr bwMode="auto">
          <a:xfrm rot="16200000">
            <a:off x="882837" y="3707705"/>
            <a:ext cx="565013" cy="184666"/>
          </a:xfrm>
          <a:prstGeom prst="rect">
            <a:avLst/>
          </a:prstGeom>
          <a:noFill/>
          <a:ln w="9525">
            <a:noFill/>
            <a:miter lim="800000"/>
            <a:headEnd/>
            <a:tailEnd/>
          </a:ln>
          <a:effectLst/>
        </p:spPr>
        <p:txBody>
          <a:bodyPr wrap="square" lIns="0" tIns="0" rIns="0" bIns="0" anchor="t">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Medium</a:t>
            </a:r>
          </a:p>
        </p:txBody>
      </p:sp>
      <p:sp>
        <p:nvSpPr>
          <p:cNvPr id="53" name="Rectangle 52">
            <a:extLst>
              <a:ext uri="{FF2B5EF4-FFF2-40B4-BE49-F238E27FC236}">
                <a16:creationId xmlns:a16="http://schemas.microsoft.com/office/drawing/2014/main" id="{943EAB15-1CD1-A240-A89B-BB442E21D852}"/>
              </a:ext>
            </a:extLst>
          </p:cNvPr>
          <p:cNvSpPr>
            <a:spLocks noChangeArrowheads="1"/>
          </p:cNvSpPr>
          <p:nvPr/>
        </p:nvSpPr>
        <p:spPr bwMode="auto">
          <a:xfrm rot="16200000">
            <a:off x="984778" y="5097755"/>
            <a:ext cx="397980" cy="184666"/>
          </a:xfrm>
          <a:prstGeom prst="rect">
            <a:avLst/>
          </a:prstGeom>
          <a:noFill/>
          <a:ln w="9525">
            <a:noFill/>
            <a:miter lim="800000"/>
            <a:headEnd/>
            <a:tailEnd/>
          </a:ln>
          <a:effectLst/>
        </p:spPr>
        <p:txBody>
          <a:bodyPr wrap="square" lIns="0" tIns="0" rIns="0" bIns="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Long</a:t>
            </a:r>
          </a:p>
        </p:txBody>
      </p:sp>
      <p:sp>
        <p:nvSpPr>
          <p:cNvPr id="69" name="Rectangle 68">
            <a:extLst>
              <a:ext uri="{FF2B5EF4-FFF2-40B4-BE49-F238E27FC236}">
                <a16:creationId xmlns:a16="http://schemas.microsoft.com/office/drawing/2014/main" id="{54949057-7D7E-D34C-9219-F350BA484C6A}"/>
              </a:ext>
            </a:extLst>
          </p:cNvPr>
          <p:cNvSpPr>
            <a:spLocks noChangeArrowheads="1"/>
          </p:cNvSpPr>
          <p:nvPr/>
        </p:nvSpPr>
        <p:spPr bwMode="auto">
          <a:xfrm rot="16200000">
            <a:off x="972390" y="2205774"/>
            <a:ext cx="385914" cy="184666"/>
          </a:xfrm>
          <a:prstGeom prst="rect">
            <a:avLst/>
          </a:prstGeom>
          <a:noFill/>
          <a:ln w="9525">
            <a:noFill/>
            <a:miter lim="800000"/>
            <a:headEnd/>
            <a:tailEnd/>
          </a:ln>
          <a:effectLst/>
        </p:spPr>
        <p:txBody>
          <a:bodyPr wrap="square" lIns="0" tIns="0" rIns="0" bIns="0" anchor="t">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Short</a:t>
            </a:r>
          </a:p>
        </p:txBody>
      </p:sp>
      <p:sp>
        <p:nvSpPr>
          <p:cNvPr id="70" name="Rectangle 69">
            <a:extLst>
              <a:ext uri="{FF2B5EF4-FFF2-40B4-BE49-F238E27FC236}">
                <a16:creationId xmlns:a16="http://schemas.microsoft.com/office/drawing/2014/main" id="{B53BEC20-E3DC-5A41-AE9B-2669B6917F63}"/>
              </a:ext>
            </a:extLst>
          </p:cNvPr>
          <p:cNvSpPr>
            <a:spLocks noChangeArrowheads="1"/>
          </p:cNvSpPr>
          <p:nvPr/>
        </p:nvSpPr>
        <p:spPr bwMode="auto">
          <a:xfrm>
            <a:off x="1369490" y="1881908"/>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DD6A22F1-6874-F943-9E38-5C6C14EA8A9C}"/>
              </a:ext>
            </a:extLst>
          </p:cNvPr>
          <p:cNvSpPr>
            <a:spLocks noChangeArrowheads="1"/>
          </p:cNvSpPr>
          <p:nvPr/>
        </p:nvSpPr>
        <p:spPr bwMode="auto">
          <a:xfrm>
            <a:off x="4785891" y="1881908"/>
            <a:ext cx="3416401" cy="1249695"/>
          </a:xfrm>
          <a:prstGeom prst="rect">
            <a:avLst/>
          </a:prstGeom>
          <a:solidFill>
            <a:schemeClr val="bg1">
              <a:lumMod val="95000"/>
            </a:schemeClr>
          </a:solid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Georgia"/>
              <a:ea typeface="+mn-ea"/>
              <a:cs typeface="+mn-cs"/>
            </a:endParaRPr>
          </a:p>
        </p:txBody>
      </p:sp>
      <p:sp>
        <p:nvSpPr>
          <p:cNvPr id="72" name="Rectangle 71">
            <a:extLst>
              <a:ext uri="{FF2B5EF4-FFF2-40B4-BE49-F238E27FC236}">
                <a16:creationId xmlns:a16="http://schemas.microsoft.com/office/drawing/2014/main" id="{32168350-2B18-C944-97BF-FEE54013B8CA}"/>
              </a:ext>
            </a:extLst>
          </p:cNvPr>
          <p:cNvSpPr>
            <a:spLocks noChangeArrowheads="1"/>
          </p:cNvSpPr>
          <p:nvPr/>
        </p:nvSpPr>
        <p:spPr bwMode="auto">
          <a:xfrm>
            <a:off x="8196682" y="1881908"/>
            <a:ext cx="3416401" cy="1249695"/>
          </a:xfrm>
          <a:prstGeom prst="rect">
            <a:avLst/>
          </a:prstGeom>
          <a:solidFill>
            <a:schemeClr val="accent2"/>
          </a:solid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Georgia"/>
              <a:ea typeface="+mn-ea"/>
              <a:cs typeface="+mn-cs"/>
            </a:endParaRPr>
          </a:p>
        </p:txBody>
      </p:sp>
      <p:sp>
        <p:nvSpPr>
          <p:cNvPr id="73" name="Rectangle 72">
            <a:extLst>
              <a:ext uri="{FF2B5EF4-FFF2-40B4-BE49-F238E27FC236}">
                <a16:creationId xmlns:a16="http://schemas.microsoft.com/office/drawing/2014/main" id="{AAC18FB1-0E22-A04D-915B-F528F77683F9}"/>
              </a:ext>
            </a:extLst>
          </p:cNvPr>
          <p:cNvSpPr>
            <a:spLocks noChangeArrowheads="1"/>
          </p:cNvSpPr>
          <p:nvPr/>
        </p:nvSpPr>
        <p:spPr bwMode="auto">
          <a:xfrm>
            <a:off x="1369490" y="3123395"/>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5D0D0923-34F3-8542-A053-DBD6BED2001D}"/>
              </a:ext>
            </a:extLst>
          </p:cNvPr>
          <p:cNvSpPr>
            <a:spLocks noChangeArrowheads="1"/>
          </p:cNvSpPr>
          <p:nvPr/>
        </p:nvSpPr>
        <p:spPr bwMode="auto">
          <a:xfrm>
            <a:off x="4785891" y="3123395"/>
            <a:ext cx="3416401" cy="1249695"/>
          </a:xfrm>
          <a:prstGeom prst="rect">
            <a:avLst/>
          </a:prstGeom>
          <a:solidFill>
            <a:schemeClr val="bg1">
              <a:lumMod val="95000"/>
            </a:schemeClr>
          </a:solid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Georgia"/>
              <a:ea typeface="+mn-ea"/>
              <a:cs typeface="+mn-cs"/>
            </a:endParaRPr>
          </a:p>
        </p:txBody>
      </p:sp>
      <p:sp>
        <p:nvSpPr>
          <p:cNvPr id="75" name="Rectangle 74">
            <a:extLst>
              <a:ext uri="{FF2B5EF4-FFF2-40B4-BE49-F238E27FC236}">
                <a16:creationId xmlns:a16="http://schemas.microsoft.com/office/drawing/2014/main" id="{2A37121E-FCDB-C347-920F-92BBAD461C8C}"/>
              </a:ext>
            </a:extLst>
          </p:cNvPr>
          <p:cNvSpPr>
            <a:spLocks noChangeArrowheads="1"/>
          </p:cNvSpPr>
          <p:nvPr/>
        </p:nvSpPr>
        <p:spPr bwMode="auto">
          <a:xfrm>
            <a:off x="8196682" y="3123395"/>
            <a:ext cx="3416401" cy="1249695"/>
          </a:xfrm>
          <a:prstGeom prst="rect">
            <a:avLst/>
          </a:prstGeom>
          <a:solidFill>
            <a:schemeClr val="bg1">
              <a:lumMod val="95000"/>
            </a:schemeClr>
          </a:solid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Georgia"/>
              <a:ea typeface="+mn-ea"/>
              <a:cs typeface="+mn-cs"/>
            </a:endParaRPr>
          </a:p>
        </p:txBody>
      </p:sp>
      <p:sp>
        <p:nvSpPr>
          <p:cNvPr id="76" name="Rectangle 75">
            <a:extLst>
              <a:ext uri="{FF2B5EF4-FFF2-40B4-BE49-F238E27FC236}">
                <a16:creationId xmlns:a16="http://schemas.microsoft.com/office/drawing/2014/main" id="{B7476336-1E1A-054D-BF25-1E1B1A2C03C0}"/>
              </a:ext>
            </a:extLst>
          </p:cNvPr>
          <p:cNvSpPr>
            <a:spLocks noChangeArrowheads="1"/>
          </p:cNvSpPr>
          <p:nvPr/>
        </p:nvSpPr>
        <p:spPr bwMode="auto">
          <a:xfrm>
            <a:off x="1369490" y="4366935"/>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5199BDC1-AD47-F043-89C6-1684F91C2347}"/>
              </a:ext>
            </a:extLst>
          </p:cNvPr>
          <p:cNvSpPr>
            <a:spLocks noChangeArrowheads="1"/>
          </p:cNvSpPr>
          <p:nvPr/>
        </p:nvSpPr>
        <p:spPr bwMode="auto">
          <a:xfrm>
            <a:off x="4785891" y="4366935"/>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3ACA4FBD-7A36-884A-BB32-0E6394F13EB3}"/>
              </a:ext>
            </a:extLst>
          </p:cNvPr>
          <p:cNvSpPr>
            <a:spLocks noChangeArrowheads="1"/>
          </p:cNvSpPr>
          <p:nvPr/>
        </p:nvSpPr>
        <p:spPr bwMode="auto">
          <a:xfrm>
            <a:off x="8196682" y="4366935"/>
            <a:ext cx="3416401" cy="1249695"/>
          </a:xfrm>
          <a:prstGeom prst="rect">
            <a:avLst/>
          </a:prstGeom>
          <a:noFill/>
          <a:ln w="9525">
            <a:solidFill>
              <a:schemeClr val="tx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83E5E21-FBEA-5548-8706-4EDCA40BB7BD}"/>
              </a:ext>
            </a:extLst>
          </p:cNvPr>
          <p:cNvSpPr>
            <a:spLocks noChangeArrowheads="1"/>
          </p:cNvSpPr>
          <p:nvPr/>
        </p:nvSpPr>
        <p:spPr bwMode="auto">
          <a:xfrm>
            <a:off x="1369490" y="5720240"/>
            <a:ext cx="487057" cy="184666"/>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Low</a:t>
            </a:r>
          </a:p>
        </p:txBody>
      </p:sp>
      <p:sp>
        <p:nvSpPr>
          <p:cNvPr id="80" name="Rectangle 79">
            <a:extLst>
              <a:ext uri="{FF2B5EF4-FFF2-40B4-BE49-F238E27FC236}">
                <a16:creationId xmlns:a16="http://schemas.microsoft.com/office/drawing/2014/main" id="{A877D087-93EB-CE4F-AE51-EEEE72FC767E}"/>
              </a:ext>
            </a:extLst>
          </p:cNvPr>
          <p:cNvSpPr>
            <a:spLocks noChangeArrowheads="1"/>
          </p:cNvSpPr>
          <p:nvPr/>
        </p:nvSpPr>
        <p:spPr bwMode="auto">
          <a:xfrm>
            <a:off x="5999924" y="5720240"/>
            <a:ext cx="977119" cy="184666"/>
          </a:xfrm>
          <a:prstGeom prst="rect">
            <a:avLst/>
          </a:prstGeom>
          <a:noFill/>
          <a:ln w="9525">
            <a:noFill/>
            <a:miter lim="800000"/>
            <a:headEnd/>
            <a:tailEnd/>
          </a:ln>
          <a:effectLst/>
        </p:spPr>
        <p:txBody>
          <a:bodyPr wrap="square" lIns="0" tIns="0" rIns="0" bIns="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Medium</a:t>
            </a:r>
          </a:p>
        </p:txBody>
      </p:sp>
      <p:sp>
        <p:nvSpPr>
          <p:cNvPr id="81" name="Rectangle 80">
            <a:extLst>
              <a:ext uri="{FF2B5EF4-FFF2-40B4-BE49-F238E27FC236}">
                <a16:creationId xmlns:a16="http://schemas.microsoft.com/office/drawing/2014/main" id="{78898C40-2A55-5249-BADA-91880A0A5747}"/>
              </a:ext>
            </a:extLst>
          </p:cNvPr>
          <p:cNvSpPr>
            <a:spLocks noChangeArrowheads="1"/>
          </p:cNvSpPr>
          <p:nvPr/>
        </p:nvSpPr>
        <p:spPr bwMode="auto">
          <a:xfrm>
            <a:off x="11062893" y="5720240"/>
            <a:ext cx="550194" cy="184666"/>
          </a:xfrm>
          <a:prstGeom prst="rect">
            <a:avLst/>
          </a:prstGeom>
          <a:noFill/>
          <a:ln w="9525">
            <a:noFill/>
            <a:miter lim="800000"/>
            <a:headEnd/>
            <a:tailEnd/>
          </a:ln>
          <a:effectLst/>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High</a:t>
            </a:r>
          </a:p>
        </p:txBody>
      </p:sp>
      <p:sp>
        <p:nvSpPr>
          <p:cNvPr id="82" name="Rectangle 81">
            <a:extLst>
              <a:ext uri="{FF2B5EF4-FFF2-40B4-BE49-F238E27FC236}">
                <a16:creationId xmlns:a16="http://schemas.microsoft.com/office/drawing/2014/main" id="{0828EFBE-8F7E-9245-98CB-947EFDE59C78}"/>
              </a:ext>
            </a:extLst>
          </p:cNvPr>
          <p:cNvSpPr>
            <a:spLocks noChangeArrowheads="1"/>
          </p:cNvSpPr>
          <p:nvPr/>
        </p:nvSpPr>
        <p:spPr bwMode="auto">
          <a:xfrm>
            <a:off x="1369490" y="6050164"/>
            <a:ext cx="10271646" cy="184666"/>
          </a:xfrm>
          <a:prstGeom prst="rect">
            <a:avLst/>
          </a:prstGeom>
          <a:noFill/>
          <a:ln w="9525">
            <a:noFill/>
            <a:miter lim="800000"/>
            <a:headEnd/>
            <a:tailEnd/>
          </a:ln>
          <a:effectLst/>
        </p:spPr>
        <p:txBody>
          <a:bodyPr lIns="0" tIns="0" rIns="0" bIns="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LEVEL OF IMPACT</a:t>
            </a:r>
          </a:p>
        </p:txBody>
      </p:sp>
      <p:sp>
        <p:nvSpPr>
          <p:cNvPr id="83" name="Rectangle 82">
            <a:extLst>
              <a:ext uri="{FF2B5EF4-FFF2-40B4-BE49-F238E27FC236}">
                <a16:creationId xmlns:a16="http://schemas.microsoft.com/office/drawing/2014/main" id="{AAC2562D-B33D-CD4A-9792-BE53DF170B91}"/>
              </a:ext>
            </a:extLst>
          </p:cNvPr>
          <p:cNvSpPr>
            <a:spLocks noChangeArrowheads="1"/>
          </p:cNvSpPr>
          <p:nvPr/>
        </p:nvSpPr>
        <p:spPr bwMode="auto">
          <a:xfrm rot="16200000">
            <a:off x="-1113565" y="3704464"/>
            <a:ext cx="3829779" cy="184666"/>
          </a:xfrm>
          <a:prstGeom prst="rect">
            <a:avLst/>
          </a:prstGeom>
          <a:noFill/>
          <a:ln w="9525">
            <a:noFill/>
            <a:miter lim="800000"/>
            <a:headEnd/>
            <a:tailEnd/>
          </a:ln>
          <a:effectLst/>
        </p:spPr>
        <p:txBody>
          <a:bodyPr wrap="square" lIns="0" tIns="0" rIns="0" bIns="0" anchor="ctr">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pitchFamily="34" charset="0"/>
                <a:cs typeface="Arial" panose="020B0604020202020204" pitchFamily="34" charset="0"/>
              </a:rPr>
              <a:t>TIME TO IMPACT</a:t>
            </a:r>
          </a:p>
        </p:txBody>
      </p:sp>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[Prioritization or assessment matrix / Insert action title]</a:t>
            </a:r>
            <a:endParaRPr lang="en-DK" dirty="0"/>
          </a:p>
        </p:txBody>
      </p:sp>
      <p:sp>
        <p:nvSpPr>
          <p:cNvPr id="8" name="Text Placeholder 7">
            <a:extLst>
              <a:ext uri="{FF2B5EF4-FFF2-40B4-BE49-F238E27FC236}">
                <a16:creationId xmlns:a16="http://schemas.microsoft.com/office/drawing/2014/main" id="{0AB85DB9-1E37-42EE-1B62-209225E19B71}"/>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5491E7BD-D8A7-DF3D-6DB2-C830C182A062}"/>
              </a:ext>
            </a:extLst>
          </p:cNvPr>
          <p:cNvSpPr/>
          <p:nvPr/>
        </p:nvSpPr>
        <p:spPr>
          <a:xfrm>
            <a:off x="10183107" y="2295123"/>
            <a:ext cx="1097280" cy="109728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93" name="Oval 92">
            <a:extLst>
              <a:ext uri="{FF2B5EF4-FFF2-40B4-BE49-F238E27FC236}">
                <a16:creationId xmlns:a16="http://schemas.microsoft.com/office/drawing/2014/main" id="{5935A29B-6334-3D9B-09C1-F315C1366CD0}"/>
              </a:ext>
            </a:extLst>
          </p:cNvPr>
          <p:cNvSpPr/>
          <p:nvPr/>
        </p:nvSpPr>
        <p:spPr>
          <a:xfrm>
            <a:off x="5371455" y="1964191"/>
            <a:ext cx="1097280" cy="109728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34" name="Oval 33">
            <a:extLst>
              <a:ext uri="{FF2B5EF4-FFF2-40B4-BE49-F238E27FC236}">
                <a16:creationId xmlns:a16="http://schemas.microsoft.com/office/drawing/2014/main" id="{20584159-4599-7F80-9060-286EE659027C}"/>
              </a:ext>
            </a:extLst>
          </p:cNvPr>
          <p:cNvSpPr/>
          <p:nvPr/>
        </p:nvSpPr>
        <p:spPr>
          <a:xfrm>
            <a:off x="5077738" y="3554943"/>
            <a:ext cx="1097280" cy="109728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36" name="Oval 35">
            <a:extLst>
              <a:ext uri="{FF2B5EF4-FFF2-40B4-BE49-F238E27FC236}">
                <a16:creationId xmlns:a16="http://schemas.microsoft.com/office/drawing/2014/main" id="{F2F763FC-F6AA-9EE9-AFFF-4118566C667B}"/>
              </a:ext>
            </a:extLst>
          </p:cNvPr>
          <p:cNvSpPr/>
          <p:nvPr/>
        </p:nvSpPr>
        <p:spPr>
          <a:xfrm>
            <a:off x="4164731" y="2014733"/>
            <a:ext cx="1097280" cy="109728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41" name="Oval 40">
            <a:extLst>
              <a:ext uri="{FF2B5EF4-FFF2-40B4-BE49-F238E27FC236}">
                <a16:creationId xmlns:a16="http://schemas.microsoft.com/office/drawing/2014/main" id="{C6919A20-1237-0AFF-AEC4-F08A4BDD0FD4}"/>
              </a:ext>
            </a:extLst>
          </p:cNvPr>
          <p:cNvSpPr/>
          <p:nvPr/>
        </p:nvSpPr>
        <p:spPr>
          <a:xfrm>
            <a:off x="9051062" y="3083182"/>
            <a:ext cx="1097280" cy="1097280"/>
          </a:xfrm>
          <a:prstGeom prst="ellipse">
            <a:avLst/>
          </a:prstGeom>
          <a:solidFill>
            <a:srgbClr val="E554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44" name="Oval 43">
            <a:extLst>
              <a:ext uri="{FF2B5EF4-FFF2-40B4-BE49-F238E27FC236}">
                <a16:creationId xmlns:a16="http://schemas.microsoft.com/office/drawing/2014/main" id="{36694425-A0D2-21B3-1E25-6912BF025191}"/>
              </a:ext>
            </a:extLst>
          </p:cNvPr>
          <p:cNvSpPr/>
          <p:nvPr/>
        </p:nvSpPr>
        <p:spPr>
          <a:xfrm>
            <a:off x="7763766" y="2478719"/>
            <a:ext cx="1097280" cy="109728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45" name="Oval 44">
            <a:extLst>
              <a:ext uri="{FF2B5EF4-FFF2-40B4-BE49-F238E27FC236}">
                <a16:creationId xmlns:a16="http://schemas.microsoft.com/office/drawing/2014/main" id="{6A8ABB3E-4BA3-972A-B5A6-91169B2D4F91}"/>
              </a:ext>
            </a:extLst>
          </p:cNvPr>
          <p:cNvSpPr/>
          <p:nvPr/>
        </p:nvSpPr>
        <p:spPr>
          <a:xfrm>
            <a:off x="7042175" y="3837173"/>
            <a:ext cx="1097280" cy="109728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47" name="Oval 46">
            <a:extLst>
              <a:ext uri="{FF2B5EF4-FFF2-40B4-BE49-F238E27FC236}">
                <a16:creationId xmlns:a16="http://schemas.microsoft.com/office/drawing/2014/main" id="{9C18C96E-DEE6-EB8E-7160-3BFC50203943}"/>
              </a:ext>
            </a:extLst>
          </p:cNvPr>
          <p:cNvSpPr/>
          <p:nvPr/>
        </p:nvSpPr>
        <p:spPr>
          <a:xfrm>
            <a:off x="10236175" y="4367376"/>
            <a:ext cx="1097280" cy="109728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48" name="Oval 47">
            <a:extLst>
              <a:ext uri="{FF2B5EF4-FFF2-40B4-BE49-F238E27FC236}">
                <a16:creationId xmlns:a16="http://schemas.microsoft.com/office/drawing/2014/main" id="{BB6A2853-A2E3-FAC5-9EC0-5DE6DEC1D490}"/>
              </a:ext>
            </a:extLst>
          </p:cNvPr>
          <p:cNvSpPr/>
          <p:nvPr/>
        </p:nvSpPr>
        <p:spPr>
          <a:xfrm>
            <a:off x="3706478" y="4303727"/>
            <a:ext cx="1097280" cy="1097280"/>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51" name="Line 14">
            <a:extLst>
              <a:ext uri="{FF2B5EF4-FFF2-40B4-BE49-F238E27FC236}">
                <a16:creationId xmlns:a16="http://schemas.microsoft.com/office/drawing/2014/main" id="{C7D332B4-6E9F-1741-9A91-647420966C72}"/>
              </a:ext>
            </a:extLst>
          </p:cNvPr>
          <p:cNvSpPr>
            <a:spLocks noChangeShapeType="1"/>
          </p:cNvSpPr>
          <p:nvPr/>
        </p:nvSpPr>
        <p:spPr bwMode="auto">
          <a:xfrm rot="5400000">
            <a:off x="-501976" y="3753374"/>
            <a:ext cx="3742932" cy="0"/>
          </a:xfrm>
          <a:prstGeom prst="line">
            <a:avLst/>
          </a:prstGeom>
          <a:noFill/>
          <a:ln w="15875">
            <a:solidFill>
              <a:schemeClr val="tx1"/>
            </a:solidFill>
            <a:round/>
            <a:headEnd type="triangle"/>
            <a:tailEnd/>
          </a:ln>
          <a:effectLst/>
        </p:spPr>
        <p:txBody>
          <a:bodyPr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0" name="Line 4">
            <a:extLst>
              <a:ext uri="{FF2B5EF4-FFF2-40B4-BE49-F238E27FC236}">
                <a16:creationId xmlns:a16="http://schemas.microsoft.com/office/drawing/2014/main" id="{9ADBA1F5-C049-E74D-8C13-724AB51331BF}"/>
              </a:ext>
            </a:extLst>
          </p:cNvPr>
          <p:cNvSpPr>
            <a:spLocks noChangeShapeType="1"/>
          </p:cNvSpPr>
          <p:nvPr/>
        </p:nvSpPr>
        <p:spPr bwMode="auto">
          <a:xfrm>
            <a:off x="1386322" y="5616630"/>
            <a:ext cx="10232374" cy="0"/>
          </a:xfrm>
          <a:prstGeom prst="line">
            <a:avLst/>
          </a:prstGeom>
          <a:noFill/>
          <a:ln w="15875">
            <a:solidFill>
              <a:schemeClr val="tx1"/>
            </a:solidFill>
            <a:round/>
            <a:headEnd/>
            <a:tailEnd type="triangle"/>
          </a:ln>
          <a:effectLst/>
        </p:spPr>
        <p:txBody>
          <a:bodyPr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085F9788-9443-B2A0-C123-A0151B86126B}"/>
              </a:ext>
            </a:extLst>
          </p:cNvPr>
          <p:cNvSpPr/>
          <p:nvPr>
            <p:custDataLst>
              <p:tags r:id="rId1"/>
            </p:custDataLst>
          </p:nvPr>
        </p:nvSpPr>
        <p:spPr bwMode="auto">
          <a:xfrm>
            <a:off x="7575951" y="1394185"/>
            <a:ext cx="257175" cy="257175"/>
          </a:xfrm>
          <a:prstGeom prst="ellipse">
            <a:avLst/>
          </a:prstGeom>
          <a:solidFill>
            <a:schemeClr val="accent6">
              <a:lumMod val="60000"/>
              <a:lumOff val="40000"/>
            </a:schemeClr>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0" name="Text Placeholder 2">
            <a:extLst>
              <a:ext uri="{FF2B5EF4-FFF2-40B4-BE49-F238E27FC236}">
                <a16:creationId xmlns:a16="http://schemas.microsoft.com/office/drawing/2014/main" id="{B01ECA88-21AC-F759-1ACA-14D7AB570070}"/>
              </a:ext>
            </a:extLst>
          </p:cNvPr>
          <p:cNvSpPr txBox="1">
            <a:spLocks/>
          </p:cNvSpPr>
          <p:nvPr>
            <p:custDataLst>
              <p:tags r:id="rId2"/>
            </p:custDataLst>
          </p:nvPr>
        </p:nvSpPr>
        <p:spPr bwMode="auto">
          <a:xfrm>
            <a:off x="7833125" y="1426728"/>
            <a:ext cx="155217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 [Insert status/group]</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1" name="Oval 10">
            <a:extLst>
              <a:ext uri="{FF2B5EF4-FFF2-40B4-BE49-F238E27FC236}">
                <a16:creationId xmlns:a16="http://schemas.microsoft.com/office/drawing/2014/main" id="{EE7ED88B-E98B-6A67-B266-656CA8C48A08}"/>
              </a:ext>
            </a:extLst>
          </p:cNvPr>
          <p:cNvSpPr/>
          <p:nvPr>
            <p:custDataLst>
              <p:tags r:id="rId3"/>
            </p:custDataLst>
          </p:nvPr>
        </p:nvSpPr>
        <p:spPr bwMode="auto">
          <a:xfrm>
            <a:off x="9627029" y="1394185"/>
            <a:ext cx="257175" cy="257175"/>
          </a:xfrm>
          <a:prstGeom prst="ellipse">
            <a:avLst/>
          </a:prstGeom>
          <a:solidFill>
            <a:srgbClr val="E5546C"/>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2" name="Text Placeholder 2">
            <a:extLst>
              <a:ext uri="{FF2B5EF4-FFF2-40B4-BE49-F238E27FC236}">
                <a16:creationId xmlns:a16="http://schemas.microsoft.com/office/drawing/2014/main" id="{AA98CBFD-4708-C27F-170A-8A0DD76F66DB}"/>
              </a:ext>
            </a:extLst>
          </p:cNvPr>
          <p:cNvSpPr txBox="1">
            <a:spLocks/>
          </p:cNvSpPr>
          <p:nvPr>
            <p:custDataLst>
              <p:tags r:id="rId4"/>
            </p:custDataLst>
          </p:nvPr>
        </p:nvSpPr>
        <p:spPr bwMode="auto">
          <a:xfrm>
            <a:off x="9884203" y="1426728"/>
            <a:ext cx="155217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 [Insert status/group]</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3" name="Oval 12">
            <a:extLst>
              <a:ext uri="{FF2B5EF4-FFF2-40B4-BE49-F238E27FC236}">
                <a16:creationId xmlns:a16="http://schemas.microsoft.com/office/drawing/2014/main" id="{6804A5A4-1213-A5A2-B486-D0C2A23FE1D5}"/>
              </a:ext>
            </a:extLst>
          </p:cNvPr>
          <p:cNvSpPr/>
          <p:nvPr>
            <p:custDataLst>
              <p:tags r:id="rId5"/>
            </p:custDataLst>
          </p:nvPr>
        </p:nvSpPr>
        <p:spPr bwMode="auto">
          <a:xfrm>
            <a:off x="5524873" y="1394185"/>
            <a:ext cx="257175" cy="257175"/>
          </a:xfrm>
          <a:prstGeom prst="ellipse">
            <a:avLst/>
          </a:prstGeom>
          <a:solidFill>
            <a:srgbClr val="00B050"/>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C94B7A26-F251-B536-BE56-A262DB6AF625}"/>
              </a:ext>
            </a:extLst>
          </p:cNvPr>
          <p:cNvSpPr txBox="1">
            <a:spLocks/>
          </p:cNvSpPr>
          <p:nvPr>
            <p:custDataLst>
              <p:tags r:id="rId6"/>
            </p:custDataLst>
          </p:nvPr>
        </p:nvSpPr>
        <p:spPr bwMode="auto">
          <a:xfrm>
            <a:off x="5782047" y="1426728"/>
            <a:ext cx="155217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 [Insert status/group]</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3" name="Google Shape;507;p14">
            <a:extLst>
              <a:ext uri="{FF2B5EF4-FFF2-40B4-BE49-F238E27FC236}">
                <a16:creationId xmlns:a16="http://schemas.microsoft.com/office/drawing/2014/main" id="{E132738B-FDEA-CD69-1E3C-CF62315880B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81E1E854-50D6-4628-05B2-9E088AB825F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478090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89F75C8-6678-272B-8BAC-43EB2470C22E}"/>
              </a:ext>
            </a:extLst>
          </p:cNvPr>
          <p:cNvCxnSpPr>
            <a:cxnSpLocks/>
          </p:cNvCxnSpPr>
          <p:nvPr>
            <p:custDataLst>
              <p:tags r:id="rId1"/>
            </p:custDataLst>
          </p:nvPr>
        </p:nvCxnSpPr>
        <p:spPr bwMode="gray">
          <a:xfrm flipV="1">
            <a:off x="1086678" y="2131551"/>
            <a:ext cx="10304133" cy="3474119"/>
          </a:xfrm>
          <a:prstGeom prst="line">
            <a:avLst/>
          </a:prstGeom>
          <a:ln w="12700" cap="flat" cmpd="sng" algn="ctr">
            <a:solidFill>
              <a:schemeClr val="tx1"/>
            </a:solidFill>
            <a:prstDash val="lg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[Bubble chart /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2414645815"/>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14"/>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2"/>
            </p:custDataLst>
          </p:nvPr>
        </p:nvSpPr>
        <p:spPr bwMode="auto">
          <a:xfrm>
            <a:off x="9342269" y="5975176"/>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3"/>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2" name="Oval 11">
            <a:extLst>
              <a:ext uri="{FF2B5EF4-FFF2-40B4-BE49-F238E27FC236}">
                <a16:creationId xmlns:a16="http://schemas.microsoft.com/office/drawing/2014/main" id="{0CFA0735-1EB2-E99B-D98D-0792B0ED9F8B}"/>
              </a:ext>
            </a:extLst>
          </p:cNvPr>
          <p:cNvSpPr/>
          <p:nvPr>
            <p:custDataLst>
              <p:tags r:id="rId4"/>
            </p:custDataLst>
          </p:nvPr>
        </p:nvSpPr>
        <p:spPr bwMode="auto">
          <a:xfrm>
            <a:off x="8711073" y="1598577"/>
            <a:ext cx="257175" cy="257175"/>
          </a:xfrm>
          <a:prstGeom prst="ellipse">
            <a:avLst/>
          </a:prstGeom>
          <a:solidFill>
            <a:schemeClr val="bg1">
              <a:lumMod val="95000"/>
            </a:schemeClr>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00DF9D8D-EB31-7E8E-5DAE-665145EC9F40}"/>
              </a:ext>
            </a:extLst>
          </p:cNvPr>
          <p:cNvSpPr txBox="1">
            <a:spLocks/>
          </p:cNvSpPr>
          <p:nvPr>
            <p:custDataLst>
              <p:tags r:id="rId5"/>
            </p:custDataLst>
          </p:nvPr>
        </p:nvSpPr>
        <p:spPr bwMode="auto">
          <a:xfrm>
            <a:off x="8968247" y="1631120"/>
            <a:ext cx="2672889"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Size = [Insert dimension]</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6" name="Oval 15">
            <a:extLst>
              <a:ext uri="{FF2B5EF4-FFF2-40B4-BE49-F238E27FC236}">
                <a16:creationId xmlns:a16="http://schemas.microsoft.com/office/drawing/2014/main" id="{5018D9AC-4D8C-1A63-E6CC-93EF0ABCEA04}"/>
              </a:ext>
            </a:extLst>
          </p:cNvPr>
          <p:cNvSpPr/>
          <p:nvPr>
            <p:custDataLst>
              <p:tags r:id="rId6"/>
            </p:custDataLst>
          </p:nvPr>
        </p:nvSpPr>
        <p:spPr bwMode="auto">
          <a:xfrm>
            <a:off x="3108122" y="1598577"/>
            <a:ext cx="257175" cy="257175"/>
          </a:xfrm>
          <a:prstGeom prst="ellipse">
            <a:avLst/>
          </a:prstGeom>
          <a:solidFill>
            <a:schemeClr val="accent2"/>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17" name="Text Placeholder 2">
            <a:extLst>
              <a:ext uri="{FF2B5EF4-FFF2-40B4-BE49-F238E27FC236}">
                <a16:creationId xmlns:a16="http://schemas.microsoft.com/office/drawing/2014/main" id="{002B6BA3-8778-1F37-6206-BF4E2C4DFE2B}"/>
              </a:ext>
            </a:extLst>
          </p:cNvPr>
          <p:cNvSpPr txBox="1">
            <a:spLocks/>
          </p:cNvSpPr>
          <p:nvPr>
            <p:custDataLst>
              <p:tags r:id="rId7"/>
            </p:custDataLst>
          </p:nvPr>
        </p:nvSpPr>
        <p:spPr bwMode="auto">
          <a:xfrm>
            <a:off x="3365296" y="1631120"/>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1]</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8" name="Text Placeholder 2">
            <a:extLst>
              <a:ext uri="{FF2B5EF4-FFF2-40B4-BE49-F238E27FC236}">
                <a16:creationId xmlns:a16="http://schemas.microsoft.com/office/drawing/2014/main" id="{CBD1AF8E-3D41-363B-AEA7-FA1B8D7B07F1}"/>
              </a:ext>
            </a:extLst>
          </p:cNvPr>
          <p:cNvSpPr txBox="1">
            <a:spLocks/>
          </p:cNvSpPr>
          <p:nvPr>
            <p:custDataLst>
              <p:tags r:id="rId8"/>
            </p:custDataLst>
          </p:nvPr>
        </p:nvSpPr>
        <p:spPr bwMode="auto">
          <a:xfrm>
            <a:off x="5183932" y="1631120"/>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2]</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19" name="Text Placeholder 2">
            <a:extLst>
              <a:ext uri="{FF2B5EF4-FFF2-40B4-BE49-F238E27FC236}">
                <a16:creationId xmlns:a16="http://schemas.microsoft.com/office/drawing/2014/main" id="{CB4E78F6-B22E-F174-FA1C-A9CE7E2B818B}"/>
              </a:ext>
            </a:extLst>
          </p:cNvPr>
          <p:cNvSpPr txBox="1">
            <a:spLocks/>
          </p:cNvSpPr>
          <p:nvPr>
            <p:custDataLst>
              <p:tags r:id="rId9"/>
            </p:custDataLst>
          </p:nvPr>
        </p:nvSpPr>
        <p:spPr bwMode="auto">
          <a:xfrm>
            <a:off x="7002568" y="1631120"/>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3]</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0" name="Oval 19">
            <a:extLst>
              <a:ext uri="{FF2B5EF4-FFF2-40B4-BE49-F238E27FC236}">
                <a16:creationId xmlns:a16="http://schemas.microsoft.com/office/drawing/2014/main" id="{E3A2A1FA-1A78-5CF8-7D6C-C66F22D76090}"/>
              </a:ext>
            </a:extLst>
          </p:cNvPr>
          <p:cNvSpPr/>
          <p:nvPr>
            <p:custDataLst>
              <p:tags r:id="rId10"/>
            </p:custDataLst>
          </p:nvPr>
        </p:nvSpPr>
        <p:spPr bwMode="auto">
          <a:xfrm>
            <a:off x="4926757" y="1598577"/>
            <a:ext cx="257175" cy="257175"/>
          </a:xfrm>
          <a:prstGeom prst="ellipse">
            <a:avLst/>
          </a:prstGeom>
          <a:solidFill>
            <a:schemeClr val="accent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77DCE4F6-AC96-709C-06CA-5B567FF07CEB}"/>
              </a:ext>
            </a:extLst>
          </p:cNvPr>
          <p:cNvSpPr/>
          <p:nvPr>
            <p:custDataLst>
              <p:tags r:id="rId11"/>
            </p:custDataLst>
          </p:nvPr>
        </p:nvSpPr>
        <p:spPr bwMode="auto">
          <a:xfrm>
            <a:off x="6745392" y="1598577"/>
            <a:ext cx="257175" cy="257175"/>
          </a:xfrm>
          <a:prstGeom prst="ellipse">
            <a:avLst/>
          </a:prstGeom>
          <a:solidFill>
            <a:schemeClr val="accent3"/>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718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[Bubble chart with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2979148475"/>
              </p:ext>
            </p:extLst>
          </p:nvPr>
        </p:nvGraphicFramePr>
        <p:xfrm>
          <a:off x="550862" y="2661227"/>
          <a:ext cx="7296087" cy="3033383"/>
        </p:xfrm>
        <a:graphic>
          <a:graphicData uri="http://schemas.openxmlformats.org/drawingml/2006/chart">
            <c:chart xmlns:c="http://schemas.openxmlformats.org/drawingml/2006/chart" xmlns:r="http://schemas.openxmlformats.org/officeDocument/2006/relationships" r:id="rId13"/>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5693823"/>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A1A56E6-4929-4CD1-31C8-5EF5B32D1F93}"/>
              </a:ext>
            </a:extLst>
          </p:cNvPr>
          <p:cNvSpPr/>
          <p:nvPr>
            <p:custDataLst>
              <p:tags r:id="rId3"/>
            </p:custDataLst>
          </p:nvPr>
        </p:nvSpPr>
        <p:spPr bwMode="auto">
          <a:xfrm>
            <a:off x="5622871" y="6050252"/>
            <a:ext cx="257175" cy="257175"/>
          </a:xfrm>
          <a:prstGeom prst="ellipse">
            <a:avLst/>
          </a:prstGeom>
          <a:solidFill>
            <a:schemeClr val="bg1">
              <a:lumMod val="95000"/>
            </a:schemeClr>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23" name="Text Placeholder 2">
            <a:extLst>
              <a:ext uri="{FF2B5EF4-FFF2-40B4-BE49-F238E27FC236}">
                <a16:creationId xmlns:a16="http://schemas.microsoft.com/office/drawing/2014/main" id="{7B3B3FE8-7445-FE8F-4C43-9B1BCD6B8FBB}"/>
              </a:ext>
            </a:extLst>
          </p:cNvPr>
          <p:cNvSpPr txBox="1">
            <a:spLocks/>
          </p:cNvSpPr>
          <p:nvPr>
            <p:custDataLst>
              <p:tags r:id="rId4"/>
            </p:custDataLst>
          </p:nvPr>
        </p:nvSpPr>
        <p:spPr bwMode="auto">
          <a:xfrm>
            <a:off x="5880046" y="6082795"/>
            <a:ext cx="1966904"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Size = [Insert dimension]</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4" name="Oval 23">
            <a:extLst>
              <a:ext uri="{FF2B5EF4-FFF2-40B4-BE49-F238E27FC236}">
                <a16:creationId xmlns:a16="http://schemas.microsoft.com/office/drawing/2014/main" id="{B172BBDA-3EBB-E68C-85F4-4DB69CE9FB9A}"/>
              </a:ext>
            </a:extLst>
          </p:cNvPr>
          <p:cNvSpPr/>
          <p:nvPr>
            <p:custDataLst>
              <p:tags r:id="rId5"/>
            </p:custDataLst>
          </p:nvPr>
        </p:nvSpPr>
        <p:spPr bwMode="auto">
          <a:xfrm>
            <a:off x="550862" y="6050252"/>
            <a:ext cx="257175" cy="257175"/>
          </a:xfrm>
          <a:prstGeom prst="ellipse">
            <a:avLst/>
          </a:prstGeom>
          <a:solidFill>
            <a:schemeClr val="accent1"/>
          </a:solidFill>
          <a:ln w="3175" cap="flat" cmpd="sng" algn="ctr">
            <a:solidFill>
              <a:schemeClr val="bg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25" name="Text Placeholder 2">
            <a:extLst>
              <a:ext uri="{FF2B5EF4-FFF2-40B4-BE49-F238E27FC236}">
                <a16:creationId xmlns:a16="http://schemas.microsoft.com/office/drawing/2014/main" id="{891A29F1-C856-C356-8233-D56AC4560A47}"/>
              </a:ext>
            </a:extLst>
          </p:cNvPr>
          <p:cNvSpPr txBox="1">
            <a:spLocks/>
          </p:cNvSpPr>
          <p:nvPr>
            <p:custDataLst>
              <p:tags r:id="rId6"/>
            </p:custDataLst>
          </p:nvPr>
        </p:nvSpPr>
        <p:spPr bwMode="auto">
          <a:xfrm>
            <a:off x="808036" y="6082795"/>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1]</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6" name="Text Placeholder 2">
            <a:extLst>
              <a:ext uri="{FF2B5EF4-FFF2-40B4-BE49-F238E27FC236}">
                <a16:creationId xmlns:a16="http://schemas.microsoft.com/office/drawing/2014/main" id="{3C203A6C-8881-C000-F967-8A7A226ED1B2}"/>
              </a:ext>
            </a:extLst>
          </p:cNvPr>
          <p:cNvSpPr txBox="1">
            <a:spLocks/>
          </p:cNvSpPr>
          <p:nvPr>
            <p:custDataLst>
              <p:tags r:id="rId7"/>
            </p:custDataLst>
          </p:nvPr>
        </p:nvSpPr>
        <p:spPr bwMode="auto">
          <a:xfrm>
            <a:off x="2494788" y="6082795"/>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2]</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7" name="Text Placeholder 2">
            <a:extLst>
              <a:ext uri="{FF2B5EF4-FFF2-40B4-BE49-F238E27FC236}">
                <a16:creationId xmlns:a16="http://schemas.microsoft.com/office/drawing/2014/main" id="{4883D015-D977-83A5-16DB-7FF955F1F145}"/>
              </a:ext>
            </a:extLst>
          </p:cNvPr>
          <p:cNvSpPr txBox="1">
            <a:spLocks/>
          </p:cNvSpPr>
          <p:nvPr>
            <p:custDataLst>
              <p:tags r:id="rId8"/>
            </p:custDataLst>
          </p:nvPr>
        </p:nvSpPr>
        <p:spPr bwMode="auto">
          <a:xfrm>
            <a:off x="4181541" y="6082795"/>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latin typeface="Arial" panose="020B0604020202020204" pitchFamily="34" charset="0"/>
                <a:cs typeface="Arial" panose="020B0604020202020204" pitchFamily="34" charset="0"/>
                <a:sym typeface="Graphik Regular" panose="020B0503030202060203" pitchFamily="34" charset="77"/>
              </a:rPr>
              <a:t>[Insert group 3]</a:t>
            </a:r>
            <a:endParaRPr lang="en-US" sz="1200" dirty="0">
              <a:latin typeface="Arial" panose="020B0604020202020204" pitchFamily="34" charset="0"/>
              <a:cs typeface="Arial" panose="020B0604020202020204" pitchFamily="34" charset="0"/>
              <a:sym typeface="Graphik Regular" panose="020B0503030202060203" pitchFamily="34" charset="77"/>
            </a:endParaRPr>
          </a:p>
        </p:txBody>
      </p:sp>
      <p:sp>
        <p:nvSpPr>
          <p:cNvPr id="28" name="Oval 27">
            <a:extLst>
              <a:ext uri="{FF2B5EF4-FFF2-40B4-BE49-F238E27FC236}">
                <a16:creationId xmlns:a16="http://schemas.microsoft.com/office/drawing/2014/main" id="{DF9259E9-058B-13B9-20D0-F8F9AE9FB35B}"/>
              </a:ext>
            </a:extLst>
          </p:cNvPr>
          <p:cNvSpPr/>
          <p:nvPr>
            <p:custDataLst>
              <p:tags r:id="rId9"/>
            </p:custDataLst>
          </p:nvPr>
        </p:nvSpPr>
        <p:spPr bwMode="auto">
          <a:xfrm>
            <a:off x="2241532" y="6050252"/>
            <a:ext cx="257175" cy="257175"/>
          </a:xfrm>
          <a:prstGeom prst="ellipse">
            <a:avLst/>
          </a:prstGeom>
          <a:solidFill>
            <a:schemeClr val="accent2"/>
          </a:solidFill>
          <a:ln w="3175" cap="flat" cmpd="sng" algn="ctr">
            <a:solidFill>
              <a:schemeClr val="bg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D5B20D3D-52B9-58E5-2DFB-40B68F3B490B}"/>
              </a:ext>
            </a:extLst>
          </p:cNvPr>
          <p:cNvSpPr/>
          <p:nvPr>
            <p:custDataLst>
              <p:tags r:id="rId10"/>
            </p:custDataLst>
          </p:nvPr>
        </p:nvSpPr>
        <p:spPr bwMode="auto">
          <a:xfrm>
            <a:off x="3932202" y="6050252"/>
            <a:ext cx="257175" cy="257175"/>
          </a:xfrm>
          <a:prstGeom prst="ellipse">
            <a:avLst/>
          </a:prstGeom>
          <a:solidFill>
            <a:schemeClr val="accent4"/>
          </a:solidFill>
          <a:ln w="3175" cap="flat" cmpd="sng" algn="ctr">
            <a:solidFill>
              <a:schemeClr val="bg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470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521127239"/>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9342269" y="6028963"/>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Tree>
    <p:extLst>
      <p:ext uri="{BB962C8B-B14F-4D97-AF65-F5344CB8AC3E}">
        <p14:creationId xmlns:p14="http://schemas.microsoft.com/office/powerpoint/2010/main" val="3713790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8;p14">
            <a:extLst>
              <a:ext uri="{FF2B5EF4-FFF2-40B4-BE49-F238E27FC236}">
                <a16:creationId xmlns:a16="http://schemas.microsoft.com/office/drawing/2014/main" id="{1FF276F6-1D6A-45D7-D317-07B52AC73F1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2070320582"/>
              </p:ext>
            </p:extLst>
          </p:nvPr>
        </p:nvGraphicFramePr>
        <p:xfrm>
          <a:off x="550862" y="2661227"/>
          <a:ext cx="7296087" cy="334692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6093881"/>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929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44291A-1373-095C-4C48-2D96DEEF1236}"/>
              </a:ext>
            </a:extLst>
          </p:cNvPr>
          <p:cNvSpPr/>
          <p:nvPr/>
        </p:nvSpPr>
        <p:spPr>
          <a:xfrm>
            <a:off x="1124776" y="4594773"/>
            <a:ext cx="3812983" cy="1000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AA7DAC4-D222-67F7-7E36-05C505F04060}"/>
              </a:ext>
            </a:extLst>
          </p:cNvPr>
          <p:cNvSpPr/>
          <p:nvPr/>
        </p:nvSpPr>
        <p:spPr>
          <a:xfrm>
            <a:off x="1124776" y="2092012"/>
            <a:ext cx="3812983" cy="2502761"/>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14D860BE-1F3C-933F-0345-FB1BFF7EAFD5}"/>
              </a:ext>
            </a:extLst>
          </p:cNvPr>
          <p:cNvSpPr/>
          <p:nvPr/>
        </p:nvSpPr>
        <p:spPr>
          <a:xfrm>
            <a:off x="4937759" y="4594773"/>
            <a:ext cx="6437078" cy="1000715"/>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65244B6-8F5C-BE8F-CEF1-73704508DCEF}"/>
              </a:ext>
            </a:extLst>
          </p:cNvPr>
          <p:cNvSpPr/>
          <p:nvPr/>
        </p:nvSpPr>
        <p:spPr>
          <a:xfrm>
            <a:off x="4937759" y="2092012"/>
            <a:ext cx="6437078" cy="2502761"/>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quadrants/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1233153271"/>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9342269" y="6028963"/>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2],</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 [Unit]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Tree>
    <p:extLst>
      <p:ext uri="{BB962C8B-B14F-4D97-AF65-F5344CB8AC3E}">
        <p14:creationId xmlns:p14="http://schemas.microsoft.com/office/powerpoint/2010/main" val="191600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8;p14">
            <a:extLst>
              <a:ext uri="{FF2B5EF4-FFF2-40B4-BE49-F238E27FC236}">
                <a16:creationId xmlns:a16="http://schemas.microsoft.com/office/drawing/2014/main" id="{1FF276F6-1D6A-45D7-D317-07B52AC73F1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3" name="Rectangle 2">
            <a:extLst>
              <a:ext uri="{FF2B5EF4-FFF2-40B4-BE49-F238E27FC236}">
                <a16:creationId xmlns:a16="http://schemas.microsoft.com/office/drawing/2014/main" id="{9E687B04-5E9B-8DCF-AA63-072A9290D3B9}"/>
              </a:ext>
            </a:extLst>
          </p:cNvPr>
          <p:cNvSpPr/>
          <p:nvPr/>
        </p:nvSpPr>
        <p:spPr>
          <a:xfrm>
            <a:off x="1124777" y="4864215"/>
            <a:ext cx="2380424" cy="771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C86856F-EE69-15C5-F8FE-9B5314E7E5C3}"/>
              </a:ext>
            </a:extLst>
          </p:cNvPr>
          <p:cNvSpPr/>
          <p:nvPr/>
        </p:nvSpPr>
        <p:spPr>
          <a:xfrm>
            <a:off x="1124777" y="2796338"/>
            <a:ext cx="2380424" cy="2067877"/>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C219DBA-33F5-5446-6FC1-FF6CBE0F845D}"/>
              </a:ext>
            </a:extLst>
          </p:cNvPr>
          <p:cNvSpPr/>
          <p:nvPr/>
        </p:nvSpPr>
        <p:spPr>
          <a:xfrm>
            <a:off x="3505201" y="4864215"/>
            <a:ext cx="4097195" cy="77191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5DA8515-FE1E-E0DD-6CAC-0992BE2F1105}"/>
              </a:ext>
            </a:extLst>
          </p:cNvPr>
          <p:cNvSpPr/>
          <p:nvPr/>
        </p:nvSpPr>
        <p:spPr>
          <a:xfrm>
            <a:off x="3505201" y="2796338"/>
            <a:ext cx="4097195" cy="206787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quadrants and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3062982134"/>
              </p:ext>
            </p:extLst>
          </p:nvPr>
        </p:nvGraphicFramePr>
        <p:xfrm>
          <a:off x="550862" y="2661227"/>
          <a:ext cx="7296087" cy="334692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6093881"/>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052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groupings /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1213456783"/>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9342269" y="6028963"/>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4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3" name="Rectángulo 11">
            <a:extLst>
              <a:ext uri="{FF2B5EF4-FFF2-40B4-BE49-F238E27FC236}">
                <a16:creationId xmlns:a16="http://schemas.microsoft.com/office/drawing/2014/main" id="{E0317FE6-EB60-F5FA-9A78-DB0FC139B4A7}"/>
              </a:ext>
            </a:extLst>
          </p:cNvPr>
          <p:cNvSpPr/>
          <p:nvPr/>
        </p:nvSpPr>
        <p:spPr>
          <a:xfrm>
            <a:off x="7898437" y="1779259"/>
            <a:ext cx="3384329" cy="913994"/>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chemeClr val="tx1"/>
                </a:solidFill>
                <a:latin typeface="Arial"/>
              </a:rPr>
              <a:t>[Group 3]</a:t>
            </a:r>
            <a:endParaRPr kumimoji="0" lang="en-GB" sz="1400" b="1" i="0" u="none" strike="noStrike" kern="1200" cap="none" spc="0" normalizeH="0" baseline="0" noProof="0" dirty="0">
              <a:ln>
                <a:noFill/>
              </a:ln>
              <a:solidFill>
                <a:schemeClr val="tx1"/>
              </a:solidFill>
              <a:effectLst/>
              <a:uLnTx/>
              <a:uFillTx/>
              <a:latin typeface="Arial"/>
            </a:endParaRPr>
          </a:p>
        </p:txBody>
      </p:sp>
      <p:sp>
        <p:nvSpPr>
          <p:cNvPr id="7" name="Rectángulo 11">
            <a:extLst>
              <a:ext uri="{FF2B5EF4-FFF2-40B4-BE49-F238E27FC236}">
                <a16:creationId xmlns:a16="http://schemas.microsoft.com/office/drawing/2014/main" id="{B80B6A80-DF61-6885-3867-3A1BCD5A7F0F}"/>
              </a:ext>
            </a:extLst>
          </p:cNvPr>
          <p:cNvSpPr/>
          <p:nvPr/>
        </p:nvSpPr>
        <p:spPr>
          <a:xfrm>
            <a:off x="2363530" y="2013178"/>
            <a:ext cx="2628758" cy="2775798"/>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chemeClr val="tx1"/>
                </a:solidFill>
                <a:latin typeface="Arial"/>
              </a:rPr>
              <a:t>[Group 1]</a:t>
            </a:r>
            <a:endParaRPr kumimoji="0" lang="en-GB" sz="1400" b="1" i="0" u="none" strike="noStrike" kern="1200" cap="none" spc="0" normalizeH="0" baseline="0" noProof="0" dirty="0">
              <a:ln>
                <a:noFill/>
              </a:ln>
              <a:solidFill>
                <a:schemeClr val="tx1"/>
              </a:solidFill>
              <a:effectLst/>
              <a:uLnTx/>
              <a:uFillTx/>
              <a:latin typeface="Arial"/>
            </a:endParaRPr>
          </a:p>
        </p:txBody>
      </p:sp>
      <p:sp>
        <p:nvSpPr>
          <p:cNvPr id="8" name="Rectángulo 11">
            <a:extLst>
              <a:ext uri="{FF2B5EF4-FFF2-40B4-BE49-F238E27FC236}">
                <a16:creationId xmlns:a16="http://schemas.microsoft.com/office/drawing/2014/main" id="{F0750834-1AF8-E3D4-9CCC-D48C9158505B}"/>
              </a:ext>
            </a:extLst>
          </p:cNvPr>
          <p:cNvSpPr/>
          <p:nvPr/>
        </p:nvSpPr>
        <p:spPr>
          <a:xfrm>
            <a:off x="5052448" y="2738070"/>
            <a:ext cx="3384329" cy="1143465"/>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chemeClr val="tx1"/>
                </a:solidFill>
                <a:latin typeface="Arial"/>
              </a:rPr>
              <a:t>[Group 2]</a:t>
            </a:r>
            <a:endParaRPr kumimoji="0" lang="en-GB" sz="1400" b="1" i="0" u="none" strike="noStrike" kern="1200" cap="none" spc="0" normalizeH="0" baseline="0" noProof="0" dirty="0">
              <a:ln>
                <a:noFill/>
              </a:ln>
              <a:solidFill>
                <a:schemeClr val="tx1"/>
              </a:solidFill>
              <a:effectLst/>
              <a:uLnTx/>
              <a:uFillTx/>
              <a:latin typeface="Arial"/>
            </a:endParaRPr>
          </a:p>
        </p:txBody>
      </p:sp>
    </p:spTree>
    <p:extLst>
      <p:ext uri="{BB962C8B-B14F-4D97-AF65-F5344CB8AC3E}">
        <p14:creationId xmlns:p14="http://schemas.microsoft.com/office/powerpoint/2010/main" val="415000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C6A886-E63E-F8A5-CE7B-246555A1A7CE}"/>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66E120D5-0C4C-2A10-8C98-84B05A011F0B}"/>
              </a:ext>
            </a:extLst>
          </p:cNvPr>
          <p:cNvSpPr>
            <a:spLocks noGrp="1"/>
          </p:cNvSpPr>
          <p:nvPr>
            <p:ph type="body" sz="quarter" idx="13"/>
          </p:nvPr>
        </p:nvSpPr>
        <p:spPr/>
        <p:txBody>
          <a:bodyPr/>
          <a:lstStyle/>
          <a:p>
            <a:r>
              <a:rPr lang="en-US" dirty="0"/>
              <a:t>[Date]</a:t>
            </a:r>
          </a:p>
        </p:txBody>
      </p:sp>
      <p:sp>
        <p:nvSpPr>
          <p:cNvPr id="3" name="Subtitle 2">
            <a:extLst>
              <a:ext uri="{FF2B5EF4-FFF2-40B4-BE49-F238E27FC236}">
                <a16:creationId xmlns:a16="http://schemas.microsoft.com/office/drawing/2014/main" id="{5CC4D24C-E750-CD7D-F500-6E75F42AACD3}"/>
              </a:ext>
            </a:extLst>
          </p:cNvPr>
          <p:cNvSpPr>
            <a:spLocks noGrp="1"/>
          </p:cNvSpPr>
          <p:nvPr>
            <p:ph type="subTitle" idx="1"/>
          </p:nvPr>
        </p:nvSpPr>
        <p:spPr/>
        <p:txBody>
          <a:bodyPr/>
          <a:lstStyle/>
          <a:p>
            <a:r>
              <a:rPr lang="en-US" dirty="0"/>
              <a:t>[Subtitle]</a:t>
            </a:r>
          </a:p>
        </p:txBody>
      </p:sp>
      <p:sp>
        <p:nvSpPr>
          <p:cNvPr id="2" name="Title 1">
            <a:extLst>
              <a:ext uri="{FF2B5EF4-FFF2-40B4-BE49-F238E27FC236}">
                <a16:creationId xmlns:a16="http://schemas.microsoft.com/office/drawing/2014/main" id="{BD7CDCAE-7D16-4226-0C4A-A1D345D535B6}"/>
              </a:ext>
            </a:extLst>
          </p:cNvPr>
          <p:cNvSpPr>
            <a:spLocks noGrp="1"/>
          </p:cNvSpPr>
          <p:nvPr>
            <p:ph type="title"/>
          </p:nvPr>
        </p:nvSpPr>
        <p:spPr/>
        <p:txBody>
          <a:bodyPr>
            <a:normAutofit/>
          </a:bodyPr>
          <a:lstStyle/>
          <a:p>
            <a:r>
              <a:rPr lang="en-US" dirty="0"/>
              <a:t>[Title of document]</a:t>
            </a:r>
          </a:p>
        </p:txBody>
      </p:sp>
      <p:sp>
        <p:nvSpPr>
          <p:cNvPr id="8" name="Text Placeholder 7">
            <a:extLst>
              <a:ext uri="{FF2B5EF4-FFF2-40B4-BE49-F238E27FC236}">
                <a16:creationId xmlns:a16="http://schemas.microsoft.com/office/drawing/2014/main" id="{4CFA5F6D-7313-42B1-47C1-CB5033AB4556}"/>
              </a:ext>
            </a:extLst>
          </p:cNvPr>
          <p:cNvSpPr>
            <a:spLocks noGrp="1"/>
          </p:cNvSpPr>
          <p:nvPr>
            <p:ph type="body" sz="quarter" idx="17"/>
          </p:nvPr>
        </p:nvSpPr>
        <p:spPr/>
        <p:txBody>
          <a:bodyPr/>
          <a:lstStyle/>
          <a:p>
            <a:endParaRPr lang="en-US"/>
          </a:p>
        </p:txBody>
      </p:sp>
      <p:pic>
        <p:nvPicPr>
          <p:cNvPr id="7" name="Picture 6" descr="A picture containing screenshot&#10;&#10;Description automatically generated">
            <a:extLst>
              <a:ext uri="{FF2B5EF4-FFF2-40B4-BE49-F238E27FC236}">
                <a16:creationId xmlns:a16="http://schemas.microsoft.com/office/drawing/2014/main" id="{85C4529F-D9E8-9C23-C2D1-D083B63018F5}"/>
              </a:ext>
            </a:extLst>
          </p:cNvPr>
          <p:cNvPicPr>
            <a:picLocks noChangeAspect="1"/>
          </p:cNvPicPr>
          <p:nvPr/>
        </p:nvPicPr>
        <p:blipFill>
          <a:blip r:embed="rId2"/>
          <a:stretch>
            <a:fillRect/>
          </a:stretch>
        </p:blipFill>
        <p:spPr>
          <a:xfrm flipH="1">
            <a:off x="5890878" y="-36512"/>
            <a:ext cx="6334668" cy="6894512"/>
          </a:xfrm>
          <a:prstGeom prst="rect">
            <a:avLst/>
          </a:prstGeom>
        </p:spPr>
      </p:pic>
    </p:spTree>
    <p:extLst>
      <p:ext uri="{BB962C8B-B14F-4D97-AF65-F5344CB8AC3E}">
        <p14:creationId xmlns:p14="http://schemas.microsoft.com/office/powerpoint/2010/main" val="2006158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8;p14">
            <a:extLst>
              <a:ext uri="{FF2B5EF4-FFF2-40B4-BE49-F238E27FC236}">
                <a16:creationId xmlns:a16="http://schemas.microsoft.com/office/drawing/2014/main" id="{1FF276F6-1D6A-45D7-D317-07B52AC73F1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groupings and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3811208700"/>
              </p:ext>
            </p:extLst>
          </p:nvPr>
        </p:nvGraphicFramePr>
        <p:xfrm>
          <a:off x="550862" y="2661227"/>
          <a:ext cx="7296087" cy="334692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6093881"/>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2],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latin typeface="Arial" panose="020B0604020202020204" pitchFamily="34" charset="0"/>
                <a:cs typeface="Arial" panose="020B0604020202020204" pitchFamily="34" charset="0"/>
                <a:sym typeface="Graphik Regular" panose="020B0503030202060203" pitchFamily="34" charset="77"/>
              </a:rPr>
              <a:t>[Dimension 1], </a:t>
            </a:r>
            <a:r>
              <a:rPr lang="da-DK" altLang="en-US"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bg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ángulo 11">
            <a:extLst>
              <a:ext uri="{FF2B5EF4-FFF2-40B4-BE49-F238E27FC236}">
                <a16:creationId xmlns:a16="http://schemas.microsoft.com/office/drawing/2014/main" id="{EC8715F2-A09C-2946-3E6D-F9ADDD086100}"/>
              </a:ext>
            </a:extLst>
          </p:cNvPr>
          <p:cNvSpPr/>
          <p:nvPr/>
        </p:nvSpPr>
        <p:spPr>
          <a:xfrm>
            <a:off x="5313633" y="2622440"/>
            <a:ext cx="2450270" cy="62340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a:rPr>
              <a:t>[Group 3]</a:t>
            </a:r>
            <a:endParaRPr kumimoji="0" lang="en-GB" sz="1200" b="1" i="0" u="none" strike="noStrike" kern="1200" cap="none" spc="0" normalizeH="0" baseline="0" noProof="0" dirty="0">
              <a:ln>
                <a:noFill/>
              </a:ln>
              <a:solidFill>
                <a:schemeClr val="tx1"/>
              </a:solidFill>
              <a:effectLst/>
              <a:uLnTx/>
              <a:uFillTx/>
              <a:latin typeface="Arial"/>
            </a:endParaRPr>
          </a:p>
        </p:txBody>
      </p:sp>
      <p:sp>
        <p:nvSpPr>
          <p:cNvPr id="7" name="Rectángulo 11">
            <a:extLst>
              <a:ext uri="{FF2B5EF4-FFF2-40B4-BE49-F238E27FC236}">
                <a16:creationId xmlns:a16="http://schemas.microsoft.com/office/drawing/2014/main" id="{B80C4BAE-BA3B-504C-67CA-DECBBF2DB396}"/>
              </a:ext>
            </a:extLst>
          </p:cNvPr>
          <p:cNvSpPr/>
          <p:nvPr/>
        </p:nvSpPr>
        <p:spPr>
          <a:xfrm>
            <a:off x="1767322" y="2698152"/>
            <a:ext cx="2445942" cy="2442201"/>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a:rPr>
              <a:t>[Group 1]</a:t>
            </a:r>
            <a:endParaRPr kumimoji="0" lang="en-GB" sz="1200" b="1" i="0" u="none" strike="noStrike" kern="1200" cap="none" spc="0" normalizeH="0" baseline="0" noProof="0" dirty="0">
              <a:ln>
                <a:noFill/>
              </a:ln>
              <a:solidFill>
                <a:schemeClr val="tx1"/>
              </a:solidFill>
              <a:effectLst/>
              <a:uLnTx/>
              <a:uFillTx/>
              <a:latin typeface="Arial"/>
            </a:endParaRPr>
          </a:p>
        </p:txBody>
      </p:sp>
      <p:sp>
        <p:nvSpPr>
          <p:cNvPr id="12" name="Rectángulo 11">
            <a:extLst>
              <a:ext uri="{FF2B5EF4-FFF2-40B4-BE49-F238E27FC236}">
                <a16:creationId xmlns:a16="http://schemas.microsoft.com/office/drawing/2014/main" id="{FD33B9C8-4E24-CE1A-D29B-920B7431F8AB}"/>
              </a:ext>
            </a:extLst>
          </p:cNvPr>
          <p:cNvSpPr/>
          <p:nvPr/>
        </p:nvSpPr>
        <p:spPr>
          <a:xfrm>
            <a:off x="4275460" y="3302140"/>
            <a:ext cx="1858189" cy="937351"/>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Arial"/>
              </a:rPr>
              <a:t>[Group 2]</a:t>
            </a:r>
            <a:endParaRPr kumimoji="0" lang="en-GB" sz="1200" b="1" i="0" u="none" strike="noStrike" kern="1200" cap="none" spc="0" normalizeH="0" baseline="0" noProof="0" dirty="0">
              <a:ln>
                <a:noFill/>
              </a:ln>
              <a:solidFill>
                <a:schemeClr val="tx1"/>
              </a:solidFill>
              <a:effectLst/>
              <a:uLnTx/>
              <a:uFillTx/>
              <a:latin typeface="Arial"/>
            </a:endParaRPr>
          </a:p>
        </p:txBody>
      </p:sp>
      <p:sp>
        <p:nvSpPr>
          <p:cNvPr id="13" name="TextBox 12">
            <a:extLst>
              <a:ext uri="{FF2B5EF4-FFF2-40B4-BE49-F238E27FC236}">
                <a16:creationId xmlns:a16="http://schemas.microsoft.com/office/drawing/2014/main" id="{AE179B6C-FEB5-97FB-8365-91FB6A43AB76}"/>
              </a:ext>
            </a:extLst>
          </p:cNvPr>
          <p:cNvSpPr txBox="1"/>
          <p:nvPr/>
        </p:nvSpPr>
        <p:spPr>
          <a:xfrm>
            <a:off x="10852879" y="724024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289365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[Single pie chart / Insert action title]</a:t>
            </a:r>
            <a:endParaRPr lang="en-DK" dirty="0"/>
          </a:p>
        </p:txBody>
      </p:sp>
      <p:sp>
        <p:nvSpPr>
          <p:cNvPr id="9" name="Subtitle 8">
            <a:extLst>
              <a:ext uri="{FF2B5EF4-FFF2-40B4-BE49-F238E27FC236}">
                <a16:creationId xmlns:a16="http://schemas.microsoft.com/office/drawing/2014/main" id="{52C4EC8F-3DBE-2F32-F911-E7E844E070C6}"/>
              </a:ext>
            </a:extLst>
          </p:cNvPr>
          <p:cNvSpPr>
            <a:spLocks noGrp="1"/>
          </p:cNvSpPr>
          <p:nvPr>
            <p:ph type="subTitle" idx="1"/>
          </p:nvPr>
        </p:nvSpPr>
        <p:spPr/>
        <p:txBody>
          <a:bodyPr/>
          <a:lstStyle/>
          <a:p>
            <a:endParaRPr lang="en-GB" dirty="0"/>
          </a:p>
        </p:txBody>
      </p:sp>
      <p:sp>
        <p:nvSpPr>
          <p:cNvPr id="10" name="Text Placeholder 9">
            <a:extLst>
              <a:ext uri="{FF2B5EF4-FFF2-40B4-BE49-F238E27FC236}">
                <a16:creationId xmlns:a16="http://schemas.microsoft.com/office/drawing/2014/main" id="{3FF3E957-ECB3-FEEB-FA23-A712DAB6C95B}"/>
              </a:ext>
            </a:extLst>
          </p:cNvPr>
          <p:cNvSpPr>
            <a:spLocks noGrp="1"/>
          </p:cNvSpPr>
          <p:nvPr>
            <p:ph type="body" sz="quarter" idx="17"/>
          </p:nvPr>
        </p:nvSpPr>
        <p:spPr/>
        <p:txBody>
          <a:bodyPr/>
          <a:lstStyle/>
          <a:p>
            <a:endParaRPr lang="en-GB"/>
          </a:p>
        </p:txBody>
      </p:sp>
      <p:graphicFrame>
        <p:nvGraphicFramePr>
          <p:cNvPr id="4" name="Gráfico 9">
            <a:extLst>
              <a:ext uri="{FF2B5EF4-FFF2-40B4-BE49-F238E27FC236}">
                <a16:creationId xmlns:a16="http://schemas.microsoft.com/office/drawing/2014/main" id="{BC37CC52-4D70-C959-70FD-8EC03C684D97}"/>
              </a:ext>
            </a:extLst>
          </p:cNvPr>
          <p:cNvGraphicFramePr/>
          <p:nvPr>
            <p:extLst>
              <p:ext uri="{D42A27DB-BD31-4B8C-83A1-F6EECF244321}">
                <p14:modId xmlns:p14="http://schemas.microsoft.com/office/powerpoint/2010/main" val="3110788900"/>
              </p:ext>
            </p:extLst>
          </p:nvPr>
        </p:nvGraphicFramePr>
        <p:xfrm>
          <a:off x="1120684" y="2524422"/>
          <a:ext cx="6561680" cy="3448279"/>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5">
            <a:extLst>
              <a:ext uri="{FF2B5EF4-FFF2-40B4-BE49-F238E27FC236}">
                <a16:creationId xmlns:a16="http://schemas.microsoft.com/office/drawing/2014/main" id="{548397D5-23BA-708F-7C37-BED992477780}"/>
              </a:ext>
            </a:extLst>
          </p:cNvPr>
          <p:cNvSpPr txBox="1"/>
          <p:nvPr/>
        </p:nvSpPr>
        <p:spPr>
          <a:xfrm>
            <a:off x="1802577"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1" name="Google Shape;507;p14">
            <a:extLst>
              <a:ext uri="{FF2B5EF4-FFF2-40B4-BE49-F238E27FC236}">
                <a16:creationId xmlns:a16="http://schemas.microsoft.com/office/drawing/2014/main" id="{D2DB5FAE-BA2B-30D0-9182-B15FE5F1E87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373F3FA8-73F5-ECA7-8C41-6FBDB4F7122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13" name="Rectangle 12">
            <a:extLst>
              <a:ext uri="{FF2B5EF4-FFF2-40B4-BE49-F238E27FC236}">
                <a16:creationId xmlns:a16="http://schemas.microsoft.com/office/drawing/2014/main" id="{F7CB8662-0A91-ECDA-D619-A58388D7E3F3}"/>
              </a:ext>
            </a:extLst>
          </p:cNvPr>
          <p:cNvSpPr/>
          <p:nvPr/>
        </p:nvSpPr>
        <p:spPr>
          <a:xfrm>
            <a:off x="554736" y="2318715"/>
            <a:ext cx="5237069" cy="30777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Arial" panose="020B0604020202020204" pitchFamily="34" charset="0"/>
              </a:rPr>
              <a:t>[Data],</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Arial" panose="020B0604020202020204" pitchFamily="34" charset="0"/>
              </a:rPr>
              <a:t> </a:t>
            </a: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4" name="TextBox 25">
            <a:extLst>
              <a:ext uri="{FF2B5EF4-FFF2-40B4-BE49-F238E27FC236}">
                <a16:creationId xmlns:a16="http://schemas.microsoft.com/office/drawing/2014/main" id="{6D82C838-C011-7599-1C51-9C0BB636FC39}"/>
              </a:ext>
            </a:extLst>
          </p:cNvPr>
          <p:cNvSpPr txBox="1"/>
          <p:nvPr/>
        </p:nvSpPr>
        <p:spPr>
          <a:xfrm>
            <a:off x="1802577"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5" name="TextBox 25">
            <a:extLst>
              <a:ext uri="{FF2B5EF4-FFF2-40B4-BE49-F238E27FC236}">
                <a16:creationId xmlns:a16="http://schemas.microsoft.com/office/drawing/2014/main" id="{BC35BA8B-CAE6-5BEE-DD39-A0E621570614}"/>
              </a:ext>
            </a:extLst>
          </p:cNvPr>
          <p:cNvSpPr txBox="1"/>
          <p:nvPr/>
        </p:nvSpPr>
        <p:spPr>
          <a:xfrm>
            <a:off x="5704874"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6" name="TextBox 25">
            <a:extLst>
              <a:ext uri="{FF2B5EF4-FFF2-40B4-BE49-F238E27FC236}">
                <a16:creationId xmlns:a16="http://schemas.microsoft.com/office/drawing/2014/main" id="{D2D35A80-DDC1-E6CB-CFB3-B7A46F4F8D08}"/>
              </a:ext>
            </a:extLst>
          </p:cNvPr>
          <p:cNvSpPr txBox="1"/>
          <p:nvPr/>
        </p:nvSpPr>
        <p:spPr>
          <a:xfrm>
            <a:off x="5704874"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7" name="TextBox 16">
            <a:extLst>
              <a:ext uri="{FF2B5EF4-FFF2-40B4-BE49-F238E27FC236}">
                <a16:creationId xmlns:a16="http://schemas.microsoft.com/office/drawing/2014/main" id="{E76BD6A7-9DC8-00B7-6C21-8B244A2BB14F}"/>
              </a:ext>
            </a:extLst>
          </p:cNvPr>
          <p:cNvSpPr txBox="1"/>
          <p:nvPr/>
        </p:nvSpPr>
        <p:spPr>
          <a:xfrm>
            <a:off x="554736" y="1904766"/>
            <a:ext cx="7296092"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03A2CB8D-69F8-5E79-D6F6-4AB6F5C28E0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CCC1B2-E49C-DFE3-1401-1DD73ACAC426}"/>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takeaway/conclusion]</a:t>
            </a:r>
          </a:p>
        </p:txBody>
      </p:sp>
      <p:cxnSp>
        <p:nvCxnSpPr>
          <p:cNvPr id="20" name="Straight Connector 19">
            <a:extLst>
              <a:ext uri="{FF2B5EF4-FFF2-40B4-BE49-F238E27FC236}">
                <a16:creationId xmlns:a16="http://schemas.microsoft.com/office/drawing/2014/main" id="{B865AFFE-ACF8-4002-08CE-16C2877CA963}"/>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6ECB15-7AD1-8F47-B850-80D312069B3D}"/>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22" name="Straight Connector 21">
            <a:extLst>
              <a:ext uri="{FF2B5EF4-FFF2-40B4-BE49-F238E27FC236}">
                <a16:creationId xmlns:a16="http://schemas.microsoft.com/office/drawing/2014/main" id="{E87B0FC7-1B47-5C03-A853-0F0D86F4914A}"/>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964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[Double pie chart / Insert action title]</a:t>
            </a: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p:txBody>
          <a:bodyPr/>
          <a:lstStyle/>
          <a:p>
            <a:pPr marL="0" lvl="0" indent="0">
              <a:buNone/>
            </a:pPr>
            <a:endParaRPr kumimoji="0" lang="en-US" sz="1800" b="0" i="0" u="none" strike="noStrike" kern="1200" cap="none" spc="0" normalizeH="0" baseline="0" noProof="0" dirty="0">
              <a:ln>
                <a:noFill/>
              </a:ln>
              <a:effectLst/>
              <a:uLnTx/>
              <a:uFillTx/>
              <a:latin typeface="Arial" panose="020B0604020202020204" pitchFamily="34" charset="0"/>
            </a:endParaRPr>
          </a:p>
        </p:txBody>
      </p:sp>
      <p:sp>
        <p:nvSpPr>
          <p:cNvPr id="18" name="Text Placeholder 17">
            <a:extLst>
              <a:ext uri="{FF2B5EF4-FFF2-40B4-BE49-F238E27FC236}">
                <a16:creationId xmlns:a16="http://schemas.microsoft.com/office/drawing/2014/main" id="{8DD0FA82-9976-F929-68D1-EFD221D0C202}"/>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5B945678-8F37-B442-EE25-9E543759CF7E}"/>
              </a:ext>
            </a:extLst>
          </p:cNvPr>
          <p:cNvSpPr/>
          <p:nvPr/>
        </p:nvSpPr>
        <p:spPr>
          <a:xfrm>
            <a:off x="554736" y="1796629"/>
            <a:ext cx="5237069"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a:t>
            </a:r>
            <a:endParaRPr lang="en-US" sz="1400" b="1" dirty="0">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cxnSp>
        <p:nvCxnSpPr>
          <p:cNvPr id="7" name="Straight Connector 6">
            <a:extLst>
              <a:ext uri="{FF2B5EF4-FFF2-40B4-BE49-F238E27FC236}">
                <a16:creationId xmlns:a16="http://schemas.microsoft.com/office/drawing/2014/main" id="{56A11496-ED31-20CB-0783-44D68542E35B}"/>
              </a:ext>
            </a:extLst>
          </p:cNvPr>
          <p:cNvCxnSpPr>
            <a:cxnSpLocks/>
          </p:cNvCxnSpPr>
          <p:nvPr/>
        </p:nvCxnSpPr>
        <p:spPr>
          <a:xfrm>
            <a:off x="6096000" y="2214506"/>
            <a:ext cx="0" cy="3200400"/>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9931E1C-A174-5E12-93B1-3D9690F813F4}"/>
              </a:ext>
            </a:extLst>
          </p:cNvPr>
          <p:cNvSpPr/>
          <p:nvPr/>
        </p:nvSpPr>
        <p:spPr>
          <a:xfrm>
            <a:off x="6397752" y="1796629"/>
            <a:ext cx="5239512"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a:t>
            </a:r>
            <a:endParaRPr lang="en-US" sz="1400" b="1" dirty="0">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graphicFrame>
        <p:nvGraphicFramePr>
          <p:cNvPr id="9" name="Chart 8">
            <a:extLst>
              <a:ext uri="{FF2B5EF4-FFF2-40B4-BE49-F238E27FC236}">
                <a16:creationId xmlns:a16="http://schemas.microsoft.com/office/drawing/2014/main" id="{C0AA648B-5470-EE81-74A6-26430098208F}"/>
              </a:ext>
            </a:extLst>
          </p:cNvPr>
          <p:cNvGraphicFramePr/>
          <p:nvPr>
            <p:extLst>
              <p:ext uri="{D42A27DB-BD31-4B8C-83A1-F6EECF244321}">
                <p14:modId xmlns:p14="http://schemas.microsoft.com/office/powerpoint/2010/main" val="1937696648"/>
              </p:ext>
            </p:extLst>
          </p:nvPr>
        </p:nvGraphicFramePr>
        <p:xfrm>
          <a:off x="1499752" y="2414188"/>
          <a:ext cx="3173175" cy="2812443"/>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0438A04A-D5A9-E3BF-B8C8-78BADF51D079}"/>
              </a:ext>
            </a:extLst>
          </p:cNvPr>
          <p:cNvSpPr/>
          <p:nvPr/>
        </p:nvSpPr>
        <p:spPr>
          <a:xfrm>
            <a:off x="554727" y="5579514"/>
            <a:ext cx="11082528" cy="523220"/>
          </a:xfrm>
          <a:prstGeom prst="rect">
            <a:avLst/>
          </a:prstGeom>
          <a:solidFill>
            <a:schemeClr val="bg1">
              <a:lumMod val="95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category]	 [Insert category] 	 [Insert category] 	 [Insert category] 	 [Insert category]</a:t>
            </a:r>
          </a:p>
        </p:txBody>
      </p:sp>
      <p:graphicFrame>
        <p:nvGraphicFramePr>
          <p:cNvPr id="14" name="Chart 13">
            <a:extLst>
              <a:ext uri="{FF2B5EF4-FFF2-40B4-BE49-F238E27FC236}">
                <a16:creationId xmlns:a16="http://schemas.microsoft.com/office/drawing/2014/main" id="{615956DA-74A7-E32C-E0C6-6CEFEE43A542}"/>
              </a:ext>
            </a:extLst>
          </p:cNvPr>
          <p:cNvGraphicFramePr/>
          <p:nvPr>
            <p:extLst>
              <p:ext uri="{D42A27DB-BD31-4B8C-83A1-F6EECF244321}">
                <p14:modId xmlns:p14="http://schemas.microsoft.com/office/powerpoint/2010/main" val="48616384"/>
              </p:ext>
            </p:extLst>
          </p:nvPr>
        </p:nvGraphicFramePr>
        <p:xfrm>
          <a:off x="7430921" y="2414188"/>
          <a:ext cx="3173175" cy="2812443"/>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5334171B-50C9-1A3E-F673-4A7179C9E5A0}"/>
              </a:ext>
            </a:extLst>
          </p:cNvPr>
          <p:cNvSpPr>
            <a:spLocks noChangeAspect="1"/>
          </p:cNvSpPr>
          <p:nvPr/>
        </p:nvSpPr>
        <p:spPr>
          <a:xfrm>
            <a:off x="1559245" y="5726824"/>
            <a:ext cx="228600" cy="2286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Rectangle 22">
            <a:extLst>
              <a:ext uri="{FF2B5EF4-FFF2-40B4-BE49-F238E27FC236}">
                <a16:creationId xmlns:a16="http://schemas.microsoft.com/office/drawing/2014/main" id="{21D4DA3C-70BB-678E-6D91-07B875B240CE}"/>
              </a:ext>
            </a:extLst>
          </p:cNvPr>
          <p:cNvSpPr>
            <a:spLocks noChangeAspect="1"/>
          </p:cNvSpPr>
          <p:nvPr/>
        </p:nvSpPr>
        <p:spPr>
          <a:xfrm>
            <a:off x="3388272" y="5726824"/>
            <a:ext cx="228600" cy="228600"/>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Rectangle 23">
            <a:extLst>
              <a:ext uri="{FF2B5EF4-FFF2-40B4-BE49-F238E27FC236}">
                <a16:creationId xmlns:a16="http://schemas.microsoft.com/office/drawing/2014/main" id="{BCCAF2F7-B3A4-EC61-0D53-095E655CE1F0}"/>
              </a:ext>
            </a:extLst>
          </p:cNvPr>
          <p:cNvSpPr>
            <a:spLocks noChangeAspect="1"/>
          </p:cNvSpPr>
          <p:nvPr/>
        </p:nvSpPr>
        <p:spPr>
          <a:xfrm>
            <a:off x="5217299" y="5726824"/>
            <a:ext cx="228600" cy="228600"/>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5" name="Rectangle 24">
            <a:extLst>
              <a:ext uri="{FF2B5EF4-FFF2-40B4-BE49-F238E27FC236}">
                <a16:creationId xmlns:a16="http://schemas.microsoft.com/office/drawing/2014/main" id="{69068B35-27FF-9271-2073-594F5C9FD7F1}"/>
              </a:ext>
            </a:extLst>
          </p:cNvPr>
          <p:cNvSpPr>
            <a:spLocks noChangeAspect="1"/>
          </p:cNvSpPr>
          <p:nvPr/>
        </p:nvSpPr>
        <p:spPr>
          <a:xfrm>
            <a:off x="7046326" y="5726824"/>
            <a:ext cx="228600" cy="22860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6" name="Rectangle 25">
            <a:extLst>
              <a:ext uri="{FF2B5EF4-FFF2-40B4-BE49-F238E27FC236}">
                <a16:creationId xmlns:a16="http://schemas.microsoft.com/office/drawing/2014/main" id="{0FEC67BA-F8C9-29F8-291F-A2971D38A546}"/>
              </a:ext>
            </a:extLst>
          </p:cNvPr>
          <p:cNvSpPr>
            <a:spLocks noChangeAspect="1"/>
          </p:cNvSpPr>
          <p:nvPr/>
        </p:nvSpPr>
        <p:spPr>
          <a:xfrm>
            <a:off x="8875354" y="5726824"/>
            <a:ext cx="228600" cy="228600"/>
          </a:xfrm>
          <a:prstGeom prst="rect">
            <a:avLst/>
          </a:prstGeom>
          <a:solidFill>
            <a:schemeClr val="bg1">
              <a:lumMod val="6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5" name="Google Shape;507;p14">
            <a:extLst>
              <a:ext uri="{FF2B5EF4-FFF2-40B4-BE49-F238E27FC236}">
                <a16:creationId xmlns:a16="http://schemas.microsoft.com/office/drawing/2014/main" id="{33BFE4C9-7A2E-986E-96BC-F3BBC1B9BB7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6" name="Google Shape;538;p14">
            <a:extLst>
              <a:ext uri="{FF2B5EF4-FFF2-40B4-BE49-F238E27FC236}">
                <a16:creationId xmlns:a16="http://schemas.microsoft.com/office/drawing/2014/main" id="{53E283E3-846C-BA0D-258C-2B786F72595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973390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Company represents [x]% of overall market with a leading position of [y]% in [segment]</a:t>
            </a:r>
            <a:endParaRPr lang="en-DK"/>
          </a:p>
        </p:txBody>
      </p:sp>
      <p:sp>
        <p:nvSpPr>
          <p:cNvPr id="4" name="Subtitle 3">
            <a:extLst>
              <a:ext uri="{FF2B5EF4-FFF2-40B4-BE49-F238E27FC236}">
                <a16:creationId xmlns:a16="http://schemas.microsoft.com/office/drawing/2014/main" id="{C3426908-4973-82BA-BCBF-824D335049C8}"/>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34311657-945C-0D8B-1D3D-5F163E0F6CBB}"/>
              </a:ext>
            </a:extLst>
          </p:cNvPr>
          <p:cNvSpPr>
            <a:spLocks noGrp="1"/>
          </p:cNvSpPr>
          <p:nvPr>
            <p:ph type="body" sz="quarter" idx="17"/>
          </p:nvPr>
        </p:nvSpPr>
        <p:spPr/>
        <p:txBody>
          <a:bodyPr/>
          <a:lstStyle/>
          <a:p>
            <a:endParaRPr lang="en-US"/>
          </a:p>
        </p:txBody>
      </p:sp>
      <p:sp>
        <p:nvSpPr>
          <p:cNvPr id="29" name="Footer Placeholder 2">
            <a:extLst>
              <a:ext uri="{FF2B5EF4-FFF2-40B4-BE49-F238E27FC236}">
                <a16:creationId xmlns:a16="http://schemas.microsoft.com/office/drawing/2014/main" id="{9D878E75-BD9D-584B-9C3C-3041CD7BF3E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graphicFrame>
        <p:nvGraphicFramePr>
          <p:cNvPr id="31" name="Chart 30">
            <a:extLst>
              <a:ext uri="{FF2B5EF4-FFF2-40B4-BE49-F238E27FC236}">
                <a16:creationId xmlns:a16="http://schemas.microsoft.com/office/drawing/2014/main" id="{0D931ABC-CDC4-1F4C-86D8-51BC2B4C851A}"/>
              </a:ext>
            </a:extLst>
          </p:cNvPr>
          <p:cNvGraphicFramePr/>
          <p:nvPr>
            <p:custDataLst>
              <p:tags r:id="rId1"/>
            </p:custDataLst>
          </p:nvPr>
        </p:nvGraphicFramePr>
        <p:xfrm>
          <a:off x="1671063" y="2751488"/>
          <a:ext cx="2853175" cy="2827619"/>
        </p:xfrm>
        <a:graphic>
          <a:graphicData uri="http://schemas.openxmlformats.org/drawingml/2006/chart">
            <c:chart xmlns:c="http://schemas.openxmlformats.org/drawingml/2006/chart" xmlns:r="http://schemas.openxmlformats.org/officeDocument/2006/relationships" r:id="rId21"/>
          </a:graphicData>
        </a:graphic>
      </p:graphicFrame>
      <p:sp>
        <p:nvSpPr>
          <p:cNvPr id="33" name="TextBox 32">
            <a:extLst>
              <a:ext uri="{FF2B5EF4-FFF2-40B4-BE49-F238E27FC236}">
                <a16:creationId xmlns:a16="http://schemas.microsoft.com/office/drawing/2014/main" id="{AB6AC831-1E98-BD45-BC80-EE4767192820}"/>
              </a:ext>
            </a:extLst>
          </p:cNvPr>
          <p:cNvSpPr txBox="1"/>
          <p:nvPr/>
        </p:nvSpPr>
        <p:spPr>
          <a:xfrm>
            <a:off x="467805"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Company is currently [first/second/third] largest player and represents [x]% of total market of [size]…</a:t>
            </a:r>
          </a:p>
        </p:txBody>
      </p:sp>
      <p:sp>
        <p:nvSpPr>
          <p:cNvPr id="34" name="TextBox 33">
            <a:extLst>
              <a:ext uri="{FF2B5EF4-FFF2-40B4-BE49-F238E27FC236}">
                <a16:creationId xmlns:a16="http://schemas.microsoft.com/office/drawing/2014/main" id="{258B30DA-D9AB-2C4A-80E6-F923B13D01C5}"/>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…with a leading position of [y]% with sub-segment [size, e.g., 10 B USD]) x market</a:t>
            </a:r>
          </a:p>
        </p:txBody>
      </p:sp>
      <p:cxnSp>
        <p:nvCxnSpPr>
          <p:cNvPr id="35" name="Straight Connector 34">
            <a:extLst>
              <a:ext uri="{FF2B5EF4-FFF2-40B4-BE49-F238E27FC236}">
                <a16:creationId xmlns:a16="http://schemas.microsoft.com/office/drawing/2014/main" id="{E20FCD11-FA35-C542-BDA2-D770C4CF1494}"/>
              </a:ext>
            </a:extLst>
          </p:cNvPr>
          <p:cNvCxnSpPr>
            <a:cxnSpLocks/>
          </p:cNvCxnSpPr>
          <p:nvPr/>
        </p:nvCxnSpPr>
        <p:spPr>
          <a:xfrm>
            <a:off x="467806" y="2292428"/>
            <a:ext cx="5259689"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7CD561-D01D-3045-9DBD-838A9FF02D4D}"/>
              </a:ext>
            </a:extLst>
          </p:cNvPr>
          <p:cNvCxnSpPr>
            <a:cxnSpLocks/>
          </p:cNvCxnSpPr>
          <p:nvPr/>
        </p:nvCxnSpPr>
        <p:spPr>
          <a:xfrm>
            <a:off x="6381448" y="2292428"/>
            <a:ext cx="5259689"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EE7AA75-586B-B74A-9347-1E191B9D21EF}"/>
              </a:ext>
            </a:extLst>
          </p:cNvPr>
          <p:cNvSpPr txBox="1"/>
          <p:nvPr/>
        </p:nvSpPr>
        <p:spPr>
          <a:xfrm>
            <a:off x="487259" y="2379723"/>
            <a:ext cx="19486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Market shares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 of total market</a:t>
            </a:r>
          </a:p>
        </p:txBody>
      </p:sp>
      <p:sp>
        <p:nvSpPr>
          <p:cNvPr id="38" name="TextBox 37">
            <a:extLst>
              <a:ext uri="{FF2B5EF4-FFF2-40B4-BE49-F238E27FC236}">
                <a16:creationId xmlns:a16="http://schemas.microsoft.com/office/drawing/2014/main" id="{B437B574-7EEA-4E4A-90BE-8EE6DB26625D}"/>
              </a:ext>
            </a:extLst>
          </p:cNvPr>
          <p:cNvSpPr txBox="1"/>
          <p:nvPr/>
        </p:nvSpPr>
        <p:spPr>
          <a:xfrm>
            <a:off x="6381447" y="2379723"/>
            <a:ext cx="24058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[Sub-segment] market shares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 of [sub-segment] market</a:t>
            </a:r>
          </a:p>
        </p:txBody>
      </p:sp>
      <p:graphicFrame>
        <p:nvGraphicFramePr>
          <p:cNvPr id="39" name="Chart 38">
            <a:extLst>
              <a:ext uri="{FF2B5EF4-FFF2-40B4-BE49-F238E27FC236}">
                <a16:creationId xmlns:a16="http://schemas.microsoft.com/office/drawing/2014/main" id="{BCAE9B21-9228-5747-8133-009FAE7FCAAD}"/>
              </a:ext>
            </a:extLst>
          </p:cNvPr>
          <p:cNvGraphicFramePr/>
          <p:nvPr>
            <p:custDataLst>
              <p:tags r:id="rId2"/>
            </p:custDataLst>
          </p:nvPr>
        </p:nvGraphicFramePr>
        <p:xfrm>
          <a:off x="7584705" y="2751488"/>
          <a:ext cx="2853175" cy="2827619"/>
        </p:xfrm>
        <a:graphic>
          <a:graphicData uri="http://schemas.openxmlformats.org/drawingml/2006/chart">
            <c:chart xmlns:c="http://schemas.openxmlformats.org/drawingml/2006/chart" xmlns:r="http://schemas.openxmlformats.org/officeDocument/2006/relationships" r:id="rId22"/>
          </a:graphicData>
        </a:graphic>
      </p:graphicFrame>
      <p:sp>
        <p:nvSpPr>
          <p:cNvPr id="3" name="Right Arrow 2">
            <a:extLst>
              <a:ext uri="{FF2B5EF4-FFF2-40B4-BE49-F238E27FC236}">
                <a16:creationId xmlns:a16="http://schemas.microsoft.com/office/drawing/2014/main" id="{4AB1E4A3-9277-E742-907D-B28EA73F0A96}"/>
              </a:ext>
            </a:extLst>
          </p:cNvPr>
          <p:cNvSpPr/>
          <p:nvPr/>
        </p:nvSpPr>
        <p:spPr>
          <a:xfrm>
            <a:off x="5727495" y="3934464"/>
            <a:ext cx="653953" cy="461666"/>
          </a:xfrm>
          <a:prstGeom prst="rightArrow">
            <a:avLst/>
          </a:prstGeom>
          <a:solidFill>
            <a:srgbClr val="05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0E06B4D0-824E-9540-B63C-E921F624BBA4}"/>
              </a:ext>
            </a:extLst>
          </p:cNvPr>
          <p:cNvSpPr/>
          <p:nvPr>
            <p:custDataLst>
              <p:tags r:id="rId3"/>
            </p:custDataLst>
          </p:nvPr>
        </p:nvSpPr>
        <p:spPr bwMode="auto">
          <a:xfrm>
            <a:off x="4784068" y="5390823"/>
            <a:ext cx="179388" cy="133350"/>
          </a:xfrm>
          <a:prstGeom prst="rect">
            <a:avLst/>
          </a:prstGeom>
          <a:solidFill>
            <a:schemeClr val="accent1"/>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AD7A6529-DA56-BF40-8F9B-6EAF5244DA7C}"/>
              </a:ext>
            </a:extLst>
          </p:cNvPr>
          <p:cNvSpPr/>
          <p:nvPr>
            <p:custDataLst>
              <p:tags r:id="rId4"/>
            </p:custDataLst>
          </p:nvPr>
        </p:nvSpPr>
        <p:spPr bwMode="auto">
          <a:xfrm>
            <a:off x="4784068" y="5594023"/>
            <a:ext cx="179388" cy="133350"/>
          </a:xfrm>
          <a:prstGeom prst="rect">
            <a:avLst/>
          </a:prstGeom>
          <a:solidFill>
            <a:srgbClr val="1877A2"/>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D7D4EF78-9E18-9E4B-B9EA-901B076B1339}"/>
              </a:ext>
            </a:extLst>
          </p:cNvPr>
          <p:cNvSpPr/>
          <p:nvPr>
            <p:custDataLst>
              <p:tags r:id="rId5"/>
            </p:custDataLst>
          </p:nvPr>
        </p:nvSpPr>
        <p:spPr bwMode="auto">
          <a:xfrm>
            <a:off x="4784068" y="5797223"/>
            <a:ext cx="179388" cy="133350"/>
          </a:xfrm>
          <a:prstGeom prst="rect">
            <a:avLst/>
          </a:prstGeom>
          <a:solidFill>
            <a:schemeClr val="accent2"/>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C889174C-5284-B744-9868-EF44A76B6062}"/>
              </a:ext>
            </a:extLst>
          </p:cNvPr>
          <p:cNvSpPr/>
          <p:nvPr>
            <p:custDataLst>
              <p:tags r:id="rId6"/>
            </p:custDataLst>
          </p:nvPr>
        </p:nvSpPr>
        <p:spPr bwMode="auto">
          <a:xfrm>
            <a:off x="4784068" y="6000423"/>
            <a:ext cx="179388" cy="133350"/>
          </a:xfrm>
          <a:prstGeom prst="rect">
            <a:avLst/>
          </a:prstGeom>
          <a:solidFill>
            <a:schemeClr val="accent5"/>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Text Placeholder 2">
            <a:extLst>
              <a:ext uri="{FF2B5EF4-FFF2-40B4-BE49-F238E27FC236}">
                <a16:creationId xmlns:a16="http://schemas.microsoft.com/office/drawing/2014/main" id="{765B79A9-15BE-D849-8B4B-FE0A613341AD}"/>
              </a:ext>
            </a:extLst>
          </p:cNvPr>
          <p:cNvSpPr>
            <a:spLocks noGrp="1"/>
          </p:cNvSpPr>
          <p:nvPr>
            <p:custDataLst>
              <p:tags r:id="rId7"/>
            </p:custDataLst>
          </p:nvPr>
        </p:nvSpPr>
        <p:spPr bwMode="auto">
          <a:xfrm>
            <a:off x="5014255" y="5381298"/>
            <a:ext cx="588963"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Company 1</a:t>
            </a:r>
            <a:endParaRPr kumimoji="0" lang="en-GB"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45" name="Text Placeholder 2">
            <a:extLst>
              <a:ext uri="{FF2B5EF4-FFF2-40B4-BE49-F238E27FC236}">
                <a16:creationId xmlns:a16="http://schemas.microsoft.com/office/drawing/2014/main" id="{8A0E398C-EC21-814E-9AFD-838956E5A290}"/>
              </a:ext>
            </a:extLst>
          </p:cNvPr>
          <p:cNvSpPr>
            <a:spLocks noGrp="1"/>
          </p:cNvSpPr>
          <p:nvPr>
            <p:custDataLst>
              <p:tags r:id="rId8"/>
            </p:custDataLst>
          </p:nvPr>
        </p:nvSpPr>
        <p:spPr bwMode="auto">
          <a:xfrm>
            <a:off x="5014255" y="5787698"/>
            <a:ext cx="458788"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3</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6" name="Text Placeholder 2">
            <a:extLst>
              <a:ext uri="{FF2B5EF4-FFF2-40B4-BE49-F238E27FC236}">
                <a16:creationId xmlns:a16="http://schemas.microsoft.com/office/drawing/2014/main" id="{DCED3414-C93C-B145-9E7C-BABB6761439E}"/>
              </a:ext>
            </a:extLst>
          </p:cNvPr>
          <p:cNvSpPr>
            <a:spLocks noGrp="1"/>
          </p:cNvSpPr>
          <p:nvPr>
            <p:custDataLst>
              <p:tags r:id="rId9"/>
            </p:custDataLst>
          </p:nvPr>
        </p:nvSpPr>
        <p:spPr bwMode="auto">
          <a:xfrm>
            <a:off x="5014255" y="5584498"/>
            <a:ext cx="387350"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2</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7" name="Text Placeholder 2">
            <a:extLst>
              <a:ext uri="{FF2B5EF4-FFF2-40B4-BE49-F238E27FC236}">
                <a16:creationId xmlns:a16="http://schemas.microsoft.com/office/drawing/2014/main" id="{3C4BC154-9C9A-2E4C-BE60-0E1639A048A8}"/>
              </a:ext>
            </a:extLst>
          </p:cNvPr>
          <p:cNvSpPr>
            <a:spLocks noGrp="1"/>
          </p:cNvSpPr>
          <p:nvPr>
            <p:custDataLst>
              <p:tags r:id="rId10"/>
            </p:custDataLst>
          </p:nvPr>
        </p:nvSpPr>
        <p:spPr bwMode="auto">
          <a:xfrm>
            <a:off x="5014255" y="5990898"/>
            <a:ext cx="323850"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4</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8" name="Rectangle 47">
            <a:extLst>
              <a:ext uri="{FF2B5EF4-FFF2-40B4-BE49-F238E27FC236}">
                <a16:creationId xmlns:a16="http://schemas.microsoft.com/office/drawing/2014/main" id="{7A72DF50-D0BC-3848-8BD6-DCF534A56421}"/>
              </a:ext>
            </a:extLst>
          </p:cNvPr>
          <p:cNvSpPr/>
          <p:nvPr>
            <p:custDataLst>
              <p:tags r:id="rId11"/>
            </p:custDataLst>
          </p:nvPr>
        </p:nvSpPr>
        <p:spPr bwMode="auto">
          <a:xfrm>
            <a:off x="6255107" y="5390823"/>
            <a:ext cx="179388" cy="133350"/>
          </a:xfrm>
          <a:prstGeom prst="rect">
            <a:avLst/>
          </a:prstGeom>
          <a:solidFill>
            <a:schemeClr val="accent3"/>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B8EEA71F-7284-6449-B5AF-BB2279A62F66}"/>
              </a:ext>
            </a:extLst>
          </p:cNvPr>
          <p:cNvSpPr/>
          <p:nvPr>
            <p:custDataLst>
              <p:tags r:id="rId12"/>
            </p:custDataLst>
          </p:nvPr>
        </p:nvSpPr>
        <p:spPr bwMode="auto">
          <a:xfrm>
            <a:off x="6255107" y="5594023"/>
            <a:ext cx="179388" cy="133350"/>
          </a:xfrm>
          <a:prstGeom prst="rect">
            <a:avLst/>
          </a:prstGeom>
          <a:solidFill>
            <a:schemeClr val="bg1">
              <a:lumMod val="75000"/>
            </a:schemeClr>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4DB22297-5C09-E644-A63E-22E63BF49CB5}"/>
              </a:ext>
            </a:extLst>
          </p:cNvPr>
          <p:cNvSpPr/>
          <p:nvPr>
            <p:custDataLst>
              <p:tags r:id="rId13"/>
            </p:custDataLst>
          </p:nvPr>
        </p:nvSpPr>
        <p:spPr bwMode="auto">
          <a:xfrm>
            <a:off x="6255107" y="5797223"/>
            <a:ext cx="179388" cy="133350"/>
          </a:xfrm>
          <a:prstGeom prst="rect">
            <a:avLst/>
          </a:prstGeom>
          <a:solidFill>
            <a:schemeClr val="bg1">
              <a:lumMod val="50000"/>
            </a:schemeClr>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9ED87EB0-625B-BD4A-92F3-79CB6B43EB58}"/>
              </a:ext>
            </a:extLst>
          </p:cNvPr>
          <p:cNvSpPr/>
          <p:nvPr>
            <p:custDataLst>
              <p:tags r:id="rId14"/>
            </p:custDataLst>
          </p:nvPr>
        </p:nvSpPr>
        <p:spPr bwMode="auto">
          <a:xfrm>
            <a:off x="6255107" y="6000423"/>
            <a:ext cx="179388" cy="133350"/>
          </a:xfrm>
          <a:prstGeom prst="rect">
            <a:avLst/>
          </a:prstGeom>
          <a:solidFill>
            <a:schemeClr val="accent3">
              <a:lumMod val="20000"/>
              <a:lumOff val="80000"/>
            </a:schemeClr>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Text Placeholder 2">
            <a:extLst>
              <a:ext uri="{FF2B5EF4-FFF2-40B4-BE49-F238E27FC236}">
                <a16:creationId xmlns:a16="http://schemas.microsoft.com/office/drawing/2014/main" id="{D47EBC15-9431-A244-AD53-C8C74E59293F}"/>
              </a:ext>
            </a:extLst>
          </p:cNvPr>
          <p:cNvSpPr>
            <a:spLocks noGrp="1"/>
          </p:cNvSpPr>
          <p:nvPr>
            <p:custDataLst>
              <p:tags r:id="rId15"/>
            </p:custDataLst>
          </p:nvPr>
        </p:nvSpPr>
        <p:spPr bwMode="auto">
          <a:xfrm>
            <a:off x="6485294" y="5381298"/>
            <a:ext cx="588963"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5</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3" name="Text Placeholder 2">
            <a:extLst>
              <a:ext uri="{FF2B5EF4-FFF2-40B4-BE49-F238E27FC236}">
                <a16:creationId xmlns:a16="http://schemas.microsoft.com/office/drawing/2014/main" id="{B8652A56-CCA3-B149-8EA3-00BB91CC2ADB}"/>
              </a:ext>
            </a:extLst>
          </p:cNvPr>
          <p:cNvSpPr>
            <a:spLocks noGrp="1"/>
          </p:cNvSpPr>
          <p:nvPr>
            <p:custDataLst>
              <p:tags r:id="rId16"/>
            </p:custDataLst>
          </p:nvPr>
        </p:nvSpPr>
        <p:spPr bwMode="auto">
          <a:xfrm>
            <a:off x="6485294" y="5787698"/>
            <a:ext cx="458788"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7</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4" name="Text Placeholder 2">
            <a:extLst>
              <a:ext uri="{FF2B5EF4-FFF2-40B4-BE49-F238E27FC236}">
                <a16:creationId xmlns:a16="http://schemas.microsoft.com/office/drawing/2014/main" id="{1D28706A-0A2B-AE48-9DF2-81E36614488E}"/>
              </a:ext>
            </a:extLst>
          </p:cNvPr>
          <p:cNvSpPr>
            <a:spLocks noGrp="1"/>
          </p:cNvSpPr>
          <p:nvPr>
            <p:custDataLst>
              <p:tags r:id="rId17"/>
            </p:custDataLst>
          </p:nvPr>
        </p:nvSpPr>
        <p:spPr bwMode="auto">
          <a:xfrm>
            <a:off x="6485294" y="5584498"/>
            <a:ext cx="387350"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6</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5" name="Text Placeholder 2">
            <a:extLst>
              <a:ext uri="{FF2B5EF4-FFF2-40B4-BE49-F238E27FC236}">
                <a16:creationId xmlns:a16="http://schemas.microsoft.com/office/drawing/2014/main" id="{C33E9579-8C35-2842-97D9-B8AEAEC7E32C}"/>
              </a:ext>
            </a:extLst>
          </p:cNvPr>
          <p:cNvSpPr>
            <a:spLocks noGrp="1"/>
          </p:cNvSpPr>
          <p:nvPr>
            <p:custDataLst>
              <p:tags r:id="rId18"/>
            </p:custDataLst>
          </p:nvPr>
        </p:nvSpPr>
        <p:spPr bwMode="auto">
          <a:xfrm>
            <a:off x="6485294" y="5990898"/>
            <a:ext cx="323850" cy="152400"/>
          </a:xfrm>
          <a:prstGeom prst="rect">
            <a:avLst/>
          </a:prstGeom>
          <a:noFill/>
          <a:ln>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8</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6" name="Rectangle 55">
            <a:extLst>
              <a:ext uri="{FF2B5EF4-FFF2-40B4-BE49-F238E27FC236}">
                <a16:creationId xmlns:a16="http://schemas.microsoft.com/office/drawing/2014/main" id="{53577A1F-6810-A94B-AF47-09702B32A94B}"/>
              </a:ext>
            </a:extLst>
          </p:cNvPr>
          <p:cNvSpPr/>
          <p:nvPr/>
        </p:nvSpPr>
        <p:spPr>
          <a:xfrm>
            <a:off x="4677083" y="5050555"/>
            <a:ext cx="2754775" cy="1180967"/>
          </a:xfrm>
          <a:prstGeom prst="rect">
            <a:avLst/>
          </a:prstGeom>
          <a:noFill/>
          <a:ln w="9525">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Legend</a:t>
            </a:r>
          </a:p>
        </p:txBody>
      </p:sp>
    </p:spTree>
    <p:extLst>
      <p:ext uri="{BB962C8B-B14F-4D97-AF65-F5344CB8AC3E}">
        <p14:creationId xmlns:p14="http://schemas.microsoft.com/office/powerpoint/2010/main" val="2158386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[Single doughnut chart / Insert action title]</a:t>
            </a:r>
            <a:endParaRPr lang="en-DK" dirty="0"/>
          </a:p>
        </p:txBody>
      </p:sp>
      <p:sp>
        <p:nvSpPr>
          <p:cNvPr id="9" name="Subtitle 8">
            <a:extLst>
              <a:ext uri="{FF2B5EF4-FFF2-40B4-BE49-F238E27FC236}">
                <a16:creationId xmlns:a16="http://schemas.microsoft.com/office/drawing/2014/main" id="{52C4EC8F-3DBE-2F32-F911-E7E844E070C6}"/>
              </a:ext>
            </a:extLst>
          </p:cNvPr>
          <p:cNvSpPr>
            <a:spLocks noGrp="1"/>
          </p:cNvSpPr>
          <p:nvPr>
            <p:ph type="subTitle" idx="1"/>
          </p:nvPr>
        </p:nvSpPr>
        <p:spPr/>
        <p:txBody>
          <a:bodyPr/>
          <a:lstStyle/>
          <a:p>
            <a:endParaRPr lang="en-GB" dirty="0"/>
          </a:p>
        </p:txBody>
      </p:sp>
      <p:sp>
        <p:nvSpPr>
          <p:cNvPr id="10" name="Text Placeholder 9">
            <a:extLst>
              <a:ext uri="{FF2B5EF4-FFF2-40B4-BE49-F238E27FC236}">
                <a16:creationId xmlns:a16="http://schemas.microsoft.com/office/drawing/2014/main" id="{3FF3E957-ECB3-FEEB-FA23-A712DAB6C95B}"/>
              </a:ext>
            </a:extLst>
          </p:cNvPr>
          <p:cNvSpPr>
            <a:spLocks noGrp="1"/>
          </p:cNvSpPr>
          <p:nvPr>
            <p:ph type="body" sz="quarter" idx="17"/>
          </p:nvPr>
        </p:nvSpPr>
        <p:spPr/>
        <p:txBody>
          <a:bodyPr/>
          <a:lstStyle/>
          <a:p>
            <a:endParaRPr lang="en-GB"/>
          </a:p>
        </p:txBody>
      </p:sp>
      <p:graphicFrame>
        <p:nvGraphicFramePr>
          <p:cNvPr id="4" name="Gráfico 9">
            <a:extLst>
              <a:ext uri="{FF2B5EF4-FFF2-40B4-BE49-F238E27FC236}">
                <a16:creationId xmlns:a16="http://schemas.microsoft.com/office/drawing/2014/main" id="{BC37CC52-4D70-C959-70FD-8EC03C684D97}"/>
              </a:ext>
            </a:extLst>
          </p:cNvPr>
          <p:cNvGraphicFramePr/>
          <p:nvPr>
            <p:extLst>
              <p:ext uri="{D42A27DB-BD31-4B8C-83A1-F6EECF244321}">
                <p14:modId xmlns:p14="http://schemas.microsoft.com/office/powerpoint/2010/main" val="2946417061"/>
              </p:ext>
            </p:extLst>
          </p:nvPr>
        </p:nvGraphicFramePr>
        <p:xfrm>
          <a:off x="1068729" y="2550399"/>
          <a:ext cx="6561680" cy="3448279"/>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5">
            <a:extLst>
              <a:ext uri="{FF2B5EF4-FFF2-40B4-BE49-F238E27FC236}">
                <a16:creationId xmlns:a16="http://schemas.microsoft.com/office/drawing/2014/main" id="{548397D5-23BA-708F-7C37-BED992477780}"/>
              </a:ext>
            </a:extLst>
          </p:cNvPr>
          <p:cNvSpPr txBox="1"/>
          <p:nvPr/>
        </p:nvSpPr>
        <p:spPr>
          <a:xfrm>
            <a:off x="1802577"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1" name="Google Shape;507;p14">
            <a:extLst>
              <a:ext uri="{FF2B5EF4-FFF2-40B4-BE49-F238E27FC236}">
                <a16:creationId xmlns:a16="http://schemas.microsoft.com/office/drawing/2014/main" id="{D2DB5FAE-BA2B-30D0-9182-B15FE5F1E87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373F3FA8-73F5-ECA7-8C41-6FBDB4F7122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
        <p:nvSpPr>
          <p:cNvPr id="13" name="Rectangle 12">
            <a:extLst>
              <a:ext uri="{FF2B5EF4-FFF2-40B4-BE49-F238E27FC236}">
                <a16:creationId xmlns:a16="http://schemas.microsoft.com/office/drawing/2014/main" id="{F7CB8662-0A91-ECDA-D619-A58388D7E3F3}"/>
              </a:ext>
            </a:extLst>
          </p:cNvPr>
          <p:cNvSpPr/>
          <p:nvPr/>
        </p:nvSpPr>
        <p:spPr>
          <a:xfrm>
            <a:off x="554736" y="2318715"/>
            <a:ext cx="5237069" cy="30777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Arial" panose="020B0604020202020204" pitchFamily="34" charset="0"/>
              </a:rPr>
              <a:t>[Data],</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sym typeface="Arial" panose="020B0604020202020204" pitchFamily="34" charset="0"/>
              </a:rPr>
              <a:t> </a:t>
            </a: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4" name="TextBox 25">
            <a:extLst>
              <a:ext uri="{FF2B5EF4-FFF2-40B4-BE49-F238E27FC236}">
                <a16:creationId xmlns:a16="http://schemas.microsoft.com/office/drawing/2014/main" id="{6D82C838-C011-7599-1C51-9C0BB636FC39}"/>
              </a:ext>
            </a:extLst>
          </p:cNvPr>
          <p:cNvSpPr txBox="1"/>
          <p:nvPr/>
        </p:nvSpPr>
        <p:spPr>
          <a:xfrm>
            <a:off x="1802577"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5" name="TextBox 25">
            <a:extLst>
              <a:ext uri="{FF2B5EF4-FFF2-40B4-BE49-F238E27FC236}">
                <a16:creationId xmlns:a16="http://schemas.microsoft.com/office/drawing/2014/main" id="{BC35BA8B-CAE6-5BEE-DD39-A0E621570614}"/>
              </a:ext>
            </a:extLst>
          </p:cNvPr>
          <p:cNvSpPr txBox="1"/>
          <p:nvPr/>
        </p:nvSpPr>
        <p:spPr>
          <a:xfrm>
            <a:off x="5704874"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6" name="TextBox 25">
            <a:extLst>
              <a:ext uri="{FF2B5EF4-FFF2-40B4-BE49-F238E27FC236}">
                <a16:creationId xmlns:a16="http://schemas.microsoft.com/office/drawing/2014/main" id="{D2D35A80-DDC1-E6CB-CFB3-B7A46F4F8D08}"/>
              </a:ext>
            </a:extLst>
          </p:cNvPr>
          <p:cNvSpPr txBox="1"/>
          <p:nvPr/>
        </p:nvSpPr>
        <p:spPr>
          <a:xfrm>
            <a:off x="5704874"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ea typeface="Verdana" panose="020B0604030504040204" pitchFamily="34" charset="0"/>
                <a:cs typeface="Arial" panose="020B0604020202020204" pitchFamily="34" charset="0"/>
                <a:sym typeface="Verdana" panose="020B0604030504040204" pitchFamily="34" charset="0"/>
              </a:rPr>
              <a:t>[Insert category]</a:t>
            </a:r>
          </a:p>
        </p:txBody>
      </p:sp>
      <p:sp>
        <p:nvSpPr>
          <p:cNvPr id="17" name="TextBox 16">
            <a:extLst>
              <a:ext uri="{FF2B5EF4-FFF2-40B4-BE49-F238E27FC236}">
                <a16:creationId xmlns:a16="http://schemas.microsoft.com/office/drawing/2014/main" id="{E76BD6A7-9DC8-00B7-6C21-8B244A2BB14F}"/>
              </a:ext>
            </a:extLst>
          </p:cNvPr>
          <p:cNvSpPr txBox="1"/>
          <p:nvPr/>
        </p:nvSpPr>
        <p:spPr>
          <a:xfrm>
            <a:off x="554736" y="1491837"/>
            <a:ext cx="7296092"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panose="020B0604020202020204"/>
              </a:rPr>
              <a:t>[Description]</a:t>
            </a:r>
            <a:endParaRPr kumimoji="0" lang="en-GB" sz="1400" b="1"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03A2CB8D-69F8-5E79-D6F6-4AB6F5C28E0E}"/>
              </a:ext>
            </a:extLst>
          </p:cNvPr>
          <p:cNvCxnSpPr>
            <a:cxnSpLocks/>
          </p:cNvCxnSpPr>
          <p:nvPr/>
        </p:nvCxnSpPr>
        <p:spPr>
          <a:xfrm>
            <a:off x="554736"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CCC1B2-E49C-DFE3-1401-1DD73ACAC426}"/>
              </a:ext>
            </a:extLst>
          </p:cNvPr>
          <p:cNvSpPr txBox="1"/>
          <p:nvPr/>
        </p:nvSpPr>
        <p:spPr>
          <a:xfrm>
            <a:off x="8106032" y="1491837"/>
            <a:ext cx="353510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a:t>
            </a:r>
          </a:p>
        </p:txBody>
      </p:sp>
      <p:cxnSp>
        <p:nvCxnSpPr>
          <p:cNvPr id="20" name="Straight Connector 19">
            <a:extLst>
              <a:ext uri="{FF2B5EF4-FFF2-40B4-BE49-F238E27FC236}">
                <a16:creationId xmlns:a16="http://schemas.microsoft.com/office/drawing/2014/main" id="{B865AFFE-ACF8-4002-08CE-16C2877CA963}"/>
              </a:ext>
            </a:extLst>
          </p:cNvPr>
          <p:cNvCxnSpPr>
            <a:cxnSpLocks/>
          </p:cNvCxnSpPr>
          <p:nvPr/>
        </p:nvCxnSpPr>
        <p:spPr>
          <a:xfrm>
            <a:off x="7997639" y="17335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6ECB15-7AD1-8F47-B850-80D312069B3D}"/>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latin typeface="Arial" panose="020B0604020202020204"/>
              </a:rPr>
              <a:t>…</a:t>
            </a:r>
            <a:endParaRPr kumimoji="0" lang="en-GB" sz="1400" b="0" i="0" u="none" strike="noStrike" kern="1200" cap="none" spc="0" normalizeH="0" baseline="0" noProof="0" dirty="0">
              <a:ln>
                <a:noFill/>
              </a:ln>
              <a:effectLst/>
              <a:uLnTx/>
              <a:uFillTx/>
              <a:latin typeface="Arial" panose="020B0604020202020204"/>
            </a:endParaRPr>
          </a:p>
        </p:txBody>
      </p:sp>
      <p:cxnSp>
        <p:nvCxnSpPr>
          <p:cNvPr id="22" name="Straight Connector 21">
            <a:extLst>
              <a:ext uri="{FF2B5EF4-FFF2-40B4-BE49-F238E27FC236}">
                <a16:creationId xmlns:a16="http://schemas.microsoft.com/office/drawing/2014/main" id="{E87B0FC7-1B47-5C03-A853-0F0D86F4914A}"/>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550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normAutofit/>
          </a:bodyPr>
          <a:lstStyle/>
          <a:p>
            <a:r>
              <a:rPr lang="en-US" dirty="0"/>
              <a:t>[Bar chart with line graph / Insert action title]</a:t>
            </a:r>
          </a:p>
        </p:txBody>
      </p:sp>
      <p:sp>
        <p:nvSpPr>
          <p:cNvPr id="11" name="Text Placeholder 10">
            <a:extLst>
              <a:ext uri="{FF2B5EF4-FFF2-40B4-BE49-F238E27FC236}">
                <a16:creationId xmlns:a16="http://schemas.microsoft.com/office/drawing/2014/main" id="{DB496B2A-6287-B718-7855-B58342727AE2}"/>
              </a:ext>
            </a:extLst>
          </p:cNvPr>
          <p:cNvSpPr>
            <a:spLocks noGrp="1"/>
          </p:cNvSpPr>
          <p:nvPr>
            <p:ph type="body" sz="quarter" idx="17"/>
          </p:nvPr>
        </p:nvSpPr>
        <p:spPr/>
        <p:txBody>
          <a:bodyPr/>
          <a:lstStyle/>
          <a:p>
            <a:endParaRPr lang="en-US"/>
          </a:p>
        </p:txBody>
      </p:sp>
      <p:graphicFrame>
        <p:nvGraphicFramePr>
          <p:cNvPr id="4" name="Chart 3">
            <a:extLst>
              <a:ext uri="{FF2B5EF4-FFF2-40B4-BE49-F238E27FC236}">
                <a16:creationId xmlns:a16="http://schemas.microsoft.com/office/drawing/2014/main" id="{297C6C2D-E712-3B77-AB53-0514FA449F97}"/>
              </a:ext>
            </a:extLst>
          </p:cNvPr>
          <p:cNvGraphicFramePr/>
          <p:nvPr>
            <p:extLst>
              <p:ext uri="{D42A27DB-BD31-4B8C-83A1-F6EECF244321}">
                <p14:modId xmlns:p14="http://schemas.microsoft.com/office/powerpoint/2010/main" val="3665614125"/>
              </p:ext>
            </p:extLst>
          </p:nvPr>
        </p:nvGraphicFramePr>
        <p:xfrm>
          <a:off x="527712" y="1812311"/>
          <a:ext cx="11173330" cy="4364124"/>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711;p19">
            <a:extLst>
              <a:ext uri="{FF2B5EF4-FFF2-40B4-BE49-F238E27FC236}">
                <a16:creationId xmlns:a16="http://schemas.microsoft.com/office/drawing/2014/main" id="{2991D559-9E1C-BC32-A1FF-E6EC101873F4}"/>
              </a:ext>
            </a:extLst>
          </p:cNvPr>
          <p:cNvSpPr/>
          <p:nvPr/>
        </p:nvSpPr>
        <p:spPr>
          <a:xfrm>
            <a:off x="467806" y="1461578"/>
            <a:ext cx="6190862"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200" b="1" i="0" u="none" strike="noStrike" kern="0" cap="none" spc="0" normalizeH="0" baseline="0" noProof="0" dirty="0">
                <a:ln>
                  <a:noFill/>
                </a:ln>
                <a:effectLst/>
                <a:uLnTx/>
                <a:uFillTx/>
                <a:latin typeface="Arial"/>
                <a:ea typeface="Arial"/>
                <a:cs typeface="Arial"/>
                <a:sym typeface="Arial"/>
              </a:rPr>
              <a:t>[Dimension 1], </a:t>
            </a:r>
            <a:r>
              <a:rPr kumimoji="0" lang="en-US" sz="1200" i="0" u="none" strike="noStrike" kern="0" cap="none" spc="0" normalizeH="0" baseline="0" noProof="0" dirty="0">
                <a:ln>
                  <a:noFill/>
                </a:ln>
                <a:solidFill>
                  <a:schemeClr val="bg1">
                    <a:lumMod val="65000"/>
                  </a:schemeClr>
                </a:solidFill>
                <a:effectLst/>
                <a:uLnTx/>
                <a:uFillTx/>
                <a:latin typeface="Arial"/>
                <a:ea typeface="Arial"/>
                <a:cs typeface="Arial"/>
                <a:sym typeface="Arial"/>
              </a:rPr>
              <a:t>[Unit]</a:t>
            </a:r>
          </a:p>
        </p:txBody>
      </p:sp>
      <p:sp>
        <p:nvSpPr>
          <p:cNvPr id="9" name="Google Shape;711;p19">
            <a:extLst>
              <a:ext uri="{FF2B5EF4-FFF2-40B4-BE49-F238E27FC236}">
                <a16:creationId xmlns:a16="http://schemas.microsoft.com/office/drawing/2014/main" id="{417CF6B5-1429-732B-F254-958DF3A7A92F}"/>
              </a:ext>
            </a:extLst>
          </p:cNvPr>
          <p:cNvSpPr/>
          <p:nvPr/>
        </p:nvSpPr>
        <p:spPr>
          <a:xfrm>
            <a:off x="5510180" y="1461578"/>
            <a:ext cx="6190862" cy="276959"/>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200" b="1" i="0" u="none" strike="noStrike" kern="0" cap="none" spc="0" normalizeH="0" baseline="0" noProof="0" dirty="0">
                <a:ln>
                  <a:noFill/>
                </a:ln>
                <a:effectLst/>
                <a:uLnTx/>
                <a:uFillTx/>
                <a:latin typeface="Arial"/>
                <a:ea typeface="Arial"/>
                <a:cs typeface="Arial"/>
                <a:sym typeface="Arial"/>
              </a:rPr>
              <a:t>[Dimension 2], </a:t>
            </a:r>
            <a:r>
              <a:rPr kumimoji="0" lang="en-US" sz="1200" i="0" u="none" strike="noStrike" kern="0" cap="none" spc="0" normalizeH="0" baseline="0" noProof="0" dirty="0">
                <a:ln>
                  <a:noFill/>
                </a:ln>
                <a:solidFill>
                  <a:schemeClr val="bg1">
                    <a:lumMod val="65000"/>
                  </a:schemeClr>
                </a:solidFill>
                <a:effectLst/>
                <a:uLnTx/>
                <a:uFillTx/>
                <a:latin typeface="Arial"/>
                <a:ea typeface="Arial"/>
                <a:cs typeface="Arial"/>
                <a:sym typeface="Arial"/>
              </a:rPr>
              <a:t>[Unit]</a:t>
            </a:r>
          </a:p>
        </p:txBody>
      </p:sp>
      <p:sp>
        <p:nvSpPr>
          <p:cNvPr id="5" name="Google Shape;507;p14">
            <a:extLst>
              <a:ext uri="{FF2B5EF4-FFF2-40B4-BE49-F238E27FC236}">
                <a16:creationId xmlns:a16="http://schemas.microsoft.com/office/drawing/2014/main" id="{A80A0657-6D48-E32C-BE63-4DEB8E3F6B7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D314E256-D0B9-2B31-6E7C-7B509E641EF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681718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2353-67F2-1A23-6D98-F63380F9864A}"/>
              </a:ext>
            </a:extLst>
          </p:cNvPr>
          <p:cNvSpPr>
            <a:spLocks noGrp="1"/>
          </p:cNvSpPr>
          <p:nvPr>
            <p:ph type="title"/>
          </p:nvPr>
        </p:nvSpPr>
        <p:spPr/>
        <p:txBody>
          <a:bodyPr/>
          <a:lstStyle/>
          <a:p>
            <a:r>
              <a:rPr lang="en-US" dirty="0"/>
              <a:t>[Two column graph slide / Insert action title]</a:t>
            </a:r>
          </a:p>
        </p:txBody>
      </p:sp>
      <p:sp>
        <p:nvSpPr>
          <p:cNvPr id="3" name="Subtitle 2">
            <a:extLst>
              <a:ext uri="{FF2B5EF4-FFF2-40B4-BE49-F238E27FC236}">
                <a16:creationId xmlns:a16="http://schemas.microsoft.com/office/drawing/2014/main" id="{4C35C28B-C2AD-1C2D-875B-F658A325F1E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5FD9873-2196-8777-E874-ED3747AFDC48}"/>
              </a:ext>
            </a:extLst>
          </p:cNvPr>
          <p:cNvSpPr>
            <a:spLocks noGrp="1"/>
          </p:cNvSpPr>
          <p:nvPr>
            <p:ph type="body" sz="quarter" idx="17"/>
          </p:nvPr>
        </p:nvSpPr>
        <p:spPr/>
        <p:txBody>
          <a:bodyPr/>
          <a:lstStyle/>
          <a:p>
            <a:endParaRPr lang="en-US"/>
          </a:p>
        </p:txBody>
      </p:sp>
      <p:sp>
        <p:nvSpPr>
          <p:cNvPr id="5" name="Text Placeholder 1">
            <a:extLst>
              <a:ext uri="{FF2B5EF4-FFF2-40B4-BE49-F238E27FC236}">
                <a16:creationId xmlns:a16="http://schemas.microsoft.com/office/drawing/2014/main" id="{2D029509-325F-6742-AE7A-714B7621BF81}"/>
              </a:ext>
            </a:extLst>
          </p:cNvPr>
          <p:cNvSpPr txBox="1">
            <a:spLocks/>
          </p:cNvSpPr>
          <p:nvPr/>
        </p:nvSpPr>
        <p:spPr>
          <a:xfrm>
            <a:off x="607133" y="1727804"/>
            <a:ext cx="7138226" cy="553998"/>
          </a:xfrm>
          <a:prstGeom prst="rect">
            <a:avLst/>
          </a:prstGeom>
        </p:spPr>
        <p:txBody>
          <a:bodyPr anchor="b">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6" name="Straight Connector 5">
            <a:extLst>
              <a:ext uri="{FF2B5EF4-FFF2-40B4-BE49-F238E27FC236}">
                <a16:creationId xmlns:a16="http://schemas.microsoft.com/office/drawing/2014/main" id="{1C34D4CB-1C53-E413-E200-FF23FDF5CCE4}"/>
              </a:ext>
            </a:extLst>
          </p:cNvPr>
          <p:cNvCxnSpPr>
            <a:cxnSpLocks/>
          </p:cNvCxnSpPr>
          <p:nvPr/>
        </p:nvCxnSpPr>
        <p:spPr>
          <a:xfrm>
            <a:off x="607133" y="2344557"/>
            <a:ext cx="71382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13">
            <a:extLst>
              <a:ext uri="{FF2B5EF4-FFF2-40B4-BE49-F238E27FC236}">
                <a16:creationId xmlns:a16="http://schemas.microsoft.com/office/drawing/2014/main" id="{909C1E96-6DA4-4843-BAFF-048B48E2AADC}"/>
              </a:ext>
            </a:extLst>
          </p:cNvPr>
          <p:cNvSpPr txBox="1">
            <a:spLocks/>
          </p:cNvSpPr>
          <p:nvPr/>
        </p:nvSpPr>
        <p:spPr>
          <a:xfrm>
            <a:off x="8443341" y="1727804"/>
            <a:ext cx="3193923" cy="553998"/>
          </a:xfrm>
          <a:prstGeom prst="rect">
            <a:avLst/>
          </a:prstGeom>
        </p:spPr>
        <p:txBody>
          <a:bodyPr anchor="b">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8" name="Straight Connector 7">
            <a:extLst>
              <a:ext uri="{FF2B5EF4-FFF2-40B4-BE49-F238E27FC236}">
                <a16:creationId xmlns:a16="http://schemas.microsoft.com/office/drawing/2014/main" id="{EC0DEA7D-C64B-BCB1-9BC9-53CF7B1F8A20}"/>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32">
            <a:extLst>
              <a:ext uri="{FF2B5EF4-FFF2-40B4-BE49-F238E27FC236}">
                <a16:creationId xmlns:a16="http://schemas.microsoft.com/office/drawing/2014/main" id="{F7C9229F-CA53-4E1E-FECF-38539E1503D7}"/>
              </a:ext>
            </a:extLst>
          </p:cNvPr>
          <p:cNvSpPr/>
          <p:nvPr/>
        </p:nvSpPr>
        <p:spPr>
          <a:xfrm>
            <a:off x="1600201" y="2905902"/>
            <a:ext cx="5384800" cy="2522626"/>
          </a:xfrm>
          <a:custGeom>
            <a:avLst/>
            <a:gdLst>
              <a:gd name="connsiteX0" fmla="*/ 0 w 5372100"/>
              <a:gd name="connsiteY0" fmla="*/ 330200 h 2667000"/>
              <a:gd name="connsiteX1" fmla="*/ 0 w 5372100"/>
              <a:gd name="connsiteY1" fmla="*/ 0 h 2667000"/>
              <a:gd name="connsiteX2" fmla="*/ 5372100 w 5372100"/>
              <a:gd name="connsiteY2" fmla="*/ 0 h 2667000"/>
              <a:gd name="connsiteX3" fmla="*/ 5372100 w 5372100"/>
              <a:gd name="connsiteY3" fmla="*/ 2667000 h 2667000"/>
              <a:gd name="connsiteX0" fmla="*/ 4782 w 5372100"/>
              <a:gd name="connsiteY0" fmla="*/ 376551 h 2667000"/>
              <a:gd name="connsiteX1" fmla="*/ 0 w 5372100"/>
              <a:gd name="connsiteY1" fmla="*/ 0 h 2667000"/>
              <a:gd name="connsiteX2" fmla="*/ 5372100 w 5372100"/>
              <a:gd name="connsiteY2" fmla="*/ 0 h 2667000"/>
              <a:gd name="connsiteX3" fmla="*/ 5372100 w 5372100"/>
              <a:gd name="connsiteY3" fmla="*/ 2667000 h 2667000"/>
              <a:gd name="connsiteX0" fmla="*/ 0 w 5376881"/>
              <a:gd name="connsiteY0" fmla="*/ 376551 h 2667000"/>
              <a:gd name="connsiteX1" fmla="*/ 4781 w 5376881"/>
              <a:gd name="connsiteY1" fmla="*/ 0 h 2667000"/>
              <a:gd name="connsiteX2" fmla="*/ 5376881 w 5376881"/>
              <a:gd name="connsiteY2" fmla="*/ 0 h 2667000"/>
              <a:gd name="connsiteX3" fmla="*/ 5376881 w 5376881"/>
              <a:gd name="connsiteY3" fmla="*/ 2667000 h 2667000"/>
              <a:gd name="connsiteX0" fmla="*/ 2682 w 5372390"/>
              <a:gd name="connsiteY0" fmla="*/ 376551 h 2667000"/>
              <a:gd name="connsiteX1" fmla="*/ 290 w 5372390"/>
              <a:gd name="connsiteY1" fmla="*/ 0 h 2667000"/>
              <a:gd name="connsiteX2" fmla="*/ 5372390 w 5372390"/>
              <a:gd name="connsiteY2" fmla="*/ 0 h 2667000"/>
              <a:gd name="connsiteX3" fmla="*/ 5372390 w 5372390"/>
              <a:gd name="connsiteY3" fmla="*/ 2667000 h 2667000"/>
              <a:gd name="connsiteX0" fmla="*/ 2682 w 5372390"/>
              <a:gd name="connsiteY0" fmla="*/ 376551 h 2667000"/>
              <a:gd name="connsiteX1" fmla="*/ 290 w 5372390"/>
              <a:gd name="connsiteY1" fmla="*/ 0 h 2667000"/>
              <a:gd name="connsiteX2" fmla="*/ 5372390 w 5372390"/>
              <a:gd name="connsiteY2" fmla="*/ 0 h 2667000"/>
              <a:gd name="connsiteX3" fmla="*/ 5372390 w 5372390"/>
              <a:gd name="connsiteY3" fmla="*/ 2667000 h 2667000"/>
              <a:gd name="connsiteX0" fmla="*/ 460 w 5372560"/>
              <a:gd name="connsiteY0" fmla="*/ 378868 h 2667000"/>
              <a:gd name="connsiteX1" fmla="*/ 460 w 5372560"/>
              <a:gd name="connsiteY1" fmla="*/ 0 h 2667000"/>
              <a:gd name="connsiteX2" fmla="*/ 5372560 w 5372560"/>
              <a:gd name="connsiteY2" fmla="*/ 0 h 2667000"/>
              <a:gd name="connsiteX3" fmla="*/ 5372560 w 5372560"/>
              <a:gd name="connsiteY3" fmla="*/ 2667000 h 2667000"/>
              <a:gd name="connsiteX0" fmla="*/ 0 w 5376881"/>
              <a:gd name="connsiteY0" fmla="*/ 381185 h 2667000"/>
              <a:gd name="connsiteX1" fmla="*/ 4781 w 5376881"/>
              <a:gd name="connsiteY1" fmla="*/ 0 h 2667000"/>
              <a:gd name="connsiteX2" fmla="*/ 5376881 w 5376881"/>
              <a:gd name="connsiteY2" fmla="*/ 0 h 2667000"/>
              <a:gd name="connsiteX3" fmla="*/ 5376881 w 5376881"/>
              <a:gd name="connsiteY3" fmla="*/ 2667000 h 2667000"/>
              <a:gd name="connsiteX0" fmla="*/ 0 w 5379272"/>
              <a:gd name="connsiteY0" fmla="*/ 381185 h 2667000"/>
              <a:gd name="connsiteX1" fmla="*/ 7172 w 5379272"/>
              <a:gd name="connsiteY1" fmla="*/ 0 h 2667000"/>
              <a:gd name="connsiteX2" fmla="*/ 5379272 w 5379272"/>
              <a:gd name="connsiteY2" fmla="*/ 0 h 2667000"/>
              <a:gd name="connsiteX3" fmla="*/ 5379272 w 5379272"/>
              <a:gd name="connsiteY3" fmla="*/ 2667000 h 2667000"/>
              <a:gd name="connsiteX0" fmla="*/ 462 w 5372561"/>
              <a:gd name="connsiteY0" fmla="*/ 385821 h 2667000"/>
              <a:gd name="connsiteX1" fmla="*/ 461 w 5372561"/>
              <a:gd name="connsiteY1" fmla="*/ 0 h 2667000"/>
              <a:gd name="connsiteX2" fmla="*/ 5372561 w 5372561"/>
              <a:gd name="connsiteY2" fmla="*/ 0 h 2667000"/>
              <a:gd name="connsiteX3" fmla="*/ 5372561 w 5372561"/>
              <a:gd name="connsiteY3" fmla="*/ 2667000 h 2667000"/>
              <a:gd name="connsiteX0" fmla="*/ 0 w 5376881"/>
              <a:gd name="connsiteY0" fmla="*/ 385821 h 2667000"/>
              <a:gd name="connsiteX1" fmla="*/ 4781 w 5376881"/>
              <a:gd name="connsiteY1" fmla="*/ 0 h 2667000"/>
              <a:gd name="connsiteX2" fmla="*/ 5376881 w 5376881"/>
              <a:gd name="connsiteY2" fmla="*/ 0 h 2667000"/>
              <a:gd name="connsiteX3" fmla="*/ 5376881 w 5376881"/>
              <a:gd name="connsiteY3" fmla="*/ 2667000 h 2667000"/>
              <a:gd name="connsiteX0" fmla="*/ 0 w 5374490"/>
              <a:gd name="connsiteY0" fmla="*/ 385821 h 2667000"/>
              <a:gd name="connsiteX1" fmla="*/ 2390 w 5374490"/>
              <a:gd name="connsiteY1" fmla="*/ 0 h 2667000"/>
              <a:gd name="connsiteX2" fmla="*/ 5374490 w 5374490"/>
              <a:gd name="connsiteY2" fmla="*/ 0 h 2667000"/>
              <a:gd name="connsiteX3" fmla="*/ 5374490 w 5374490"/>
              <a:gd name="connsiteY3" fmla="*/ 2667000 h 2667000"/>
            </a:gdLst>
            <a:ahLst/>
            <a:cxnLst>
              <a:cxn ang="0">
                <a:pos x="connsiteX0" y="connsiteY0"/>
              </a:cxn>
              <a:cxn ang="0">
                <a:pos x="connsiteX1" y="connsiteY1"/>
              </a:cxn>
              <a:cxn ang="0">
                <a:pos x="connsiteX2" y="connsiteY2"/>
              </a:cxn>
              <a:cxn ang="0">
                <a:pos x="connsiteX3" y="connsiteY3"/>
              </a:cxn>
            </a:cxnLst>
            <a:rect l="l" t="t" r="r" b="b"/>
            <a:pathLst>
              <a:path w="5374490" h="2667000">
                <a:moveTo>
                  <a:pt x="0" y="385821"/>
                </a:moveTo>
                <a:cubicBezTo>
                  <a:pt x="1594" y="260304"/>
                  <a:pt x="796" y="125517"/>
                  <a:pt x="2390" y="0"/>
                </a:cubicBezTo>
                <a:lnTo>
                  <a:pt x="5374490" y="0"/>
                </a:lnTo>
                <a:lnTo>
                  <a:pt x="5374490" y="2667000"/>
                </a:lnTo>
              </a:path>
            </a:pathLst>
          </a:custGeom>
          <a:noFill/>
          <a:ln w="12700" cap="flat" cmpd="sng" algn="ctr">
            <a:solidFill>
              <a:schemeClr val="tx1"/>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Arial" panose="020B0604020202020204"/>
              <a:ea typeface="+mn-ea"/>
              <a:cs typeface="+mn-cs"/>
            </a:endParaRPr>
          </a:p>
        </p:txBody>
      </p:sp>
      <p:sp>
        <p:nvSpPr>
          <p:cNvPr id="13" name="Oval 12">
            <a:extLst>
              <a:ext uri="{FF2B5EF4-FFF2-40B4-BE49-F238E27FC236}">
                <a16:creationId xmlns:a16="http://schemas.microsoft.com/office/drawing/2014/main" id="{5862EF6C-4F7C-1D84-EC9E-5DF0A81C5969}"/>
              </a:ext>
            </a:extLst>
          </p:cNvPr>
          <p:cNvSpPr>
            <a:spLocks/>
          </p:cNvSpPr>
          <p:nvPr/>
        </p:nvSpPr>
        <p:spPr>
          <a:xfrm>
            <a:off x="3370770" y="2612619"/>
            <a:ext cx="1843661" cy="605258"/>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Net profit margin: </a:t>
            </a:r>
            <a:br>
              <a:rPr kumimoji="0" lang="en-US" altLang="en-US" sz="1200" i="0" u="none" strike="noStrike" kern="0" cap="none" spc="0" normalizeH="0" baseline="0" noProof="0" dirty="0">
                <a:ln>
                  <a:noFill/>
                </a:ln>
                <a:solidFill>
                  <a:schemeClr val="bg1"/>
                </a:solidFill>
                <a:effectLst/>
                <a:uLnTx/>
                <a:uFillTx/>
              </a:rPr>
            </a:br>
            <a:r>
              <a:rPr kumimoji="0" lang="en-US" altLang="en-US" sz="1200" i="0" u="none" strike="noStrike" kern="0" cap="none" spc="0" normalizeH="0" baseline="0" noProof="0" dirty="0">
                <a:ln>
                  <a:noFill/>
                </a:ln>
                <a:solidFill>
                  <a:schemeClr val="bg1"/>
                </a:solidFill>
                <a:effectLst/>
                <a:uLnTx/>
                <a:uFillTx/>
              </a:rPr>
              <a:t>xx%</a:t>
            </a:r>
          </a:p>
        </p:txBody>
      </p:sp>
      <mc:AlternateContent xmlns:mc="http://schemas.openxmlformats.org/markup-compatibility/2006" xmlns:cx1="http://schemas.microsoft.com/office/drawing/2015/9/8/chartex">
        <mc:Choice Requires="cx1">
          <p:graphicFrame>
            <p:nvGraphicFramePr>
              <p:cNvPr id="18" name="Chart 17">
                <a:extLst>
                  <a:ext uri="{FF2B5EF4-FFF2-40B4-BE49-F238E27FC236}">
                    <a16:creationId xmlns:a16="http://schemas.microsoft.com/office/drawing/2014/main" id="{A0D71435-76EE-ED37-FFFE-BD0993F9A206}"/>
                  </a:ext>
                </a:extLst>
              </p:cNvPr>
              <p:cNvGraphicFramePr>
                <a:graphicFrameLocks/>
              </p:cNvGraphicFramePr>
              <p:nvPr>
                <p:extLst>
                  <p:ext uri="{D42A27DB-BD31-4B8C-83A1-F6EECF244321}">
                    <p14:modId xmlns:p14="http://schemas.microsoft.com/office/powerpoint/2010/main" val="624281095"/>
                  </p:ext>
                </p:extLst>
              </p:nvPr>
            </p:nvGraphicFramePr>
            <p:xfrm>
              <a:off x="607133" y="3168375"/>
              <a:ext cx="7138226" cy="303565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8" name="Chart 17">
                <a:extLst>
                  <a:ext uri="{FF2B5EF4-FFF2-40B4-BE49-F238E27FC236}">
                    <a16:creationId xmlns:a16="http://schemas.microsoft.com/office/drawing/2014/main" id="{A0D71435-76EE-ED37-FFFE-BD0993F9A206}"/>
                  </a:ext>
                </a:extLst>
              </p:cNvPr>
              <p:cNvPicPr>
                <a:picLocks noGrp="1" noRot="1" noChangeAspect="1" noMove="1" noResize="1" noEditPoints="1" noAdjustHandles="1" noChangeArrowheads="1" noChangeShapeType="1"/>
              </p:cNvPicPr>
              <p:nvPr/>
            </p:nvPicPr>
            <p:blipFill>
              <a:blip r:embed="rId4"/>
              <a:stretch>
                <a:fillRect/>
              </a:stretch>
            </p:blipFill>
            <p:spPr>
              <a:xfrm>
                <a:off x="607133" y="3168375"/>
                <a:ext cx="7138226" cy="3035652"/>
              </a:xfrm>
              <a:prstGeom prst="rect">
                <a:avLst/>
              </a:prstGeom>
            </p:spPr>
          </p:pic>
        </mc:Fallback>
      </mc:AlternateContent>
      <p:sp>
        <p:nvSpPr>
          <p:cNvPr id="19" name="TextBox 18">
            <a:extLst>
              <a:ext uri="{FF2B5EF4-FFF2-40B4-BE49-F238E27FC236}">
                <a16:creationId xmlns:a16="http://schemas.microsoft.com/office/drawing/2014/main" id="{A02F8A4C-020E-5381-E0B8-5F6C8EB61BFD}"/>
              </a:ext>
            </a:extLst>
          </p:cNvPr>
          <p:cNvSpPr txBox="1"/>
          <p:nvPr/>
        </p:nvSpPr>
        <p:spPr>
          <a:xfrm>
            <a:off x="554736" y="2420778"/>
            <a:ext cx="1935678" cy="276999"/>
          </a:xfrm>
          <a:prstGeom prst="rect">
            <a:avLst/>
          </a:prstGeom>
          <a:noFill/>
        </p:spPr>
        <p:txBody>
          <a:bodyPr wrap="square" rtlCol="0">
            <a:spAutoFit/>
          </a:bodyPr>
          <a:lstStyle/>
          <a:p>
            <a:r>
              <a:rPr lang="en-US" sz="1200" dirty="0"/>
              <a:t>[Data], </a:t>
            </a:r>
            <a:r>
              <a:rPr lang="en-US" sz="1200" dirty="0">
                <a:solidFill>
                  <a:schemeClr val="bg1">
                    <a:lumMod val="65000"/>
                  </a:schemeClr>
                </a:solidFill>
              </a:rPr>
              <a:t>[Unit]</a:t>
            </a:r>
          </a:p>
        </p:txBody>
      </p:sp>
      <p:graphicFrame>
        <p:nvGraphicFramePr>
          <p:cNvPr id="20" name="Content Placeholder 14">
            <a:extLst>
              <a:ext uri="{FF2B5EF4-FFF2-40B4-BE49-F238E27FC236}">
                <a16:creationId xmlns:a16="http://schemas.microsoft.com/office/drawing/2014/main" id="{22BB60E5-D4EF-7EE7-9CAD-84B97C44F09D}"/>
              </a:ext>
            </a:extLst>
          </p:cNvPr>
          <p:cNvGraphicFramePr>
            <a:graphicFrameLocks/>
          </p:cNvGraphicFramePr>
          <p:nvPr>
            <p:extLst>
              <p:ext uri="{D42A27DB-BD31-4B8C-83A1-F6EECF244321}">
                <p14:modId xmlns:p14="http://schemas.microsoft.com/office/powerpoint/2010/main" val="1954963129"/>
              </p:ext>
            </p:extLst>
          </p:nvPr>
        </p:nvGraphicFramePr>
        <p:xfrm>
          <a:off x="8443214" y="2956955"/>
          <a:ext cx="3194050" cy="3247065"/>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a:extLst>
              <a:ext uri="{FF2B5EF4-FFF2-40B4-BE49-F238E27FC236}">
                <a16:creationId xmlns:a16="http://schemas.microsoft.com/office/drawing/2014/main" id="{682A44F1-32EE-2943-9699-B9D0EC1D7F85}"/>
              </a:ext>
            </a:extLst>
          </p:cNvPr>
          <p:cNvSpPr txBox="1"/>
          <p:nvPr/>
        </p:nvSpPr>
        <p:spPr>
          <a:xfrm>
            <a:off x="8390817" y="2420778"/>
            <a:ext cx="1935678" cy="276999"/>
          </a:xfrm>
          <a:prstGeom prst="rect">
            <a:avLst/>
          </a:prstGeom>
          <a:noFill/>
        </p:spPr>
        <p:txBody>
          <a:bodyPr wrap="square" rtlCol="0">
            <a:spAutoFit/>
          </a:bodyPr>
          <a:lstStyle/>
          <a:p>
            <a:r>
              <a:rPr lang="en-US" sz="1200" dirty="0"/>
              <a:t>[Data], </a:t>
            </a:r>
            <a:r>
              <a:rPr lang="en-US" sz="1200" dirty="0">
                <a:solidFill>
                  <a:schemeClr val="bg1">
                    <a:lumMod val="65000"/>
                  </a:schemeClr>
                </a:solidFill>
              </a:rPr>
              <a:t>[Unit]</a:t>
            </a:r>
          </a:p>
        </p:txBody>
      </p:sp>
      <p:cxnSp>
        <p:nvCxnSpPr>
          <p:cNvPr id="22" name="Straight Arrow Connector 21">
            <a:extLst>
              <a:ext uri="{FF2B5EF4-FFF2-40B4-BE49-F238E27FC236}">
                <a16:creationId xmlns:a16="http://schemas.microsoft.com/office/drawing/2014/main" id="{827D66CA-1D1A-5257-A515-2440E35FC056}"/>
              </a:ext>
            </a:extLst>
          </p:cNvPr>
          <p:cNvCxnSpPr>
            <a:cxnSpLocks/>
          </p:cNvCxnSpPr>
          <p:nvPr/>
        </p:nvCxnSpPr>
        <p:spPr>
          <a:xfrm flipV="1">
            <a:off x="9242854" y="2814462"/>
            <a:ext cx="1507524" cy="1113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51C79ED-8A1B-3592-AFA5-9A092CFD0AC8}"/>
              </a:ext>
            </a:extLst>
          </p:cNvPr>
          <p:cNvSpPr/>
          <p:nvPr/>
        </p:nvSpPr>
        <p:spPr>
          <a:xfrm>
            <a:off x="9547213" y="3196946"/>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rPr>
              <a:t>xx%</a:t>
            </a:r>
          </a:p>
        </p:txBody>
      </p:sp>
      <p:sp>
        <p:nvSpPr>
          <p:cNvPr id="27" name="Google Shape;507;p14">
            <a:extLst>
              <a:ext uri="{FF2B5EF4-FFF2-40B4-BE49-F238E27FC236}">
                <a16:creationId xmlns:a16="http://schemas.microsoft.com/office/drawing/2014/main" id="{028C1375-2084-C0C4-CD91-901DD2C8538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8" name="Google Shape;538;p14">
            <a:extLst>
              <a:ext uri="{FF2B5EF4-FFF2-40B4-BE49-F238E27FC236}">
                <a16:creationId xmlns:a16="http://schemas.microsoft.com/office/drawing/2014/main" id="{0FB8290B-0CF7-6EA2-3AAB-24CA998FDB7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414794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BFE4-669A-689C-73DB-0B88D6919569}"/>
              </a:ext>
            </a:extLst>
          </p:cNvPr>
          <p:cNvSpPr>
            <a:spLocks noGrp="1"/>
          </p:cNvSpPr>
          <p:nvPr>
            <p:ph type="title"/>
          </p:nvPr>
        </p:nvSpPr>
        <p:spPr/>
        <p:txBody>
          <a:bodyPr/>
          <a:lstStyle/>
          <a:p>
            <a:r>
              <a:rPr lang="en-US" dirty="0"/>
              <a:t>[Three column graph slide / Insert action title]</a:t>
            </a:r>
          </a:p>
        </p:txBody>
      </p:sp>
      <p:sp>
        <p:nvSpPr>
          <p:cNvPr id="3" name="Subtitle 2">
            <a:extLst>
              <a:ext uri="{FF2B5EF4-FFF2-40B4-BE49-F238E27FC236}">
                <a16:creationId xmlns:a16="http://schemas.microsoft.com/office/drawing/2014/main" id="{F2B7B183-7824-8729-73A0-60A7714A923F}"/>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4A87113-7517-7ABD-7F40-410ACE6769C5}"/>
              </a:ext>
            </a:extLst>
          </p:cNvPr>
          <p:cNvSpPr>
            <a:spLocks noGrp="1"/>
          </p:cNvSpPr>
          <p:nvPr>
            <p:ph type="body" sz="quarter" idx="17"/>
          </p:nvPr>
        </p:nvSpPr>
        <p:spPr/>
        <p:txBody>
          <a:bodyPr/>
          <a:lstStyle/>
          <a:p>
            <a:endParaRPr lang="en-US"/>
          </a:p>
        </p:txBody>
      </p:sp>
      <p:graphicFrame>
        <p:nvGraphicFramePr>
          <p:cNvPr id="6" name="Content Placeholder 14">
            <a:extLst>
              <a:ext uri="{FF2B5EF4-FFF2-40B4-BE49-F238E27FC236}">
                <a16:creationId xmlns:a16="http://schemas.microsoft.com/office/drawing/2014/main" id="{B84964A1-F039-E973-E5D7-B32F8B99235A}"/>
              </a:ext>
            </a:extLst>
          </p:cNvPr>
          <p:cNvGraphicFramePr>
            <a:graphicFrameLocks/>
          </p:cNvGraphicFramePr>
          <p:nvPr/>
        </p:nvGraphicFramePr>
        <p:xfrm>
          <a:off x="607133" y="2956956"/>
          <a:ext cx="3194050" cy="313428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1">
            <a:extLst>
              <a:ext uri="{FF2B5EF4-FFF2-40B4-BE49-F238E27FC236}">
                <a16:creationId xmlns:a16="http://schemas.microsoft.com/office/drawing/2014/main" id="{8D22C654-A6F5-D644-F236-10D0BEB5E360}"/>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sp>
        <p:nvSpPr>
          <p:cNvPr id="9" name="TextBox 8">
            <a:extLst>
              <a:ext uri="{FF2B5EF4-FFF2-40B4-BE49-F238E27FC236}">
                <a16:creationId xmlns:a16="http://schemas.microsoft.com/office/drawing/2014/main" id="{942CE871-2E14-2C3D-326A-D89E52F34C15}"/>
              </a:ext>
            </a:extLst>
          </p:cNvPr>
          <p:cNvSpPr txBox="1"/>
          <p:nvPr/>
        </p:nvSpPr>
        <p:spPr>
          <a:xfrm>
            <a:off x="607133"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cxnSp>
        <p:nvCxnSpPr>
          <p:cNvPr id="10" name="Straight Arrow Connector 9">
            <a:extLst>
              <a:ext uri="{FF2B5EF4-FFF2-40B4-BE49-F238E27FC236}">
                <a16:creationId xmlns:a16="http://schemas.microsoft.com/office/drawing/2014/main" id="{9066AFAB-9275-01AA-80F0-DE0E57A75B36}"/>
              </a:ext>
            </a:extLst>
          </p:cNvPr>
          <p:cNvCxnSpPr>
            <a:cxnSpLocks/>
          </p:cNvCxnSpPr>
          <p:nvPr/>
        </p:nvCxnSpPr>
        <p:spPr>
          <a:xfrm flipV="1">
            <a:off x="1265224" y="2989420"/>
            <a:ext cx="2137558" cy="121128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11A78A5-5691-C0C4-1236-A493F87BDB5C}"/>
              </a:ext>
            </a:extLst>
          </p:cNvPr>
          <p:cNvSpPr/>
          <p:nvPr/>
        </p:nvSpPr>
        <p:spPr>
          <a:xfrm>
            <a:off x="1867210" y="3454224"/>
            <a:ext cx="673768" cy="352926"/>
          </a:xfrm>
          <a:prstGeom prst="ellipse">
            <a:avLst/>
          </a:prstGeom>
          <a:solidFill>
            <a:srgbClr val="051C2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rgbClr val="FFFFFF"/>
                </a:solidFill>
              </a:rPr>
              <a:t>xx%</a:t>
            </a:r>
          </a:p>
        </p:txBody>
      </p:sp>
      <p:cxnSp>
        <p:nvCxnSpPr>
          <p:cNvPr id="12" name="Straight Connector 11">
            <a:extLst>
              <a:ext uri="{FF2B5EF4-FFF2-40B4-BE49-F238E27FC236}">
                <a16:creationId xmlns:a16="http://schemas.microsoft.com/office/drawing/2014/main" id="{E234EE7A-AE49-B899-8CA8-45B946B4F49E}"/>
              </a:ext>
            </a:extLst>
          </p:cNvPr>
          <p:cNvCxnSpPr>
            <a:cxnSpLocks/>
          </p:cNvCxnSpPr>
          <p:nvPr/>
        </p:nvCxnSpPr>
        <p:spPr>
          <a:xfrm>
            <a:off x="607133" y="2344557"/>
            <a:ext cx="3193923"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Text Placeholder 13">
            <a:extLst>
              <a:ext uri="{FF2B5EF4-FFF2-40B4-BE49-F238E27FC236}">
                <a16:creationId xmlns:a16="http://schemas.microsoft.com/office/drawing/2014/main" id="{D4369652-34C4-7928-AD3F-317C1AA31424}"/>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4" name="Straight Connector 13">
            <a:extLst>
              <a:ext uri="{FF2B5EF4-FFF2-40B4-BE49-F238E27FC236}">
                <a16:creationId xmlns:a16="http://schemas.microsoft.com/office/drawing/2014/main" id="{872C5BBB-E593-A0FD-2300-9D33276268DA}"/>
              </a:ext>
            </a:extLst>
          </p:cNvPr>
          <p:cNvCxnSpPr>
            <a:cxnSpLocks/>
          </p:cNvCxnSpPr>
          <p:nvPr/>
        </p:nvCxnSpPr>
        <p:spPr>
          <a:xfrm>
            <a:off x="8443341" y="2344557"/>
            <a:ext cx="3193923"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14">
            <a:extLst>
              <a:ext uri="{FF2B5EF4-FFF2-40B4-BE49-F238E27FC236}">
                <a16:creationId xmlns:a16="http://schemas.microsoft.com/office/drawing/2014/main" id="{F2467898-7B54-8425-AC6D-24540D550AD3}"/>
              </a:ext>
            </a:extLst>
          </p:cNvPr>
          <p:cNvGraphicFramePr>
            <a:graphicFrameLocks/>
          </p:cNvGraphicFramePr>
          <p:nvPr/>
        </p:nvGraphicFramePr>
        <p:xfrm>
          <a:off x="8443214" y="2956956"/>
          <a:ext cx="3194050" cy="313428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8A430B1-0CF2-65BA-EDDB-D0459831AB37}"/>
              </a:ext>
            </a:extLst>
          </p:cNvPr>
          <p:cNvSpPr txBox="1"/>
          <p:nvPr/>
        </p:nvSpPr>
        <p:spPr>
          <a:xfrm>
            <a:off x="8443341"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cxnSp>
        <p:nvCxnSpPr>
          <p:cNvPr id="17" name="Straight Arrow Connector 16">
            <a:extLst>
              <a:ext uri="{FF2B5EF4-FFF2-40B4-BE49-F238E27FC236}">
                <a16:creationId xmlns:a16="http://schemas.microsoft.com/office/drawing/2014/main" id="{091EA8E5-993D-6737-CBAA-5A79FA79098B}"/>
              </a:ext>
            </a:extLst>
          </p:cNvPr>
          <p:cNvCxnSpPr>
            <a:cxnSpLocks/>
          </p:cNvCxnSpPr>
          <p:nvPr/>
        </p:nvCxnSpPr>
        <p:spPr>
          <a:xfrm flipV="1">
            <a:off x="9135471" y="2897585"/>
            <a:ext cx="2103392" cy="195872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7AF265C-63E4-9F52-F451-49AA9615758F}"/>
              </a:ext>
            </a:extLst>
          </p:cNvPr>
          <p:cNvSpPr/>
          <p:nvPr/>
        </p:nvSpPr>
        <p:spPr>
          <a:xfrm>
            <a:off x="9703355" y="3799180"/>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bg1"/>
                </a:solidFill>
              </a:rPr>
              <a:t>xx%</a:t>
            </a:r>
          </a:p>
        </p:txBody>
      </p:sp>
      <p:sp>
        <p:nvSpPr>
          <p:cNvPr id="8" name="Text Placeholder 11">
            <a:extLst>
              <a:ext uri="{FF2B5EF4-FFF2-40B4-BE49-F238E27FC236}">
                <a16:creationId xmlns:a16="http://schemas.microsoft.com/office/drawing/2014/main" id="{D52A5E8A-ED79-A685-96CB-3FD0B1729165}"/>
              </a:ext>
            </a:extLst>
          </p:cNvPr>
          <p:cNvSpPr txBox="1">
            <a:spLocks/>
          </p:cNvSpPr>
          <p:nvPr/>
        </p:nvSpPr>
        <p:spPr>
          <a:xfrm>
            <a:off x="4551436"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 name="Straight Connector 12">
            <a:extLst>
              <a:ext uri="{FF2B5EF4-FFF2-40B4-BE49-F238E27FC236}">
                <a16:creationId xmlns:a16="http://schemas.microsoft.com/office/drawing/2014/main" id="{28201E1C-62C4-6004-3E24-FC1F11C98C2A}"/>
              </a:ext>
            </a:extLst>
          </p:cNvPr>
          <p:cNvCxnSpPr>
            <a:cxnSpLocks/>
          </p:cNvCxnSpPr>
          <p:nvPr/>
        </p:nvCxnSpPr>
        <p:spPr>
          <a:xfrm>
            <a:off x="4551436" y="2344557"/>
            <a:ext cx="3193923"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14">
            <a:extLst>
              <a:ext uri="{FF2B5EF4-FFF2-40B4-BE49-F238E27FC236}">
                <a16:creationId xmlns:a16="http://schemas.microsoft.com/office/drawing/2014/main" id="{5D17C304-A57E-5E5A-6DE3-B0138465AC74}"/>
              </a:ext>
            </a:extLst>
          </p:cNvPr>
          <p:cNvGraphicFramePr>
            <a:graphicFrameLocks/>
          </p:cNvGraphicFramePr>
          <p:nvPr/>
        </p:nvGraphicFramePr>
        <p:xfrm>
          <a:off x="4499038" y="2956956"/>
          <a:ext cx="3194050" cy="3134282"/>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CAF298CE-6CC3-7966-77FC-8498530297AB}"/>
              </a:ext>
            </a:extLst>
          </p:cNvPr>
          <p:cNvSpPr txBox="1"/>
          <p:nvPr/>
        </p:nvSpPr>
        <p:spPr>
          <a:xfrm>
            <a:off x="4551436" y="2403553"/>
            <a:ext cx="1935678" cy="461665"/>
          </a:xfrm>
          <a:prstGeom prst="rect">
            <a:avLst/>
          </a:prstGeom>
          <a:noFill/>
        </p:spPr>
        <p:txBody>
          <a:bodyPr wrap="square" rtlCol="0">
            <a:spAutoFit/>
          </a:bodyPr>
          <a:lstStyle/>
          <a:p>
            <a:r>
              <a:rPr lang="en-US" sz="1200" b="1" dirty="0"/>
              <a:t>[Data],</a:t>
            </a:r>
            <a:br>
              <a:rPr lang="en-US" sz="1200" b="1" dirty="0"/>
            </a:br>
            <a:r>
              <a:rPr lang="en-US" sz="1200" dirty="0">
                <a:solidFill>
                  <a:schemeClr val="bg1">
                    <a:lumMod val="65000"/>
                  </a:schemeClr>
                </a:solidFill>
              </a:rPr>
              <a:t>[Unit]</a:t>
            </a:r>
          </a:p>
        </p:txBody>
      </p:sp>
      <p:sp>
        <p:nvSpPr>
          <p:cNvPr id="24" name="Google Shape;507;p14">
            <a:extLst>
              <a:ext uri="{FF2B5EF4-FFF2-40B4-BE49-F238E27FC236}">
                <a16:creationId xmlns:a16="http://schemas.microsoft.com/office/drawing/2014/main" id="{EC993EBF-33AE-6AAD-712C-30E2F07918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CBEAC487-EEA4-8D22-D593-8CA0988528F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cxnSp>
        <p:nvCxnSpPr>
          <p:cNvPr id="21" name="Straight Connector 20">
            <a:extLst>
              <a:ext uri="{FF2B5EF4-FFF2-40B4-BE49-F238E27FC236}">
                <a16:creationId xmlns:a16="http://schemas.microsoft.com/office/drawing/2014/main" id="{2B71E7DE-027B-3C9F-CB03-4ED571D6273A}"/>
              </a:ext>
            </a:extLst>
          </p:cNvPr>
          <p:cNvCxnSpPr>
            <a:cxnSpLocks/>
          </p:cNvCxnSpPr>
          <p:nvPr/>
        </p:nvCxnSpPr>
        <p:spPr>
          <a:xfrm>
            <a:off x="7980920" y="1654335"/>
            <a:ext cx="1" cy="4500033"/>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85DDC4-A481-FE04-E6DF-53DEF08A5C06}"/>
              </a:ext>
            </a:extLst>
          </p:cNvPr>
          <p:cNvCxnSpPr>
            <a:cxnSpLocks/>
          </p:cNvCxnSpPr>
          <p:nvPr/>
        </p:nvCxnSpPr>
        <p:spPr>
          <a:xfrm>
            <a:off x="4210112" y="1654335"/>
            <a:ext cx="1" cy="4500033"/>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9CC3BB2-5945-D98F-716F-6E55E57ED4DD}"/>
              </a:ext>
            </a:extLst>
          </p:cNvPr>
          <p:cNvSpPr txBox="1"/>
          <p:nvPr/>
        </p:nvSpPr>
        <p:spPr>
          <a:xfrm>
            <a:off x="13990320" y="112340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1962768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[Four category Harvey Ball slide / Insert action title]</a:t>
            </a:r>
            <a:endParaRPr lang="en-DK" dirty="0"/>
          </a:p>
        </p:txBody>
      </p:sp>
      <p:sp>
        <p:nvSpPr>
          <p:cNvPr id="40" name="Subtitle 39">
            <a:extLst>
              <a:ext uri="{FF2B5EF4-FFF2-40B4-BE49-F238E27FC236}">
                <a16:creationId xmlns:a16="http://schemas.microsoft.com/office/drawing/2014/main" id="{9F9D3681-AC61-D973-CE43-B872124310C4}"/>
              </a:ext>
            </a:extLst>
          </p:cNvPr>
          <p:cNvSpPr>
            <a:spLocks noGrp="1"/>
          </p:cNvSpPr>
          <p:nvPr>
            <p:ph type="subTitle" idx="1"/>
          </p:nvPr>
        </p:nvSpPr>
        <p:spPr/>
        <p:txBody>
          <a:bodyPr/>
          <a:lstStyle/>
          <a:p>
            <a:endParaRPr lang="en-US"/>
          </a:p>
        </p:txBody>
      </p:sp>
      <p:sp>
        <p:nvSpPr>
          <p:cNvPr id="41" name="Text Placeholder 40">
            <a:extLst>
              <a:ext uri="{FF2B5EF4-FFF2-40B4-BE49-F238E27FC236}">
                <a16:creationId xmlns:a16="http://schemas.microsoft.com/office/drawing/2014/main" id="{9FBCDBCB-78AE-FCFE-5435-F9D8091A80AF}"/>
              </a:ext>
            </a:extLst>
          </p:cNvPr>
          <p:cNvSpPr>
            <a:spLocks noGrp="1"/>
          </p:cNvSpPr>
          <p:nvPr>
            <p:ph type="body" sz="quarter" idx="17"/>
          </p:nvPr>
        </p:nvSpPr>
        <p:spPr/>
        <p:txBody>
          <a:bodyPr/>
          <a:lstStyle/>
          <a:p>
            <a:endParaRPr lang="en-US"/>
          </a:p>
        </p:txBody>
      </p:sp>
      <p:sp>
        <p:nvSpPr>
          <p:cNvPr id="7" name="Freeform 86">
            <a:extLst>
              <a:ext uri="{FF2B5EF4-FFF2-40B4-BE49-F238E27FC236}">
                <a16:creationId xmlns:a16="http://schemas.microsoft.com/office/drawing/2014/main" id="{32B768B8-14EC-98B1-9360-2BDC11CC468A}"/>
              </a:ext>
            </a:extLst>
          </p:cNvPr>
          <p:cNvSpPr>
            <a:spLocks noChangeAspect="1" noChangeArrowheads="1"/>
          </p:cNvSpPr>
          <p:nvPr/>
        </p:nvSpPr>
        <p:spPr bwMode="auto">
          <a:xfrm>
            <a:off x="1183166" y="2136940"/>
            <a:ext cx="1700165" cy="1700275"/>
          </a:xfrm>
          <a:prstGeom prst="ellipse">
            <a:avLst/>
          </a:prstGeom>
          <a:solidFill>
            <a:schemeClr val="bg1">
              <a:lumMod val="7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a:ea typeface="+mn-ea"/>
              <a:cs typeface="+mn-cs"/>
            </a:endParaRPr>
          </a:p>
        </p:txBody>
      </p:sp>
      <p:sp>
        <p:nvSpPr>
          <p:cNvPr id="9" name="Pie 12">
            <a:extLst>
              <a:ext uri="{FF2B5EF4-FFF2-40B4-BE49-F238E27FC236}">
                <a16:creationId xmlns:a16="http://schemas.microsoft.com/office/drawing/2014/main" id="{A76C3448-9BFF-F15A-4038-461925E915DF}"/>
              </a:ext>
            </a:extLst>
          </p:cNvPr>
          <p:cNvSpPr>
            <a:spLocks noChangeAspect="1"/>
          </p:cNvSpPr>
          <p:nvPr/>
        </p:nvSpPr>
        <p:spPr>
          <a:xfrm>
            <a:off x="1183166" y="2136940"/>
            <a:ext cx="1700165" cy="1700275"/>
          </a:xfrm>
          <a:prstGeom prst="pie">
            <a:avLst>
              <a:gd name="adj1" fmla="val 5414869"/>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11" name="TextBox 14">
            <a:extLst>
              <a:ext uri="{FF2B5EF4-FFF2-40B4-BE49-F238E27FC236}">
                <a16:creationId xmlns:a16="http://schemas.microsoft.com/office/drawing/2014/main" id="{6FB5F8F6-B9D1-08B4-84E2-AF79F262645C}"/>
              </a:ext>
            </a:extLst>
          </p:cNvPr>
          <p:cNvSpPr txBox="1"/>
          <p:nvPr/>
        </p:nvSpPr>
        <p:spPr>
          <a:xfrm>
            <a:off x="1365026" y="2833189"/>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Roboto" charset="0"/>
                <a:cs typeface="Poppins Bold" panose="02000000000000000000" pitchFamily="2" charset="77"/>
              </a:rPr>
              <a:t>xx%</a:t>
            </a:r>
          </a:p>
        </p:txBody>
      </p:sp>
      <p:sp>
        <p:nvSpPr>
          <p:cNvPr id="13" name="Freeform 86">
            <a:extLst>
              <a:ext uri="{FF2B5EF4-FFF2-40B4-BE49-F238E27FC236}">
                <a16:creationId xmlns:a16="http://schemas.microsoft.com/office/drawing/2014/main" id="{0359E331-A180-8103-0890-565FC34239B3}"/>
              </a:ext>
            </a:extLst>
          </p:cNvPr>
          <p:cNvSpPr>
            <a:spLocks noChangeAspect="1" noChangeArrowheads="1"/>
          </p:cNvSpPr>
          <p:nvPr/>
        </p:nvSpPr>
        <p:spPr bwMode="auto">
          <a:xfrm>
            <a:off x="3888476" y="2136940"/>
            <a:ext cx="1700165" cy="1700275"/>
          </a:xfrm>
          <a:prstGeom prst="ellipse">
            <a:avLst/>
          </a:prstGeom>
          <a:solidFill>
            <a:schemeClr val="bg1">
              <a:lumMod val="7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a:ea typeface="+mn-ea"/>
              <a:cs typeface="+mn-cs"/>
            </a:endParaRPr>
          </a:p>
        </p:txBody>
      </p:sp>
      <p:sp>
        <p:nvSpPr>
          <p:cNvPr id="14" name="Pie 26">
            <a:extLst>
              <a:ext uri="{FF2B5EF4-FFF2-40B4-BE49-F238E27FC236}">
                <a16:creationId xmlns:a16="http://schemas.microsoft.com/office/drawing/2014/main" id="{4739B845-2104-963B-25C0-A9DFAAC29167}"/>
              </a:ext>
            </a:extLst>
          </p:cNvPr>
          <p:cNvSpPr>
            <a:spLocks noChangeAspect="1"/>
          </p:cNvSpPr>
          <p:nvPr/>
        </p:nvSpPr>
        <p:spPr>
          <a:xfrm>
            <a:off x="3888476" y="2136940"/>
            <a:ext cx="1700165" cy="1700275"/>
          </a:xfrm>
          <a:prstGeom prst="pie">
            <a:avLst>
              <a:gd name="adj1" fmla="val 38409"/>
              <a:gd name="adj2" fmla="val 1619706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16" name="TextBox 28">
            <a:extLst>
              <a:ext uri="{FF2B5EF4-FFF2-40B4-BE49-F238E27FC236}">
                <a16:creationId xmlns:a16="http://schemas.microsoft.com/office/drawing/2014/main" id="{341D46BF-327B-3E40-1930-7FB973EE942D}"/>
              </a:ext>
            </a:extLst>
          </p:cNvPr>
          <p:cNvSpPr txBox="1"/>
          <p:nvPr/>
        </p:nvSpPr>
        <p:spPr>
          <a:xfrm>
            <a:off x="4045373" y="2833189"/>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Roboto" charset="0"/>
                <a:cs typeface="Poppins Bold" panose="02000000000000000000" pitchFamily="2" charset="77"/>
              </a:rPr>
              <a:t>xx%</a:t>
            </a:r>
          </a:p>
        </p:txBody>
      </p:sp>
      <p:sp>
        <p:nvSpPr>
          <p:cNvPr id="18" name="Freeform 86">
            <a:extLst>
              <a:ext uri="{FF2B5EF4-FFF2-40B4-BE49-F238E27FC236}">
                <a16:creationId xmlns:a16="http://schemas.microsoft.com/office/drawing/2014/main" id="{310E4E26-CD80-E34C-249A-DC476AB6D17D}"/>
              </a:ext>
            </a:extLst>
          </p:cNvPr>
          <p:cNvSpPr>
            <a:spLocks noChangeAspect="1" noChangeArrowheads="1"/>
          </p:cNvSpPr>
          <p:nvPr/>
        </p:nvSpPr>
        <p:spPr bwMode="auto">
          <a:xfrm>
            <a:off x="6603359" y="2136940"/>
            <a:ext cx="1700165" cy="1700275"/>
          </a:xfrm>
          <a:prstGeom prst="ellipse">
            <a:avLst/>
          </a:prstGeom>
          <a:solidFill>
            <a:schemeClr val="bg1">
              <a:lumMod val="7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a:ea typeface="+mn-ea"/>
              <a:cs typeface="+mn-cs"/>
            </a:endParaRPr>
          </a:p>
        </p:txBody>
      </p:sp>
      <p:sp>
        <p:nvSpPr>
          <p:cNvPr id="19" name="Pie 31">
            <a:extLst>
              <a:ext uri="{FF2B5EF4-FFF2-40B4-BE49-F238E27FC236}">
                <a16:creationId xmlns:a16="http://schemas.microsoft.com/office/drawing/2014/main" id="{DD573532-5B57-9848-2A92-633F13606BEB}"/>
              </a:ext>
            </a:extLst>
          </p:cNvPr>
          <p:cNvSpPr>
            <a:spLocks noChangeAspect="1"/>
          </p:cNvSpPr>
          <p:nvPr/>
        </p:nvSpPr>
        <p:spPr>
          <a:xfrm>
            <a:off x="6603359" y="2136940"/>
            <a:ext cx="1700165" cy="1700275"/>
          </a:xfrm>
          <a:prstGeom prst="pie">
            <a:avLst>
              <a:gd name="adj1" fmla="val 10788501"/>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TextBox 33">
            <a:extLst>
              <a:ext uri="{FF2B5EF4-FFF2-40B4-BE49-F238E27FC236}">
                <a16:creationId xmlns:a16="http://schemas.microsoft.com/office/drawing/2014/main" id="{1BE5A8AD-8993-B404-0074-99744DC32C26}"/>
              </a:ext>
            </a:extLst>
          </p:cNvPr>
          <p:cNvSpPr txBox="1"/>
          <p:nvPr/>
        </p:nvSpPr>
        <p:spPr>
          <a:xfrm>
            <a:off x="6798701" y="2538993"/>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Roboto" charset="0"/>
                <a:cs typeface="Poppins Bold" panose="02000000000000000000" pitchFamily="2" charset="77"/>
              </a:rPr>
              <a:t>xx%</a:t>
            </a:r>
          </a:p>
        </p:txBody>
      </p:sp>
      <p:sp>
        <p:nvSpPr>
          <p:cNvPr id="23" name="Freeform 86">
            <a:extLst>
              <a:ext uri="{FF2B5EF4-FFF2-40B4-BE49-F238E27FC236}">
                <a16:creationId xmlns:a16="http://schemas.microsoft.com/office/drawing/2014/main" id="{90362B15-DB14-6558-5DDA-3292D5BD7A3A}"/>
              </a:ext>
            </a:extLst>
          </p:cNvPr>
          <p:cNvSpPr>
            <a:spLocks noChangeAspect="1" noChangeArrowheads="1"/>
          </p:cNvSpPr>
          <p:nvPr/>
        </p:nvSpPr>
        <p:spPr bwMode="auto">
          <a:xfrm>
            <a:off x="9318241" y="2136940"/>
            <a:ext cx="1700165" cy="1700275"/>
          </a:xfrm>
          <a:prstGeom prst="ellipse">
            <a:avLst/>
          </a:prstGeom>
          <a:solidFill>
            <a:schemeClr val="bg1">
              <a:lumMod val="7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Arial"/>
              <a:ea typeface="+mn-ea"/>
              <a:cs typeface="+mn-cs"/>
            </a:endParaRPr>
          </a:p>
        </p:txBody>
      </p:sp>
      <p:sp>
        <p:nvSpPr>
          <p:cNvPr id="24" name="Pie 36">
            <a:extLst>
              <a:ext uri="{FF2B5EF4-FFF2-40B4-BE49-F238E27FC236}">
                <a16:creationId xmlns:a16="http://schemas.microsoft.com/office/drawing/2014/main" id="{86BD19CC-45F1-554C-FE4B-28A560AFE7F2}"/>
              </a:ext>
            </a:extLst>
          </p:cNvPr>
          <p:cNvSpPr>
            <a:spLocks noChangeAspect="1"/>
          </p:cNvSpPr>
          <p:nvPr/>
        </p:nvSpPr>
        <p:spPr>
          <a:xfrm>
            <a:off x="9318241" y="2136940"/>
            <a:ext cx="1700165" cy="1700275"/>
          </a:xfrm>
          <a:prstGeom prst="pie">
            <a:avLst>
              <a:gd name="adj1" fmla="val 17257894"/>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TextBox 38">
            <a:extLst>
              <a:ext uri="{FF2B5EF4-FFF2-40B4-BE49-F238E27FC236}">
                <a16:creationId xmlns:a16="http://schemas.microsoft.com/office/drawing/2014/main" id="{25E6778B-60F8-A977-EC32-9AD220982204}"/>
              </a:ext>
            </a:extLst>
          </p:cNvPr>
          <p:cNvSpPr txBox="1"/>
          <p:nvPr/>
        </p:nvSpPr>
        <p:spPr>
          <a:xfrm>
            <a:off x="9504323" y="2833189"/>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Roboto" charset="0"/>
                <a:cs typeface="Poppins Bold" panose="02000000000000000000" pitchFamily="2" charset="77"/>
              </a:rPr>
              <a:t>xx%</a:t>
            </a:r>
          </a:p>
        </p:txBody>
      </p:sp>
      <p:cxnSp>
        <p:nvCxnSpPr>
          <p:cNvPr id="27" name="Straight Connector 40">
            <a:extLst>
              <a:ext uri="{FF2B5EF4-FFF2-40B4-BE49-F238E27FC236}">
                <a16:creationId xmlns:a16="http://schemas.microsoft.com/office/drawing/2014/main" id="{5DC07EA2-A475-C216-2779-185EB102897F}"/>
              </a:ext>
            </a:extLst>
          </p:cNvPr>
          <p:cNvCxnSpPr>
            <a:cxnSpLocks/>
            <a:stCxn id="9" idx="1"/>
            <a:endCxn id="34" idx="0"/>
          </p:cNvCxnSpPr>
          <p:nvPr/>
        </p:nvCxnSpPr>
        <p:spPr>
          <a:xfrm flipH="1">
            <a:off x="2023676" y="3837215"/>
            <a:ext cx="9573" cy="717139"/>
          </a:xfrm>
          <a:prstGeom prst="line">
            <a:avLst/>
          </a:prstGeom>
          <a:ln w="1587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41">
            <a:extLst>
              <a:ext uri="{FF2B5EF4-FFF2-40B4-BE49-F238E27FC236}">
                <a16:creationId xmlns:a16="http://schemas.microsoft.com/office/drawing/2014/main" id="{10D88270-085B-8FE2-283C-D6AC5F2B719A}"/>
              </a:ext>
            </a:extLst>
          </p:cNvPr>
          <p:cNvCxnSpPr>
            <a:cxnSpLocks/>
            <a:stCxn id="14" idx="1"/>
            <a:endCxn id="33" idx="0"/>
          </p:cNvCxnSpPr>
          <p:nvPr/>
        </p:nvCxnSpPr>
        <p:spPr>
          <a:xfrm>
            <a:off x="4738559" y="3837215"/>
            <a:ext cx="0" cy="717139"/>
          </a:xfrm>
          <a:prstGeom prst="line">
            <a:avLst/>
          </a:prstGeom>
          <a:ln w="1587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42">
            <a:extLst>
              <a:ext uri="{FF2B5EF4-FFF2-40B4-BE49-F238E27FC236}">
                <a16:creationId xmlns:a16="http://schemas.microsoft.com/office/drawing/2014/main" id="{83B695F5-AE3F-5713-08CC-4A934AF3DD61}"/>
              </a:ext>
            </a:extLst>
          </p:cNvPr>
          <p:cNvCxnSpPr>
            <a:cxnSpLocks/>
            <a:stCxn id="18" idx="4"/>
            <a:endCxn id="32" idx="0"/>
          </p:cNvCxnSpPr>
          <p:nvPr/>
        </p:nvCxnSpPr>
        <p:spPr>
          <a:xfrm>
            <a:off x="7453442" y="3837215"/>
            <a:ext cx="0" cy="717139"/>
          </a:xfrm>
          <a:prstGeom prst="line">
            <a:avLst/>
          </a:prstGeom>
          <a:ln w="1587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Connector 43">
            <a:extLst>
              <a:ext uri="{FF2B5EF4-FFF2-40B4-BE49-F238E27FC236}">
                <a16:creationId xmlns:a16="http://schemas.microsoft.com/office/drawing/2014/main" id="{20FA2754-551E-FFE8-A1F2-7941B524A0FD}"/>
              </a:ext>
            </a:extLst>
          </p:cNvPr>
          <p:cNvCxnSpPr>
            <a:cxnSpLocks/>
            <a:stCxn id="24" idx="1"/>
            <a:endCxn id="31" idx="0"/>
          </p:cNvCxnSpPr>
          <p:nvPr/>
        </p:nvCxnSpPr>
        <p:spPr>
          <a:xfrm>
            <a:off x="10168324" y="3837215"/>
            <a:ext cx="0" cy="717139"/>
          </a:xfrm>
          <a:prstGeom prst="line">
            <a:avLst/>
          </a:prstGeom>
          <a:ln w="1587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31" name="TextBox 44">
            <a:extLst>
              <a:ext uri="{FF2B5EF4-FFF2-40B4-BE49-F238E27FC236}">
                <a16:creationId xmlns:a16="http://schemas.microsoft.com/office/drawing/2014/main" id="{E9B7EAD2-6C95-4C67-12CA-880082668438}"/>
              </a:ext>
            </a:extLst>
          </p:cNvPr>
          <p:cNvSpPr txBox="1"/>
          <p:nvPr/>
        </p:nvSpPr>
        <p:spPr>
          <a:xfrm>
            <a:off x="8956212"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Roboto" charset="0"/>
                <a:cs typeface="Poppins Bold" panose="02000000000000000000" pitchFamily="2" charset="77"/>
              </a:rPr>
              <a:t>[Insert area/category]</a:t>
            </a:r>
          </a:p>
        </p:txBody>
      </p:sp>
      <p:sp>
        <p:nvSpPr>
          <p:cNvPr id="35" name="TextBox 48">
            <a:extLst>
              <a:ext uri="{FF2B5EF4-FFF2-40B4-BE49-F238E27FC236}">
                <a16:creationId xmlns:a16="http://schemas.microsoft.com/office/drawing/2014/main" id="{62F901AB-C5CD-BA76-7D33-742129F4F7AF}"/>
              </a:ext>
            </a:extLst>
          </p:cNvPr>
          <p:cNvSpPr txBox="1"/>
          <p:nvPr/>
        </p:nvSpPr>
        <p:spPr>
          <a:xfrm>
            <a:off x="8956212"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effectLst/>
                <a:uLnTx/>
                <a:uFillTx/>
                <a:latin typeface="Arial"/>
                <a:ea typeface="Lato Light" panose="020F0502020204030203" pitchFamily="34" charset="0"/>
              </a:rPr>
              <a:t>[Insert longer description]</a:t>
            </a:r>
          </a:p>
        </p:txBody>
      </p:sp>
      <p:sp>
        <p:nvSpPr>
          <p:cNvPr id="32" name="TextBox 45">
            <a:extLst>
              <a:ext uri="{FF2B5EF4-FFF2-40B4-BE49-F238E27FC236}">
                <a16:creationId xmlns:a16="http://schemas.microsoft.com/office/drawing/2014/main" id="{77EB69B3-CC6A-C368-2DFC-6510AD5BD5F0}"/>
              </a:ext>
            </a:extLst>
          </p:cNvPr>
          <p:cNvSpPr txBox="1"/>
          <p:nvPr/>
        </p:nvSpPr>
        <p:spPr>
          <a:xfrm>
            <a:off x="6241330"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Roboto" charset="0"/>
                <a:cs typeface="Poppins Bold" panose="02000000000000000000" pitchFamily="2" charset="77"/>
              </a:rPr>
              <a:t>[Insert area/category]</a:t>
            </a:r>
          </a:p>
        </p:txBody>
      </p:sp>
      <p:sp>
        <p:nvSpPr>
          <p:cNvPr id="36" name="TextBox 49">
            <a:extLst>
              <a:ext uri="{FF2B5EF4-FFF2-40B4-BE49-F238E27FC236}">
                <a16:creationId xmlns:a16="http://schemas.microsoft.com/office/drawing/2014/main" id="{6357477D-07DA-A3B8-33C1-EEA729CD47ED}"/>
              </a:ext>
            </a:extLst>
          </p:cNvPr>
          <p:cNvSpPr txBox="1"/>
          <p:nvPr/>
        </p:nvSpPr>
        <p:spPr>
          <a:xfrm>
            <a:off x="6241330"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effectLst/>
                <a:uLnTx/>
                <a:uFillTx/>
                <a:latin typeface="Arial"/>
                <a:ea typeface="Lato Light" panose="020F0502020204030203" pitchFamily="34" charset="0"/>
              </a:rPr>
              <a:t>[Insert longer description]</a:t>
            </a:r>
          </a:p>
        </p:txBody>
      </p:sp>
      <p:sp>
        <p:nvSpPr>
          <p:cNvPr id="33" name="TextBox 46">
            <a:extLst>
              <a:ext uri="{FF2B5EF4-FFF2-40B4-BE49-F238E27FC236}">
                <a16:creationId xmlns:a16="http://schemas.microsoft.com/office/drawing/2014/main" id="{61E92F34-1896-40F1-D594-94427D6EA444}"/>
              </a:ext>
            </a:extLst>
          </p:cNvPr>
          <p:cNvSpPr txBox="1"/>
          <p:nvPr/>
        </p:nvSpPr>
        <p:spPr>
          <a:xfrm>
            <a:off x="3526447"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Roboto" charset="0"/>
                <a:cs typeface="Poppins Bold" panose="02000000000000000000" pitchFamily="2" charset="77"/>
              </a:rPr>
              <a:t>[Insert area/category]</a:t>
            </a:r>
          </a:p>
        </p:txBody>
      </p:sp>
      <p:sp>
        <p:nvSpPr>
          <p:cNvPr id="37" name="TextBox 50">
            <a:extLst>
              <a:ext uri="{FF2B5EF4-FFF2-40B4-BE49-F238E27FC236}">
                <a16:creationId xmlns:a16="http://schemas.microsoft.com/office/drawing/2014/main" id="{AE9B4B85-EFF1-60D2-1D48-B19FA7EA95C0}"/>
              </a:ext>
            </a:extLst>
          </p:cNvPr>
          <p:cNvSpPr txBox="1"/>
          <p:nvPr/>
        </p:nvSpPr>
        <p:spPr>
          <a:xfrm>
            <a:off x="3526447"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effectLst/>
                <a:uLnTx/>
                <a:uFillTx/>
                <a:latin typeface="Arial"/>
                <a:ea typeface="Lato Light" panose="020F0502020204030203" pitchFamily="34" charset="0"/>
              </a:rPr>
              <a:t>[Insert longer description]</a:t>
            </a:r>
          </a:p>
        </p:txBody>
      </p:sp>
      <p:sp>
        <p:nvSpPr>
          <p:cNvPr id="34" name="TextBox 47">
            <a:extLst>
              <a:ext uri="{FF2B5EF4-FFF2-40B4-BE49-F238E27FC236}">
                <a16:creationId xmlns:a16="http://schemas.microsoft.com/office/drawing/2014/main" id="{E5465E03-4AD7-C179-794E-DC6E5FA2ADA3}"/>
              </a:ext>
            </a:extLst>
          </p:cNvPr>
          <p:cNvSpPr txBox="1"/>
          <p:nvPr/>
        </p:nvSpPr>
        <p:spPr>
          <a:xfrm>
            <a:off x="811564"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Roboto" charset="0"/>
                <a:cs typeface="Poppins Bold" panose="02000000000000000000" pitchFamily="2" charset="77"/>
              </a:rPr>
              <a:t>[Insert area/category]</a:t>
            </a:r>
          </a:p>
        </p:txBody>
      </p:sp>
      <p:sp>
        <p:nvSpPr>
          <p:cNvPr id="38" name="TextBox 51">
            <a:extLst>
              <a:ext uri="{FF2B5EF4-FFF2-40B4-BE49-F238E27FC236}">
                <a16:creationId xmlns:a16="http://schemas.microsoft.com/office/drawing/2014/main" id="{FD87F8C5-288E-487D-29FB-D877C6EE760E}"/>
              </a:ext>
            </a:extLst>
          </p:cNvPr>
          <p:cNvSpPr txBox="1"/>
          <p:nvPr/>
        </p:nvSpPr>
        <p:spPr>
          <a:xfrm>
            <a:off x="811564"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effectLst/>
                <a:uLnTx/>
                <a:uFillTx/>
                <a:latin typeface="Arial"/>
                <a:ea typeface="Lato Light" panose="020F0502020204030203" pitchFamily="34" charset="0"/>
              </a:rPr>
              <a:t>[Insert longer description]</a:t>
            </a:r>
          </a:p>
        </p:txBody>
      </p:sp>
      <p:sp>
        <p:nvSpPr>
          <p:cNvPr id="3" name="Google Shape;507;p14">
            <a:extLst>
              <a:ext uri="{FF2B5EF4-FFF2-40B4-BE49-F238E27FC236}">
                <a16:creationId xmlns:a16="http://schemas.microsoft.com/office/drawing/2014/main" id="{4DB75F6D-AD5B-2F9B-D9A6-75F4F269EE6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A711EF47-482B-E7B0-3A1F-2F016AB9B63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43066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[Five category Harvey Ball slide / Insert action title]</a:t>
            </a:r>
            <a:endParaRPr lang="en-DK" dirty="0"/>
          </a:p>
        </p:txBody>
      </p:sp>
      <p:sp>
        <p:nvSpPr>
          <p:cNvPr id="7" name="Subtitle 6">
            <a:extLst>
              <a:ext uri="{FF2B5EF4-FFF2-40B4-BE49-F238E27FC236}">
                <a16:creationId xmlns:a16="http://schemas.microsoft.com/office/drawing/2014/main" id="{AA2F4139-95C4-095D-CE45-C64B91E63B29}"/>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D3EC5ED5-CC2A-F4D0-0666-770FB652AE66}"/>
              </a:ext>
            </a:extLst>
          </p:cNvPr>
          <p:cNvSpPr>
            <a:spLocks noGrp="1"/>
          </p:cNvSpPr>
          <p:nvPr>
            <p:ph type="body" sz="quarter" idx="17"/>
          </p:nvPr>
        </p:nvSpPr>
        <p:spPr/>
        <p:txBody>
          <a:bodyPr/>
          <a:lstStyle/>
          <a:p>
            <a:endParaRPr lang="en-GB"/>
          </a:p>
        </p:txBody>
      </p:sp>
      <p:graphicFrame>
        <p:nvGraphicFramePr>
          <p:cNvPr id="43" name="Table 3">
            <a:extLst>
              <a:ext uri="{FF2B5EF4-FFF2-40B4-BE49-F238E27FC236}">
                <a16:creationId xmlns:a16="http://schemas.microsoft.com/office/drawing/2014/main" id="{ECE94EB7-B72A-1276-8E57-DE8EF6362511}"/>
              </a:ext>
            </a:extLst>
          </p:cNvPr>
          <p:cNvGraphicFramePr>
            <a:graphicFrameLocks noGrp="1"/>
          </p:cNvGraphicFramePr>
          <p:nvPr>
            <p:extLst>
              <p:ext uri="{D42A27DB-BD31-4B8C-83A1-F6EECF244321}">
                <p14:modId xmlns:p14="http://schemas.microsoft.com/office/powerpoint/2010/main" val="1853553316"/>
              </p:ext>
            </p:extLst>
          </p:nvPr>
        </p:nvGraphicFramePr>
        <p:xfrm>
          <a:off x="561975" y="1694079"/>
          <a:ext cx="11082529" cy="3756479"/>
        </p:xfrm>
        <a:graphic>
          <a:graphicData uri="http://schemas.openxmlformats.org/drawingml/2006/table">
            <a:tbl>
              <a:tblPr firstRow="1" firstCol="1">
                <a:tableStyleId>{5A111915-BE36-4E01-A7E5-04B1672EAD32}</a:tableStyleId>
              </a:tblPr>
              <a:tblGrid>
                <a:gridCol w="3029524">
                  <a:extLst>
                    <a:ext uri="{9D8B030D-6E8A-4147-A177-3AD203B41FA5}">
                      <a16:colId xmlns:a16="http://schemas.microsoft.com/office/drawing/2014/main" val="3217080445"/>
                    </a:ext>
                  </a:extLst>
                </a:gridCol>
                <a:gridCol w="1610601">
                  <a:extLst>
                    <a:ext uri="{9D8B030D-6E8A-4147-A177-3AD203B41FA5}">
                      <a16:colId xmlns:a16="http://schemas.microsoft.com/office/drawing/2014/main" val="2441850317"/>
                    </a:ext>
                  </a:extLst>
                </a:gridCol>
                <a:gridCol w="1610601">
                  <a:extLst>
                    <a:ext uri="{9D8B030D-6E8A-4147-A177-3AD203B41FA5}">
                      <a16:colId xmlns:a16="http://schemas.microsoft.com/office/drawing/2014/main" val="3207167776"/>
                    </a:ext>
                  </a:extLst>
                </a:gridCol>
                <a:gridCol w="1610601">
                  <a:extLst>
                    <a:ext uri="{9D8B030D-6E8A-4147-A177-3AD203B41FA5}">
                      <a16:colId xmlns:a16="http://schemas.microsoft.com/office/drawing/2014/main" val="3825669539"/>
                    </a:ext>
                  </a:extLst>
                </a:gridCol>
                <a:gridCol w="1610601">
                  <a:extLst>
                    <a:ext uri="{9D8B030D-6E8A-4147-A177-3AD203B41FA5}">
                      <a16:colId xmlns:a16="http://schemas.microsoft.com/office/drawing/2014/main" val="2643082913"/>
                    </a:ext>
                  </a:extLst>
                </a:gridCol>
                <a:gridCol w="1610601">
                  <a:extLst>
                    <a:ext uri="{9D8B030D-6E8A-4147-A177-3AD203B41FA5}">
                      <a16:colId xmlns:a16="http://schemas.microsoft.com/office/drawing/2014/main" val="374085253"/>
                    </a:ext>
                  </a:extLst>
                </a:gridCol>
              </a:tblGrid>
              <a:tr h="362666">
                <a:tc>
                  <a:txBody>
                    <a:bodyPr/>
                    <a:lstStyle/>
                    <a:p>
                      <a:r>
                        <a:rPr lang="en-US" sz="1600" b="1" i="0" dirty="0">
                          <a:solidFill>
                            <a:schemeClr val="tx1"/>
                          </a:solidFill>
                          <a:latin typeface="+mn-lt"/>
                          <a:ea typeface="Roboto" panose="02000000000000000000" pitchFamily="2" charset="0"/>
                        </a:rPr>
                        <a:t> </a:t>
                      </a:r>
                    </a:p>
                  </a:txBody>
                  <a:tcPr marL="73152" marR="73152" marT="73152" marB="73152"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dirty="0">
                          <a:solidFill>
                            <a:schemeClr val="bg1"/>
                          </a:solidFill>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12700" cap="flat" cmpd="sng" algn="ctr">
                      <a:no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bg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a:solidFill>
                            <a:schemeClr val="tx1"/>
                          </a:solidFill>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solidFill>
                          <a:schemeClr val="tx1"/>
                        </a:solidFill>
                        <a:latin typeface="+mn-lt"/>
                        <a:ea typeface="Roboto" panose="02000000000000000000" pitchFamily="2" charset="0"/>
                      </a:endParaRP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213" name="Text Placeholder 6">
            <a:extLst>
              <a:ext uri="{FF2B5EF4-FFF2-40B4-BE49-F238E27FC236}">
                <a16:creationId xmlns:a16="http://schemas.microsoft.com/office/drawing/2014/main" id="{C8B1CD20-1B65-AA31-F195-BC8EE85805FA}"/>
              </a:ext>
            </a:extLst>
          </p:cNvPr>
          <p:cNvSpPr txBox="1">
            <a:spLocks/>
          </p:cNvSpPr>
          <p:nvPr/>
        </p:nvSpPr>
        <p:spPr>
          <a:xfrm>
            <a:off x="561973" y="5639923"/>
            <a:ext cx="11082528" cy="684677"/>
          </a:xfrm>
          <a:prstGeom prst="rect">
            <a:avLst/>
          </a:prstGeom>
          <a:solidFill>
            <a:schemeClr val="bg1">
              <a:lumMod val="95000"/>
            </a:schemeClr>
          </a:solidFill>
          <a:ln>
            <a:no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latin typeface="+mn-lt"/>
                <a:ea typeface="Verdana" panose="020B0604030504040204" pitchFamily="34" charset="0"/>
                <a:cs typeface="Arial" panose="020B0604020202020204" pitchFamily="34" charset="0"/>
              </a:rPr>
              <a:t>[Insert main takeaway]</a:t>
            </a:r>
          </a:p>
        </p:txBody>
      </p:sp>
      <p:sp>
        <p:nvSpPr>
          <p:cNvPr id="229" name="Pie 14">
            <a:extLst>
              <a:ext uri="{FF2B5EF4-FFF2-40B4-BE49-F238E27FC236}">
                <a16:creationId xmlns:a16="http://schemas.microsoft.com/office/drawing/2014/main" id="{0EF193DB-2D46-2D71-7594-CDCBA6E0B036}"/>
              </a:ext>
            </a:extLst>
          </p:cNvPr>
          <p:cNvSpPr/>
          <p:nvPr/>
        </p:nvSpPr>
        <p:spPr>
          <a:xfrm>
            <a:off x="4224721"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2" name="Oval 7">
            <a:extLst>
              <a:ext uri="{FF2B5EF4-FFF2-40B4-BE49-F238E27FC236}">
                <a16:creationId xmlns:a16="http://schemas.microsoft.com/office/drawing/2014/main" id="{3A7BE966-F3A1-5871-B3F6-CBCD13B1B9F3}"/>
              </a:ext>
            </a:extLst>
          </p:cNvPr>
          <p:cNvSpPr/>
          <p:nvPr/>
        </p:nvSpPr>
        <p:spPr>
          <a:xfrm>
            <a:off x="4224721"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3" name="Pie 8">
            <a:extLst>
              <a:ext uri="{FF2B5EF4-FFF2-40B4-BE49-F238E27FC236}">
                <a16:creationId xmlns:a16="http://schemas.microsoft.com/office/drawing/2014/main" id="{2D0E184D-EEBA-7D42-8E16-22540D68EB5B}"/>
              </a:ext>
            </a:extLst>
          </p:cNvPr>
          <p:cNvSpPr/>
          <p:nvPr/>
        </p:nvSpPr>
        <p:spPr>
          <a:xfrm>
            <a:off x="4224721"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4" name="Oval 9">
            <a:extLst>
              <a:ext uri="{FF2B5EF4-FFF2-40B4-BE49-F238E27FC236}">
                <a16:creationId xmlns:a16="http://schemas.microsoft.com/office/drawing/2014/main" id="{4FF8F00E-C7A1-995E-08ED-7407A26B1379}"/>
              </a:ext>
            </a:extLst>
          </p:cNvPr>
          <p:cNvSpPr/>
          <p:nvPr/>
        </p:nvSpPr>
        <p:spPr>
          <a:xfrm>
            <a:off x="4224721"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5" name="Pie 10">
            <a:extLst>
              <a:ext uri="{FF2B5EF4-FFF2-40B4-BE49-F238E27FC236}">
                <a16:creationId xmlns:a16="http://schemas.microsoft.com/office/drawing/2014/main" id="{60F03CC8-4F45-7B70-E20C-932492FFB855}"/>
              </a:ext>
            </a:extLst>
          </p:cNvPr>
          <p:cNvSpPr/>
          <p:nvPr/>
        </p:nvSpPr>
        <p:spPr>
          <a:xfrm>
            <a:off x="4224721"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6" name="Oval 11">
            <a:extLst>
              <a:ext uri="{FF2B5EF4-FFF2-40B4-BE49-F238E27FC236}">
                <a16:creationId xmlns:a16="http://schemas.microsoft.com/office/drawing/2014/main" id="{04CAA057-7E78-BCD1-8633-D48EE12317BC}"/>
              </a:ext>
            </a:extLst>
          </p:cNvPr>
          <p:cNvSpPr/>
          <p:nvPr/>
        </p:nvSpPr>
        <p:spPr>
          <a:xfrm>
            <a:off x="4224721"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7" name="Pie 12">
            <a:extLst>
              <a:ext uri="{FF2B5EF4-FFF2-40B4-BE49-F238E27FC236}">
                <a16:creationId xmlns:a16="http://schemas.microsoft.com/office/drawing/2014/main" id="{3084F266-2D0B-AA85-E840-D6152682F649}"/>
              </a:ext>
            </a:extLst>
          </p:cNvPr>
          <p:cNvSpPr/>
          <p:nvPr/>
        </p:nvSpPr>
        <p:spPr>
          <a:xfrm>
            <a:off x="4224721"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8" name="Oval 13">
            <a:extLst>
              <a:ext uri="{FF2B5EF4-FFF2-40B4-BE49-F238E27FC236}">
                <a16:creationId xmlns:a16="http://schemas.microsoft.com/office/drawing/2014/main" id="{937EEB55-F052-21B5-68A9-C35DE2F41405}"/>
              </a:ext>
            </a:extLst>
          </p:cNvPr>
          <p:cNvSpPr/>
          <p:nvPr/>
        </p:nvSpPr>
        <p:spPr>
          <a:xfrm>
            <a:off x="4224721"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30" name="Oval 15">
            <a:extLst>
              <a:ext uri="{FF2B5EF4-FFF2-40B4-BE49-F238E27FC236}">
                <a16:creationId xmlns:a16="http://schemas.microsoft.com/office/drawing/2014/main" id="{5CB95617-0C8F-5E4A-68BB-9DDBA62B3E2C}"/>
              </a:ext>
            </a:extLst>
          </p:cNvPr>
          <p:cNvSpPr/>
          <p:nvPr/>
        </p:nvSpPr>
        <p:spPr>
          <a:xfrm>
            <a:off x="4224721"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31" name="Pie 16">
            <a:extLst>
              <a:ext uri="{FF2B5EF4-FFF2-40B4-BE49-F238E27FC236}">
                <a16:creationId xmlns:a16="http://schemas.microsoft.com/office/drawing/2014/main" id="{B26C87F4-035E-4DC2-0514-76F9C30D8590}"/>
              </a:ext>
            </a:extLst>
          </p:cNvPr>
          <p:cNvSpPr/>
          <p:nvPr/>
        </p:nvSpPr>
        <p:spPr>
          <a:xfrm>
            <a:off x="4224721"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 name="TextBox 5">
            <a:extLst>
              <a:ext uri="{FF2B5EF4-FFF2-40B4-BE49-F238E27FC236}">
                <a16:creationId xmlns:a16="http://schemas.microsoft.com/office/drawing/2014/main" id="{B1C330BD-1006-379F-787D-3D106E0B3A3A}"/>
              </a:ext>
            </a:extLst>
          </p:cNvPr>
          <p:cNvSpPr txBox="1"/>
          <p:nvPr/>
        </p:nvSpPr>
        <p:spPr>
          <a:xfrm>
            <a:off x="3696101" y="695906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8" name="Pie 14">
            <a:extLst>
              <a:ext uri="{FF2B5EF4-FFF2-40B4-BE49-F238E27FC236}">
                <a16:creationId xmlns:a16="http://schemas.microsoft.com/office/drawing/2014/main" id="{66AAFA8A-5E45-9E1A-FF9D-0866E20200BB}"/>
              </a:ext>
            </a:extLst>
          </p:cNvPr>
          <p:cNvSpPr/>
          <p:nvPr/>
        </p:nvSpPr>
        <p:spPr>
          <a:xfrm>
            <a:off x="5823349"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 name="Oval 7">
            <a:extLst>
              <a:ext uri="{FF2B5EF4-FFF2-40B4-BE49-F238E27FC236}">
                <a16:creationId xmlns:a16="http://schemas.microsoft.com/office/drawing/2014/main" id="{0D76FF74-FC1A-2AE4-6A13-4D7190742099}"/>
              </a:ext>
            </a:extLst>
          </p:cNvPr>
          <p:cNvSpPr/>
          <p:nvPr/>
        </p:nvSpPr>
        <p:spPr>
          <a:xfrm>
            <a:off x="5823349"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 name="Pie 8">
            <a:extLst>
              <a:ext uri="{FF2B5EF4-FFF2-40B4-BE49-F238E27FC236}">
                <a16:creationId xmlns:a16="http://schemas.microsoft.com/office/drawing/2014/main" id="{4DDD7160-B488-BB5F-DAA9-AE013FE13E87}"/>
              </a:ext>
            </a:extLst>
          </p:cNvPr>
          <p:cNvSpPr/>
          <p:nvPr/>
        </p:nvSpPr>
        <p:spPr>
          <a:xfrm>
            <a:off x="5823349"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 name="Oval 9">
            <a:extLst>
              <a:ext uri="{FF2B5EF4-FFF2-40B4-BE49-F238E27FC236}">
                <a16:creationId xmlns:a16="http://schemas.microsoft.com/office/drawing/2014/main" id="{84173147-7F59-ED0D-EC42-2AD94DC542F9}"/>
              </a:ext>
            </a:extLst>
          </p:cNvPr>
          <p:cNvSpPr/>
          <p:nvPr/>
        </p:nvSpPr>
        <p:spPr>
          <a:xfrm>
            <a:off x="5823349"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3" name="Pie 10">
            <a:extLst>
              <a:ext uri="{FF2B5EF4-FFF2-40B4-BE49-F238E27FC236}">
                <a16:creationId xmlns:a16="http://schemas.microsoft.com/office/drawing/2014/main" id="{18771C62-E143-CA0D-0B03-029B762F23C6}"/>
              </a:ext>
            </a:extLst>
          </p:cNvPr>
          <p:cNvSpPr/>
          <p:nvPr/>
        </p:nvSpPr>
        <p:spPr>
          <a:xfrm>
            <a:off x="5823349"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4" name="Oval 11">
            <a:extLst>
              <a:ext uri="{FF2B5EF4-FFF2-40B4-BE49-F238E27FC236}">
                <a16:creationId xmlns:a16="http://schemas.microsoft.com/office/drawing/2014/main" id="{F2F62318-C6D4-52C3-51D6-E22DB941FD2D}"/>
              </a:ext>
            </a:extLst>
          </p:cNvPr>
          <p:cNvSpPr/>
          <p:nvPr/>
        </p:nvSpPr>
        <p:spPr>
          <a:xfrm>
            <a:off x="5823349"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5" name="Pie 12">
            <a:extLst>
              <a:ext uri="{FF2B5EF4-FFF2-40B4-BE49-F238E27FC236}">
                <a16:creationId xmlns:a16="http://schemas.microsoft.com/office/drawing/2014/main" id="{B81F68BE-36C3-DDB3-F6CC-B9BB8870B61F}"/>
              </a:ext>
            </a:extLst>
          </p:cNvPr>
          <p:cNvSpPr/>
          <p:nvPr/>
        </p:nvSpPr>
        <p:spPr>
          <a:xfrm>
            <a:off x="5823349"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6" name="Oval 13">
            <a:extLst>
              <a:ext uri="{FF2B5EF4-FFF2-40B4-BE49-F238E27FC236}">
                <a16:creationId xmlns:a16="http://schemas.microsoft.com/office/drawing/2014/main" id="{030D0655-5864-B1D2-BF25-1BF45AFFAE99}"/>
              </a:ext>
            </a:extLst>
          </p:cNvPr>
          <p:cNvSpPr/>
          <p:nvPr/>
        </p:nvSpPr>
        <p:spPr>
          <a:xfrm>
            <a:off x="5823349"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7" name="Oval 15">
            <a:extLst>
              <a:ext uri="{FF2B5EF4-FFF2-40B4-BE49-F238E27FC236}">
                <a16:creationId xmlns:a16="http://schemas.microsoft.com/office/drawing/2014/main" id="{56D340D2-E05B-46B1-3DCD-D9560E696592}"/>
              </a:ext>
            </a:extLst>
          </p:cNvPr>
          <p:cNvSpPr/>
          <p:nvPr/>
        </p:nvSpPr>
        <p:spPr>
          <a:xfrm>
            <a:off x="5823349"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8" name="Pie 16">
            <a:extLst>
              <a:ext uri="{FF2B5EF4-FFF2-40B4-BE49-F238E27FC236}">
                <a16:creationId xmlns:a16="http://schemas.microsoft.com/office/drawing/2014/main" id="{D6E73AB1-3486-185C-E935-6419D34D42B3}"/>
              </a:ext>
            </a:extLst>
          </p:cNvPr>
          <p:cNvSpPr/>
          <p:nvPr/>
        </p:nvSpPr>
        <p:spPr>
          <a:xfrm>
            <a:off x="5823349"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1" name="Pie 14">
            <a:extLst>
              <a:ext uri="{FF2B5EF4-FFF2-40B4-BE49-F238E27FC236}">
                <a16:creationId xmlns:a16="http://schemas.microsoft.com/office/drawing/2014/main" id="{5A22A931-C028-A223-E185-0A05F40EF154}"/>
              </a:ext>
            </a:extLst>
          </p:cNvPr>
          <p:cNvSpPr/>
          <p:nvPr/>
        </p:nvSpPr>
        <p:spPr>
          <a:xfrm>
            <a:off x="7421977"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2" name="Oval 7">
            <a:extLst>
              <a:ext uri="{FF2B5EF4-FFF2-40B4-BE49-F238E27FC236}">
                <a16:creationId xmlns:a16="http://schemas.microsoft.com/office/drawing/2014/main" id="{C4110D61-7790-BEFE-7239-2DA63632E88D}"/>
              </a:ext>
            </a:extLst>
          </p:cNvPr>
          <p:cNvSpPr/>
          <p:nvPr/>
        </p:nvSpPr>
        <p:spPr>
          <a:xfrm>
            <a:off x="7421977"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3" name="Pie 8">
            <a:extLst>
              <a:ext uri="{FF2B5EF4-FFF2-40B4-BE49-F238E27FC236}">
                <a16:creationId xmlns:a16="http://schemas.microsoft.com/office/drawing/2014/main" id="{EA2694F3-A1F3-8CB8-9CAC-674576F883C6}"/>
              </a:ext>
            </a:extLst>
          </p:cNvPr>
          <p:cNvSpPr/>
          <p:nvPr/>
        </p:nvSpPr>
        <p:spPr>
          <a:xfrm>
            <a:off x="7421977"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4" name="Oval 9">
            <a:extLst>
              <a:ext uri="{FF2B5EF4-FFF2-40B4-BE49-F238E27FC236}">
                <a16:creationId xmlns:a16="http://schemas.microsoft.com/office/drawing/2014/main" id="{96ADAA73-8BDC-A833-64FE-24004597FB93}"/>
              </a:ext>
            </a:extLst>
          </p:cNvPr>
          <p:cNvSpPr/>
          <p:nvPr/>
        </p:nvSpPr>
        <p:spPr>
          <a:xfrm>
            <a:off x="7421977"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5" name="Pie 10">
            <a:extLst>
              <a:ext uri="{FF2B5EF4-FFF2-40B4-BE49-F238E27FC236}">
                <a16:creationId xmlns:a16="http://schemas.microsoft.com/office/drawing/2014/main" id="{78DD8AAB-87CA-F79B-BD63-C056D6D7205F}"/>
              </a:ext>
            </a:extLst>
          </p:cNvPr>
          <p:cNvSpPr/>
          <p:nvPr/>
        </p:nvSpPr>
        <p:spPr>
          <a:xfrm>
            <a:off x="7421977"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6" name="Oval 11">
            <a:extLst>
              <a:ext uri="{FF2B5EF4-FFF2-40B4-BE49-F238E27FC236}">
                <a16:creationId xmlns:a16="http://schemas.microsoft.com/office/drawing/2014/main" id="{FEE08D83-1490-9CD6-0502-7A6559FD6EE7}"/>
              </a:ext>
            </a:extLst>
          </p:cNvPr>
          <p:cNvSpPr/>
          <p:nvPr/>
        </p:nvSpPr>
        <p:spPr>
          <a:xfrm>
            <a:off x="7421977"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7" name="Pie 12">
            <a:extLst>
              <a:ext uri="{FF2B5EF4-FFF2-40B4-BE49-F238E27FC236}">
                <a16:creationId xmlns:a16="http://schemas.microsoft.com/office/drawing/2014/main" id="{BBBE7A7E-85DC-D284-2158-6A4954191FD1}"/>
              </a:ext>
            </a:extLst>
          </p:cNvPr>
          <p:cNvSpPr/>
          <p:nvPr/>
        </p:nvSpPr>
        <p:spPr>
          <a:xfrm>
            <a:off x="7421977"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8" name="Oval 13">
            <a:extLst>
              <a:ext uri="{FF2B5EF4-FFF2-40B4-BE49-F238E27FC236}">
                <a16:creationId xmlns:a16="http://schemas.microsoft.com/office/drawing/2014/main" id="{5F4EE98D-A999-04B7-FF04-8260BC20E504}"/>
              </a:ext>
            </a:extLst>
          </p:cNvPr>
          <p:cNvSpPr/>
          <p:nvPr/>
        </p:nvSpPr>
        <p:spPr>
          <a:xfrm>
            <a:off x="7421977"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9" name="Oval 15">
            <a:extLst>
              <a:ext uri="{FF2B5EF4-FFF2-40B4-BE49-F238E27FC236}">
                <a16:creationId xmlns:a16="http://schemas.microsoft.com/office/drawing/2014/main" id="{1762030C-F792-2FD7-DA17-5A4375513F8B}"/>
              </a:ext>
            </a:extLst>
          </p:cNvPr>
          <p:cNvSpPr/>
          <p:nvPr/>
        </p:nvSpPr>
        <p:spPr>
          <a:xfrm>
            <a:off x="7421977"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0" name="Pie 16">
            <a:extLst>
              <a:ext uri="{FF2B5EF4-FFF2-40B4-BE49-F238E27FC236}">
                <a16:creationId xmlns:a16="http://schemas.microsoft.com/office/drawing/2014/main" id="{645179DC-CF1E-AB4A-BF34-C79BF6474556}"/>
              </a:ext>
            </a:extLst>
          </p:cNvPr>
          <p:cNvSpPr/>
          <p:nvPr/>
        </p:nvSpPr>
        <p:spPr>
          <a:xfrm>
            <a:off x="7421977"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2" name="Pie 14">
            <a:extLst>
              <a:ext uri="{FF2B5EF4-FFF2-40B4-BE49-F238E27FC236}">
                <a16:creationId xmlns:a16="http://schemas.microsoft.com/office/drawing/2014/main" id="{AFCE5692-5933-342F-734E-9CC8C05E522F}"/>
              </a:ext>
            </a:extLst>
          </p:cNvPr>
          <p:cNvSpPr/>
          <p:nvPr/>
        </p:nvSpPr>
        <p:spPr>
          <a:xfrm>
            <a:off x="9020605"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3" name="Oval 7">
            <a:extLst>
              <a:ext uri="{FF2B5EF4-FFF2-40B4-BE49-F238E27FC236}">
                <a16:creationId xmlns:a16="http://schemas.microsoft.com/office/drawing/2014/main" id="{0D21C8A3-DBB5-13A0-F59A-AA7BD2F5F9D6}"/>
              </a:ext>
            </a:extLst>
          </p:cNvPr>
          <p:cNvSpPr/>
          <p:nvPr/>
        </p:nvSpPr>
        <p:spPr>
          <a:xfrm>
            <a:off x="9020605"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4" name="Pie 8">
            <a:extLst>
              <a:ext uri="{FF2B5EF4-FFF2-40B4-BE49-F238E27FC236}">
                <a16:creationId xmlns:a16="http://schemas.microsoft.com/office/drawing/2014/main" id="{F6351649-10E6-5E5C-C301-13EB03346879}"/>
              </a:ext>
            </a:extLst>
          </p:cNvPr>
          <p:cNvSpPr/>
          <p:nvPr/>
        </p:nvSpPr>
        <p:spPr>
          <a:xfrm>
            <a:off x="9020605"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5" name="Oval 9">
            <a:extLst>
              <a:ext uri="{FF2B5EF4-FFF2-40B4-BE49-F238E27FC236}">
                <a16:creationId xmlns:a16="http://schemas.microsoft.com/office/drawing/2014/main" id="{0B5FA71C-8806-D7C9-B27D-40047854E1C6}"/>
              </a:ext>
            </a:extLst>
          </p:cNvPr>
          <p:cNvSpPr/>
          <p:nvPr/>
        </p:nvSpPr>
        <p:spPr>
          <a:xfrm>
            <a:off x="9020605"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6" name="Pie 10">
            <a:extLst>
              <a:ext uri="{FF2B5EF4-FFF2-40B4-BE49-F238E27FC236}">
                <a16:creationId xmlns:a16="http://schemas.microsoft.com/office/drawing/2014/main" id="{B997867E-F3F6-B774-21E1-B0999970F237}"/>
              </a:ext>
            </a:extLst>
          </p:cNvPr>
          <p:cNvSpPr/>
          <p:nvPr/>
        </p:nvSpPr>
        <p:spPr>
          <a:xfrm>
            <a:off x="9020605"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7" name="Oval 11">
            <a:extLst>
              <a:ext uri="{FF2B5EF4-FFF2-40B4-BE49-F238E27FC236}">
                <a16:creationId xmlns:a16="http://schemas.microsoft.com/office/drawing/2014/main" id="{14C2174B-60EF-3F85-2B2A-158EF830E059}"/>
              </a:ext>
            </a:extLst>
          </p:cNvPr>
          <p:cNvSpPr/>
          <p:nvPr/>
        </p:nvSpPr>
        <p:spPr>
          <a:xfrm>
            <a:off x="9020605"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8" name="Pie 12">
            <a:extLst>
              <a:ext uri="{FF2B5EF4-FFF2-40B4-BE49-F238E27FC236}">
                <a16:creationId xmlns:a16="http://schemas.microsoft.com/office/drawing/2014/main" id="{087D4FD7-0E46-DD5F-03E9-3E145CA02405}"/>
              </a:ext>
            </a:extLst>
          </p:cNvPr>
          <p:cNvSpPr/>
          <p:nvPr/>
        </p:nvSpPr>
        <p:spPr>
          <a:xfrm>
            <a:off x="9020605"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9" name="Oval 13">
            <a:extLst>
              <a:ext uri="{FF2B5EF4-FFF2-40B4-BE49-F238E27FC236}">
                <a16:creationId xmlns:a16="http://schemas.microsoft.com/office/drawing/2014/main" id="{66C2242F-9960-A261-4430-81FC31BE14E0}"/>
              </a:ext>
            </a:extLst>
          </p:cNvPr>
          <p:cNvSpPr/>
          <p:nvPr/>
        </p:nvSpPr>
        <p:spPr>
          <a:xfrm>
            <a:off x="9020605"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0" name="Oval 15">
            <a:extLst>
              <a:ext uri="{FF2B5EF4-FFF2-40B4-BE49-F238E27FC236}">
                <a16:creationId xmlns:a16="http://schemas.microsoft.com/office/drawing/2014/main" id="{27794C09-647D-E032-5C07-596E78095F58}"/>
              </a:ext>
            </a:extLst>
          </p:cNvPr>
          <p:cNvSpPr/>
          <p:nvPr/>
        </p:nvSpPr>
        <p:spPr>
          <a:xfrm>
            <a:off x="9020605"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1" name="Pie 16">
            <a:extLst>
              <a:ext uri="{FF2B5EF4-FFF2-40B4-BE49-F238E27FC236}">
                <a16:creationId xmlns:a16="http://schemas.microsoft.com/office/drawing/2014/main" id="{14D19AAB-DAFD-AC39-F02A-D314964A7F6E}"/>
              </a:ext>
            </a:extLst>
          </p:cNvPr>
          <p:cNvSpPr/>
          <p:nvPr/>
        </p:nvSpPr>
        <p:spPr>
          <a:xfrm>
            <a:off x="9020605"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4" name="Pie 14">
            <a:extLst>
              <a:ext uri="{FF2B5EF4-FFF2-40B4-BE49-F238E27FC236}">
                <a16:creationId xmlns:a16="http://schemas.microsoft.com/office/drawing/2014/main" id="{8214AF98-0B70-4F2B-6154-F1DCED9A615D}"/>
              </a:ext>
            </a:extLst>
          </p:cNvPr>
          <p:cNvSpPr/>
          <p:nvPr/>
        </p:nvSpPr>
        <p:spPr>
          <a:xfrm>
            <a:off x="10619232" y="4246228"/>
            <a:ext cx="365760" cy="365760"/>
          </a:xfrm>
          <a:prstGeom prst="pie">
            <a:avLst>
              <a:gd name="adj1" fmla="val 16216965"/>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5" name="Oval 7">
            <a:extLst>
              <a:ext uri="{FF2B5EF4-FFF2-40B4-BE49-F238E27FC236}">
                <a16:creationId xmlns:a16="http://schemas.microsoft.com/office/drawing/2014/main" id="{0660B4E3-1D7D-836B-7CD0-E4E47CB45658}"/>
              </a:ext>
            </a:extLst>
          </p:cNvPr>
          <p:cNvSpPr/>
          <p:nvPr/>
        </p:nvSpPr>
        <p:spPr>
          <a:xfrm>
            <a:off x="10619232" y="2203432"/>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6" name="Pie 8">
            <a:extLst>
              <a:ext uri="{FF2B5EF4-FFF2-40B4-BE49-F238E27FC236}">
                <a16:creationId xmlns:a16="http://schemas.microsoft.com/office/drawing/2014/main" id="{73BA23BF-6C43-9C70-3EFD-08193F0D5D57}"/>
              </a:ext>
            </a:extLst>
          </p:cNvPr>
          <p:cNvSpPr/>
          <p:nvPr/>
        </p:nvSpPr>
        <p:spPr>
          <a:xfrm>
            <a:off x="10619232" y="2203432"/>
            <a:ext cx="365760" cy="36576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7" name="Oval 9">
            <a:extLst>
              <a:ext uri="{FF2B5EF4-FFF2-40B4-BE49-F238E27FC236}">
                <a16:creationId xmlns:a16="http://schemas.microsoft.com/office/drawing/2014/main" id="{CDB49D13-6FAA-85F6-6EE3-A22A8F5FB060}"/>
              </a:ext>
            </a:extLst>
          </p:cNvPr>
          <p:cNvSpPr/>
          <p:nvPr/>
        </p:nvSpPr>
        <p:spPr>
          <a:xfrm>
            <a:off x="10619232" y="2884364"/>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8" name="Pie 10">
            <a:extLst>
              <a:ext uri="{FF2B5EF4-FFF2-40B4-BE49-F238E27FC236}">
                <a16:creationId xmlns:a16="http://schemas.microsoft.com/office/drawing/2014/main" id="{DD5776C6-DBB6-5C8E-523B-B8F62F94D008}"/>
              </a:ext>
            </a:extLst>
          </p:cNvPr>
          <p:cNvSpPr/>
          <p:nvPr/>
        </p:nvSpPr>
        <p:spPr>
          <a:xfrm>
            <a:off x="10619232" y="2884364"/>
            <a:ext cx="365760" cy="365760"/>
          </a:xfrm>
          <a:prstGeom prst="pie">
            <a:avLst>
              <a:gd name="adj1" fmla="val 537301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49" name="Oval 11">
            <a:extLst>
              <a:ext uri="{FF2B5EF4-FFF2-40B4-BE49-F238E27FC236}">
                <a16:creationId xmlns:a16="http://schemas.microsoft.com/office/drawing/2014/main" id="{0E7FA919-9B1D-B905-901E-FD194FAAFDF1}"/>
              </a:ext>
            </a:extLst>
          </p:cNvPr>
          <p:cNvSpPr/>
          <p:nvPr/>
        </p:nvSpPr>
        <p:spPr>
          <a:xfrm>
            <a:off x="10619232" y="3565296"/>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0" name="Pie 12">
            <a:extLst>
              <a:ext uri="{FF2B5EF4-FFF2-40B4-BE49-F238E27FC236}">
                <a16:creationId xmlns:a16="http://schemas.microsoft.com/office/drawing/2014/main" id="{A757D0CA-29A4-30E7-3033-90DC8F374741}"/>
              </a:ext>
            </a:extLst>
          </p:cNvPr>
          <p:cNvSpPr/>
          <p:nvPr/>
        </p:nvSpPr>
        <p:spPr>
          <a:xfrm>
            <a:off x="10619232" y="3565296"/>
            <a:ext cx="365760" cy="365760"/>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1" name="Oval 13">
            <a:extLst>
              <a:ext uri="{FF2B5EF4-FFF2-40B4-BE49-F238E27FC236}">
                <a16:creationId xmlns:a16="http://schemas.microsoft.com/office/drawing/2014/main" id="{4F8C813C-AF2F-F2BB-AB95-8FD25612DD4E}"/>
              </a:ext>
            </a:extLst>
          </p:cNvPr>
          <p:cNvSpPr/>
          <p:nvPr/>
        </p:nvSpPr>
        <p:spPr>
          <a:xfrm>
            <a:off x="10619232" y="424622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2" name="Oval 15">
            <a:extLst>
              <a:ext uri="{FF2B5EF4-FFF2-40B4-BE49-F238E27FC236}">
                <a16:creationId xmlns:a16="http://schemas.microsoft.com/office/drawing/2014/main" id="{6BFBF8FC-8D3B-091C-A104-E6E0FA318F9F}"/>
              </a:ext>
            </a:extLst>
          </p:cNvPr>
          <p:cNvSpPr/>
          <p:nvPr/>
        </p:nvSpPr>
        <p:spPr>
          <a:xfrm>
            <a:off x="10619232" y="492715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3" name="Pie 16">
            <a:extLst>
              <a:ext uri="{FF2B5EF4-FFF2-40B4-BE49-F238E27FC236}">
                <a16:creationId xmlns:a16="http://schemas.microsoft.com/office/drawing/2014/main" id="{35A47D75-8629-0532-9A5C-9A618268E695}"/>
              </a:ext>
            </a:extLst>
          </p:cNvPr>
          <p:cNvSpPr/>
          <p:nvPr/>
        </p:nvSpPr>
        <p:spPr>
          <a:xfrm>
            <a:off x="10619232" y="4927159"/>
            <a:ext cx="365760" cy="365760"/>
          </a:xfrm>
          <a:prstGeom prst="pie">
            <a:avLst>
              <a:gd name="adj1" fmla="val 13508267"/>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3" name="Google Shape;507;p14">
            <a:extLst>
              <a:ext uri="{FF2B5EF4-FFF2-40B4-BE49-F238E27FC236}">
                <a16:creationId xmlns:a16="http://schemas.microsoft.com/office/drawing/2014/main" id="{6DDAA541-73D5-4840-2222-7864015346A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900615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183"/>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EDA1D79-6266-FA82-C685-2E7463F42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 name="Object 9" hidden="1">
                        <a:extLst>
                          <a:ext uri="{FF2B5EF4-FFF2-40B4-BE49-F238E27FC236}">
                            <a16:creationId xmlns:a16="http://schemas.microsoft.com/office/drawing/2014/main" id="{4EDA1D79-6266-FA82-C685-2E7463F42785}"/>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5" name="Google Shape;185;p1"/>
          <p:cNvSpPr/>
          <p:nvPr/>
        </p:nvSpPr>
        <p:spPr>
          <a:xfrm>
            <a:off x="-2" y="4670853"/>
            <a:ext cx="12192001" cy="2216701"/>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effectLst/>
              <a:uLnTx/>
              <a:uFillTx/>
              <a:latin typeface="Arial"/>
              <a:ea typeface="Arial"/>
              <a:cs typeface="Arial"/>
              <a:sym typeface="Arial"/>
            </a:endParaRPr>
          </a:p>
        </p:txBody>
      </p:sp>
      <p:sp>
        <p:nvSpPr>
          <p:cNvPr id="187" name="Google Shape;187;p1"/>
          <p:cNvSpPr txBox="1"/>
          <p:nvPr/>
        </p:nvSpPr>
        <p:spPr>
          <a:xfrm>
            <a:off x="332934" y="5071950"/>
            <a:ext cx="7388352" cy="13849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effectLst/>
                <a:uLnTx/>
                <a:uFillTx/>
                <a:latin typeface="Arial" panose="020B0604020202020204" pitchFamily="34" charset="0"/>
                <a:ea typeface="Georgia"/>
                <a:cs typeface="Arial" panose="020B0604020202020204" pitchFamily="34" charset="0"/>
                <a:sym typeface="Georgia"/>
              </a:rPr>
              <a:t>[Title of document]</a:t>
            </a: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effectLst/>
                <a:uLnTx/>
                <a:uFillTx/>
                <a:latin typeface="Arial"/>
                <a:ea typeface="Arial"/>
                <a:cs typeface="Arial"/>
                <a:sym typeface="Arial"/>
              </a:rPr>
            </a:br>
            <a:r>
              <a:rPr kumimoji="0" lang="en-US" sz="2000" b="0" i="0" u="none" strike="noStrike" kern="0" cap="none" spc="0" normalizeH="0" baseline="0" noProof="0" dirty="0">
                <a:ln>
                  <a:noFill/>
                </a:ln>
                <a:effectLst/>
                <a:uLnTx/>
                <a:uFillTx/>
                <a:latin typeface="Arial"/>
                <a:ea typeface="Arial"/>
                <a:cs typeface="Arial"/>
                <a:sym typeface="Arial"/>
              </a:rPr>
              <a:t>[Subtitle, date]</a:t>
            </a:r>
            <a:endParaRPr kumimoji="0" lang="en-US" sz="1400" b="0" i="0" u="none" strike="noStrike" kern="0" cap="none" spc="0" normalizeH="0" baseline="0" noProof="0" dirty="0">
              <a:ln>
                <a:noFill/>
              </a:ln>
              <a:effectLst/>
              <a:uLnTx/>
              <a:uFillTx/>
              <a:latin typeface="Arial"/>
              <a:cs typeface="Arial"/>
              <a:sym typeface="Arial"/>
            </a:endParaRPr>
          </a:p>
        </p:txBody>
      </p:sp>
      <p:sp>
        <p:nvSpPr>
          <p:cNvPr id="2" name="Rectangle 1">
            <a:extLst>
              <a:ext uri="{FF2B5EF4-FFF2-40B4-BE49-F238E27FC236}">
                <a16:creationId xmlns:a16="http://schemas.microsoft.com/office/drawing/2014/main" id="{E8FCEBAB-E7A5-EC43-A94A-9A1C7E7A630A}"/>
              </a:ext>
            </a:extLst>
          </p:cNvPr>
          <p:cNvSpPr/>
          <p:nvPr/>
        </p:nvSpPr>
        <p:spPr>
          <a:xfrm>
            <a:off x="9940834" y="5071949"/>
            <a:ext cx="1918232" cy="13849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[Company logo]</a:t>
            </a:r>
          </a:p>
        </p:txBody>
      </p:sp>
      <p:sp>
        <p:nvSpPr>
          <p:cNvPr id="4" name="Rectangle 3">
            <a:extLst>
              <a:ext uri="{FF2B5EF4-FFF2-40B4-BE49-F238E27FC236}">
                <a16:creationId xmlns:a16="http://schemas.microsoft.com/office/drawing/2014/main" id="{9876B16C-1E9D-DE2E-44AB-353C94860B76}"/>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 picture to match company pictures/ industry/project</a:t>
            </a:r>
          </a:p>
        </p:txBody>
      </p:sp>
    </p:spTree>
    <p:extLst>
      <p:ext uri="{BB962C8B-B14F-4D97-AF65-F5344CB8AC3E}">
        <p14:creationId xmlns:p14="http://schemas.microsoft.com/office/powerpoint/2010/main" val="25795886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[World map with Harvey Balls / Insert action title]</a:t>
            </a:r>
            <a:endParaRPr lang="en-DK" dirty="0"/>
          </a:p>
        </p:txBody>
      </p:sp>
      <p:sp>
        <p:nvSpPr>
          <p:cNvPr id="57" name="Subtitle 56">
            <a:extLst>
              <a:ext uri="{FF2B5EF4-FFF2-40B4-BE49-F238E27FC236}">
                <a16:creationId xmlns:a16="http://schemas.microsoft.com/office/drawing/2014/main" id="{40BD94D3-7598-853A-1EA4-D4A989548265}"/>
              </a:ext>
            </a:extLst>
          </p:cNvPr>
          <p:cNvSpPr>
            <a:spLocks noGrp="1"/>
          </p:cNvSpPr>
          <p:nvPr>
            <p:ph type="subTitle" idx="1"/>
          </p:nvPr>
        </p:nvSpPr>
        <p:spPr/>
        <p:txBody>
          <a:bodyPr/>
          <a:lstStyle/>
          <a:p>
            <a:endParaRPr lang="en-GB"/>
          </a:p>
        </p:txBody>
      </p:sp>
      <p:sp>
        <p:nvSpPr>
          <p:cNvPr id="58" name="Text Placeholder 57">
            <a:extLst>
              <a:ext uri="{FF2B5EF4-FFF2-40B4-BE49-F238E27FC236}">
                <a16:creationId xmlns:a16="http://schemas.microsoft.com/office/drawing/2014/main" id="{887CD09C-6338-930E-8F82-9BD3BE321997}"/>
              </a:ext>
            </a:extLst>
          </p:cNvPr>
          <p:cNvSpPr>
            <a:spLocks noGrp="1"/>
          </p:cNvSpPr>
          <p:nvPr>
            <p:ph type="body" sz="quarter" idx="17"/>
          </p:nvPr>
        </p:nvSpPr>
        <p:spPr/>
        <p:txBody>
          <a:bodyPr/>
          <a:lstStyle/>
          <a:p>
            <a:endParaRPr lang="en-GB"/>
          </a:p>
        </p:txBody>
      </p:sp>
      <p:sp>
        <p:nvSpPr>
          <p:cNvPr id="6" name="Rectangle 5">
            <a:extLst>
              <a:ext uri="{FF2B5EF4-FFF2-40B4-BE49-F238E27FC236}">
                <a16:creationId xmlns:a16="http://schemas.microsoft.com/office/drawing/2014/main" id="{3E85625C-B133-CBEF-C437-E62CB6F714B8}"/>
              </a:ext>
            </a:extLst>
          </p:cNvPr>
          <p:cNvSpPr/>
          <p:nvPr/>
        </p:nvSpPr>
        <p:spPr>
          <a:xfrm>
            <a:off x="9118600" y="1709198"/>
            <a:ext cx="2525901" cy="4509217"/>
          </a:xfrm>
          <a:prstGeom prst="rect">
            <a:avLst/>
          </a:prstGeom>
          <a:solidFill>
            <a:schemeClr val="bg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rial"/>
              <a:ea typeface="+mn-ea"/>
              <a:cs typeface="+mn-cs"/>
            </a:endParaRPr>
          </a:p>
        </p:txBody>
      </p:sp>
      <p:grpSp>
        <p:nvGrpSpPr>
          <p:cNvPr id="7" name="Group 434">
            <a:extLst>
              <a:ext uri="{FF2B5EF4-FFF2-40B4-BE49-F238E27FC236}">
                <a16:creationId xmlns:a16="http://schemas.microsoft.com/office/drawing/2014/main" id="{724B7182-A621-A895-5908-60B464F527AE}"/>
              </a:ext>
            </a:extLst>
          </p:cNvPr>
          <p:cNvGrpSpPr/>
          <p:nvPr/>
        </p:nvGrpSpPr>
        <p:grpSpPr>
          <a:xfrm>
            <a:off x="504409" y="1817073"/>
            <a:ext cx="8459032" cy="4427002"/>
            <a:chOff x="3843499" y="3719582"/>
            <a:chExt cx="16665619" cy="8244192"/>
          </a:xfrm>
          <a:solidFill>
            <a:schemeClr val="bg1">
              <a:lumMod val="85000"/>
            </a:schemeClr>
          </a:solidFill>
        </p:grpSpPr>
        <p:sp>
          <p:nvSpPr>
            <p:cNvPr id="9" name="Freeform 781">
              <a:extLst>
                <a:ext uri="{FF2B5EF4-FFF2-40B4-BE49-F238E27FC236}">
                  <a16:creationId xmlns:a16="http://schemas.microsoft.com/office/drawing/2014/main" id="{C775E485-725A-0C5F-C037-FEF7469AD56E}"/>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0" name="Freeform 403">
              <a:extLst>
                <a:ext uri="{FF2B5EF4-FFF2-40B4-BE49-F238E27FC236}">
                  <a16:creationId xmlns:a16="http://schemas.microsoft.com/office/drawing/2014/main" id="{5C9FB39D-A45C-C954-76F7-FA501EA1499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1" name="Freeform 404">
              <a:extLst>
                <a:ext uri="{FF2B5EF4-FFF2-40B4-BE49-F238E27FC236}">
                  <a16:creationId xmlns:a16="http://schemas.microsoft.com/office/drawing/2014/main" id="{95964D92-BD67-17F7-294D-B967565035E9}"/>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2" name="Freeform 405">
              <a:extLst>
                <a:ext uri="{FF2B5EF4-FFF2-40B4-BE49-F238E27FC236}">
                  <a16:creationId xmlns:a16="http://schemas.microsoft.com/office/drawing/2014/main" id="{45BF9A0D-2C60-5F77-3DC3-9D5BE081E1D9}"/>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3" name="Freeform 406">
              <a:extLst>
                <a:ext uri="{FF2B5EF4-FFF2-40B4-BE49-F238E27FC236}">
                  <a16:creationId xmlns:a16="http://schemas.microsoft.com/office/drawing/2014/main" id="{D7CCF6D4-DA27-C559-E176-6D93EED39974}"/>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4" name="Freeform 407">
              <a:extLst>
                <a:ext uri="{FF2B5EF4-FFF2-40B4-BE49-F238E27FC236}">
                  <a16:creationId xmlns:a16="http://schemas.microsoft.com/office/drawing/2014/main" id="{5836B8E3-E59B-5E8C-A484-FB1297C1C814}"/>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5" name="Freeform 408">
              <a:extLst>
                <a:ext uri="{FF2B5EF4-FFF2-40B4-BE49-F238E27FC236}">
                  <a16:creationId xmlns:a16="http://schemas.microsoft.com/office/drawing/2014/main" id="{34F39730-2929-8AA3-C8F6-414472764157}"/>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6" name="Freeform 409">
              <a:extLst>
                <a:ext uri="{FF2B5EF4-FFF2-40B4-BE49-F238E27FC236}">
                  <a16:creationId xmlns:a16="http://schemas.microsoft.com/office/drawing/2014/main" id="{E40ACB85-6281-A6A9-9AB0-9105E36D41CE}"/>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7" name="Freeform 410">
              <a:extLst>
                <a:ext uri="{FF2B5EF4-FFF2-40B4-BE49-F238E27FC236}">
                  <a16:creationId xmlns:a16="http://schemas.microsoft.com/office/drawing/2014/main" id="{8DCFCB2F-9886-D573-687E-EE1CE39EB00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8" name="Freeform 411">
              <a:extLst>
                <a:ext uri="{FF2B5EF4-FFF2-40B4-BE49-F238E27FC236}">
                  <a16:creationId xmlns:a16="http://schemas.microsoft.com/office/drawing/2014/main" id="{D707E880-282C-AE66-F5C2-C1298EDD692E}"/>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19" name="Freeform 412">
              <a:extLst>
                <a:ext uri="{FF2B5EF4-FFF2-40B4-BE49-F238E27FC236}">
                  <a16:creationId xmlns:a16="http://schemas.microsoft.com/office/drawing/2014/main" id="{28227602-F9BD-266A-68E2-2F5696AB92BD}"/>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0" name="Freeform 413">
              <a:extLst>
                <a:ext uri="{FF2B5EF4-FFF2-40B4-BE49-F238E27FC236}">
                  <a16:creationId xmlns:a16="http://schemas.microsoft.com/office/drawing/2014/main" id="{9DD1DFD7-D7A6-7147-A412-6943B59A556C}"/>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1" name="Freeform 414">
              <a:extLst>
                <a:ext uri="{FF2B5EF4-FFF2-40B4-BE49-F238E27FC236}">
                  <a16:creationId xmlns:a16="http://schemas.microsoft.com/office/drawing/2014/main" id="{56D51DE8-1D81-DDA1-F64F-788F8AF54086}"/>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2" name="Freeform 415">
              <a:extLst>
                <a:ext uri="{FF2B5EF4-FFF2-40B4-BE49-F238E27FC236}">
                  <a16:creationId xmlns:a16="http://schemas.microsoft.com/office/drawing/2014/main" id="{99DDB197-7480-D672-0CD6-0857002E54B8}"/>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 name="Freeform 416">
              <a:extLst>
                <a:ext uri="{FF2B5EF4-FFF2-40B4-BE49-F238E27FC236}">
                  <a16:creationId xmlns:a16="http://schemas.microsoft.com/office/drawing/2014/main" id="{8410879E-1557-3F8E-23E5-5394C89CE823}"/>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 name="Freeform 417">
              <a:extLst>
                <a:ext uri="{FF2B5EF4-FFF2-40B4-BE49-F238E27FC236}">
                  <a16:creationId xmlns:a16="http://schemas.microsoft.com/office/drawing/2014/main" id="{37DC4593-F42B-72BA-54DA-9E5B4C9D719A}"/>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 name="Freeform 418">
              <a:extLst>
                <a:ext uri="{FF2B5EF4-FFF2-40B4-BE49-F238E27FC236}">
                  <a16:creationId xmlns:a16="http://schemas.microsoft.com/office/drawing/2014/main" id="{3B0B1114-92B5-3AAD-6573-FF19A1E8A1F3}"/>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 name="Freeform 419">
              <a:extLst>
                <a:ext uri="{FF2B5EF4-FFF2-40B4-BE49-F238E27FC236}">
                  <a16:creationId xmlns:a16="http://schemas.microsoft.com/office/drawing/2014/main" id="{E7906639-E347-1AD9-1ABB-85304D07FCE0}"/>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 name="Freeform 420">
              <a:extLst>
                <a:ext uri="{FF2B5EF4-FFF2-40B4-BE49-F238E27FC236}">
                  <a16:creationId xmlns:a16="http://schemas.microsoft.com/office/drawing/2014/main" id="{E1A481A7-92AF-3238-8EBA-704684B87D42}"/>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 name="Freeform 421">
              <a:extLst>
                <a:ext uri="{FF2B5EF4-FFF2-40B4-BE49-F238E27FC236}">
                  <a16:creationId xmlns:a16="http://schemas.microsoft.com/office/drawing/2014/main" id="{CA9AB1DD-59DB-41EE-D25C-4CF80A7671C8}"/>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 name="Freeform 422">
              <a:extLst>
                <a:ext uri="{FF2B5EF4-FFF2-40B4-BE49-F238E27FC236}">
                  <a16:creationId xmlns:a16="http://schemas.microsoft.com/office/drawing/2014/main" id="{F87EFBDD-5018-8385-EF82-9E9E50216E2F}"/>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 name="Freeform 423">
              <a:extLst>
                <a:ext uri="{FF2B5EF4-FFF2-40B4-BE49-F238E27FC236}">
                  <a16:creationId xmlns:a16="http://schemas.microsoft.com/office/drawing/2014/main" id="{9826D388-224D-3E71-3E04-20D14C454280}"/>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 name="Freeform 424">
              <a:extLst>
                <a:ext uri="{FF2B5EF4-FFF2-40B4-BE49-F238E27FC236}">
                  <a16:creationId xmlns:a16="http://schemas.microsoft.com/office/drawing/2014/main" id="{09563337-DDC0-BF5F-2834-1D5A233C43C2}"/>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 name="Freeform 425">
              <a:extLst>
                <a:ext uri="{FF2B5EF4-FFF2-40B4-BE49-F238E27FC236}">
                  <a16:creationId xmlns:a16="http://schemas.microsoft.com/office/drawing/2014/main" id="{2026F8E3-F9B8-7CCB-F9C4-4297C49F59EF}"/>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 name="Freeform 426">
              <a:extLst>
                <a:ext uri="{FF2B5EF4-FFF2-40B4-BE49-F238E27FC236}">
                  <a16:creationId xmlns:a16="http://schemas.microsoft.com/office/drawing/2014/main" id="{62E70D16-972F-989F-1A06-5BCAAD07D78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 name="Freeform 427">
              <a:extLst>
                <a:ext uri="{FF2B5EF4-FFF2-40B4-BE49-F238E27FC236}">
                  <a16:creationId xmlns:a16="http://schemas.microsoft.com/office/drawing/2014/main" id="{FF4BC72E-7B17-061E-097E-BC3085261344}"/>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 name="Freeform 428">
              <a:extLst>
                <a:ext uri="{FF2B5EF4-FFF2-40B4-BE49-F238E27FC236}">
                  <a16:creationId xmlns:a16="http://schemas.microsoft.com/office/drawing/2014/main" id="{47F1D615-8C6A-62CA-F61E-EDFB492D9350}"/>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 name="Freeform 429">
              <a:extLst>
                <a:ext uri="{FF2B5EF4-FFF2-40B4-BE49-F238E27FC236}">
                  <a16:creationId xmlns:a16="http://schemas.microsoft.com/office/drawing/2014/main" id="{B79CA5B0-5956-9A34-22F6-91095FD9F86A}"/>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grpSp>
          <p:nvGrpSpPr>
            <p:cNvPr id="37" name="Group 463">
              <a:extLst>
                <a:ext uri="{FF2B5EF4-FFF2-40B4-BE49-F238E27FC236}">
                  <a16:creationId xmlns:a16="http://schemas.microsoft.com/office/drawing/2014/main" id="{B37C5AD0-6AA6-22F3-EF7F-4AD7119DA495}"/>
                </a:ext>
              </a:extLst>
            </p:cNvPr>
            <p:cNvGrpSpPr/>
            <p:nvPr/>
          </p:nvGrpSpPr>
          <p:grpSpPr>
            <a:xfrm>
              <a:off x="17709756" y="6761778"/>
              <a:ext cx="697449" cy="662593"/>
              <a:chOff x="5961121" y="2686387"/>
              <a:chExt cx="288233" cy="273757"/>
            </a:xfrm>
            <a:grpFill/>
          </p:grpSpPr>
          <p:sp>
            <p:nvSpPr>
              <p:cNvPr id="579" name="Freeform 430">
                <a:extLst>
                  <a:ext uri="{FF2B5EF4-FFF2-40B4-BE49-F238E27FC236}">
                    <a16:creationId xmlns:a16="http://schemas.microsoft.com/office/drawing/2014/main" id="{051ABAD1-8A57-2487-8FDE-04A020F8F617}"/>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80" name="Freeform 431">
                <a:extLst>
                  <a:ext uri="{FF2B5EF4-FFF2-40B4-BE49-F238E27FC236}">
                    <a16:creationId xmlns:a16="http://schemas.microsoft.com/office/drawing/2014/main" id="{D4F94D40-CD03-DA3A-A082-03172AA50492}"/>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grpSp>
        <p:sp>
          <p:nvSpPr>
            <p:cNvPr id="38" name="Freeform 432">
              <a:extLst>
                <a:ext uri="{FF2B5EF4-FFF2-40B4-BE49-F238E27FC236}">
                  <a16:creationId xmlns:a16="http://schemas.microsoft.com/office/drawing/2014/main" id="{FC4573E2-9F63-013C-8235-CCA4F3043BC2}"/>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 name="Freeform 433">
              <a:extLst>
                <a:ext uri="{FF2B5EF4-FFF2-40B4-BE49-F238E27FC236}">
                  <a16:creationId xmlns:a16="http://schemas.microsoft.com/office/drawing/2014/main" id="{7626E7CA-1D66-EBB9-EDC7-46C18D328C53}"/>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 name="Freeform 434">
              <a:extLst>
                <a:ext uri="{FF2B5EF4-FFF2-40B4-BE49-F238E27FC236}">
                  <a16:creationId xmlns:a16="http://schemas.microsoft.com/office/drawing/2014/main" id="{580FA7BB-0B44-9A95-A926-B21C353D1E83}"/>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 name="Freeform 435">
              <a:extLst>
                <a:ext uri="{FF2B5EF4-FFF2-40B4-BE49-F238E27FC236}">
                  <a16:creationId xmlns:a16="http://schemas.microsoft.com/office/drawing/2014/main" id="{852556E0-92FC-E6D0-22EE-E607FFEBB68B}"/>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 name="Freeform 436">
              <a:extLst>
                <a:ext uri="{FF2B5EF4-FFF2-40B4-BE49-F238E27FC236}">
                  <a16:creationId xmlns:a16="http://schemas.microsoft.com/office/drawing/2014/main" id="{44C39D9C-D123-EB63-6167-3B8236ED47C4}"/>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 name="Freeform 437">
              <a:extLst>
                <a:ext uri="{FF2B5EF4-FFF2-40B4-BE49-F238E27FC236}">
                  <a16:creationId xmlns:a16="http://schemas.microsoft.com/office/drawing/2014/main" id="{DB883C63-4376-4792-535F-EF97E2AEF737}"/>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 name="Freeform 438">
              <a:extLst>
                <a:ext uri="{FF2B5EF4-FFF2-40B4-BE49-F238E27FC236}">
                  <a16:creationId xmlns:a16="http://schemas.microsoft.com/office/drawing/2014/main" id="{5911F4D4-DC13-E231-E620-12B75B7C2E11}"/>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 name="Freeform 439">
              <a:extLst>
                <a:ext uri="{FF2B5EF4-FFF2-40B4-BE49-F238E27FC236}">
                  <a16:creationId xmlns:a16="http://schemas.microsoft.com/office/drawing/2014/main" id="{5C3B4167-46E4-6A03-6D4E-5DC4CC29BF2E}"/>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 name="Freeform 440">
              <a:extLst>
                <a:ext uri="{FF2B5EF4-FFF2-40B4-BE49-F238E27FC236}">
                  <a16:creationId xmlns:a16="http://schemas.microsoft.com/office/drawing/2014/main" id="{BF5DD3E4-3E3A-0D01-9B2F-866014F4888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 name="Freeform 441">
              <a:extLst>
                <a:ext uri="{FF2B5EF4-FFF2-40B4-BE49-F238E27FC236}">
                  <a16:creationId xmlns:a16="http://schemas.microsoft.com/office/drawing/2014/main" id="{01CDECAC-539B-AB3F-1B85-19FB02FC9C2B}"/>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 name="Freeform 442">
              <a:extLst>
                <a:ext uri="{FF2B5EF4-FFF2-40B4-BE49-F238E27FC236}">
                  <a16:creationId xmlns:a16="http://schemas.microsoft.com/office/drawing/2014/main" id="{1E34369A-CD67-AAA9-5E16-625D251AFD81}"/>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 name="Freeform 443">
              <a:extLst>
                <a:ext uri="{FF2B5EF4-FFF2-40B4-BE49-F238E27FC236}">
                  <a16:creationId xmlns:a16="http://schemas.microsoft.com/office/drawing/2014/main" id="{C4550AE0-D7F2-5F4A-65AE-D8F5CA846306}"/>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 name="Freeform 444">
              <a:extLst>
                <a:ext uri="{FF2B5EF4-FFF2-40B4-BE49-F238E27FC236}">
                  <a16:creationId xmlns:a16="http://schemas.microsoft.com/office/drawing/2014/main" id="{9C7A808B-9EF6-33B9-A636-D308EB3F05ED}"/>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 name="Freeform 445">
              <a:extLst>
                <a:ext uri="{FF2B5EF4-FFF2-40B4-BE49-F238E27FC236}">
                  <a16:creationId xmlns:a16="http://schemas.microsoft.com/office/drawing/2014/main" id="{960AA61C-9A26-1625-E417-A03DB003BCF4}"/>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 name="Freeform 446">
              <a:extLst>
                <a:ext uri="{FF2B5EF4-FFF2-40B4-BE49-F238E27FC236}">
                  <a16:creationId xmlns:a16="http://schemas.microsoft.com/office/drawing/2014/main" id="{4A26D5B2-7283-C944-4B20-5EA1CFB65D83}"/>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20" name="Freeform 447">
              <a:extLst>
                <a:ext uri="{FF2B5EF4-FFF2-40B4-BE49-F238E27FC236}">
                  <a16:creationId xmlns:a16="http://schemas.microsoft.com/office/drawing/2014/main" id="{8ED4C9E1-6E0E-8AEC-4EE7-839E9EE675CA}"/>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21" name="Freeform 448">
              <a:extLst>
                <a:ext uri="{FF2B5EF4-FFF2-40B4-BE49-F238E27FC236}">
                  <a16:creationId xmlns:a16="http://schemas.microsoft.com/office/drawing/2014/main" id="{3329DF39-1568-C172-64C7-A630819C5CDB}"/>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2" name="Freeform 449">
              <a:extLst>
                <a:ext uri="{FF2B5EF4-FFF2-40B4-BE49-F238E27FC236}">
                  <a16:creationId xmlns:a16="http://schemas.microsoft.com/office/drawing/2014/main" id="{879C140D-5901-653F-C525-24BCF992D052}"/>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3" name="Freeform 450">
              <a:extLst>
                <a:ext uri="{FF2B5EF4-FFF2-40B4-BE49-F238E27FC236}">
                  <a16:creationId xmlns:a16="http://schemas.microsoft.com/office/drawing/2014/main" id="{91C78F6C-00E5-7C02-BDBC-1DA8048AB567}"/>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4" name="Freeform 451">
              <a:extLst>
                <a:ext uri="{FF2B5EF4-FFF2-40B4-BE49-F238E27FC236}">
                  <a16:creationId xmlns:a16="http://schemas.microsoft.com/office/drawing/2014/main" id="{EAE3800B-294E-F690-E17A-B3757BB37EC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5" name="Freeform 452">
              <a:extLst>
                <a:ext uri="{FF2B5EF4-FFF2-40B4-BE49-F238E27FC236}">
                  <a16:creationId xmlns:a16="http://schemas.microsoft.com/office/drawing/2014/main" id="{51AAA166-DB73-4D4A-ADB7-67E4FF23E2FE}"/>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6" name="Freeform 453">
              <a:extLst>
                <a:ext uri="{FF2B5EF4-FFF2-40B4-BE49-F238E27FC236}">
                  <a16:creationId xmlns:a16="http://schemas.microsoft.com/office/drawing/2014/main" id="{3DF7D836-2962-55E0-2ED0-5DDFDABB9CBB}"/>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7" name="Freeform 454">
              <a:extLst>
                <a:ext uri="{FF2B5EF4-FFF2-40B4-BE49-F238E27FC236}">
                  <a16:creationId xmlns:a16="http://schemas.microsoft.com/office/drawing/2014/main" id="{A9183CD5-8009-7C52-197A-33FEC3082188}"/>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8" name="Freeform 455">
              <a:extLst>
                <a:ext uri="{FF2B5EF4-FFF2-40B4-BE49-F238E27FC236}">
                  <a16:creationId xmlns:a16="http://schemas.microsoft.com/office/drawing/2014/main" id="{FBD0B217-7319-8B2C-C893-60E9AFDB1672}"/>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39" name="Freeform 456">
              <a:extLst>
                <a:ext uri="{FF2B5EF4-FFF2-40B4-BE49-F238E27FC236}">
                  <a16:creationId xmlns:a16="http://schemas.microsoft.com/office/drawing/2014/main" id="{DAC1AD52-C340-3056-51C5-DACB1D11C7B6}"/>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0" name="Freeform 457">
              <a:extLst>
                <a:ext uri="{FF2B5EF4-FFF2-40B4-BE49-F238E27FC236}">
                  <a16:creationId xmlns:a16="http://schemas.microsoft.com/office/drawing/2014/main" id="{A79C93E6-CA24-5711-F1E2-10A5CE532ECD}"/>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1" name="Freeform 458">
              <a:extLst>
                <a:ext uri="{FF2B5EF4-FFF2-40B4-BE49-F238E27FC236}">
                  <a16:creationId xmlns:a16="http://schemas.microsoft.com/office/drawing/2014/main" id="{BA26C619-F4A0-D997-DA8B-84133822F21E}"/>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2" name="Freeform 459">
              <a:extLst>
                <a:ext uri="{FF2B5EF4-FFF2-40B4-BE49-F238E27FC236}">
                  <a16:creationId xmlns:a16="http://schemas.microsoft.com/office/drawing/2014/main" id="{F6C81DB2-987B-39AE-3DAB-25A37C43D05D}"/>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3" name="Freeform 460">
              <a:extLst>
                <a:ext uri="{FF2B5EF4-FFF2-40B4-BE49-F238E27FC236}">
                  <a16:creationId xmlns:a16="http://schemas.microsoft.com/office/drawing/2014/main" id="{1AC5C76B-BB92-2AB7-E8CB-0C962B0C1EA7}"/>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4" name="Freeform 461">
              <a:extLst>
                <a:ext uri="{FF2B5EF4-FFF2-40B4-BE49-F238E27FC236}">
                  <a16:creationId xmlns:a16="http://schemas.microsoft.com/office/drawing/2014/main" id="{B9A5FE18-CB25-7172-87DD-A14DD183ED68}"/>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5" name="Freeform 462">
              <a:extLst>
                <a:ext uri="{FF2B5EF4-FFF2-40B4-BE49-F238E27FC236}">
                  <a16:creationId xmlns:a16="http://schemas.microsoft.com/office/drawing/2014/main" id="{3434623E-0648-A900-1F6A-DAB1B0A779F0}"/>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6" name="Freeform 463">
              <a:extLst>
                <a:ext uri="{FF2B5EF4-FFF2-40B4-BE49-F238E27FC236}">
                  <a16:creationId xmlns:a16="http://schemas.microsoft.com/office/drawing/2014/main" id="{A504AE9D-6115-48BD-96E9-0859C794BF00}"/>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7" name="Freeform 464">
              <a:extLst>
                <a:ext uri="{FF2B5EF4-FFF2-40B4-BE49-F238E27FC236}">
                  <a16:creationId xmlns:a16="http://schemas.microsoft.com/office/drawing/2014/main" id="{90E8D7A7-D5F3-2C67-E05B-887D01266B7D}"/>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8" name="Freeform 465">
              <a:extLst>
                <a:ext uri="{FF2B5EF4-FFF2-40B4-BE49-F238E27FC236}">
                  <a16:creationId xmlns:a16="http://schemas.microsoft.com/office/drawing/2014/main" id="{C00616B4-F25D-D891-A8F8-3DACEE82045A}"/>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49" name="Freeform 466">
              <a:extLst>
                <a:ext uri="{FF2B5EF4-FFF2-40B4-BE49-F238E27FC236}">
                  <a16:creationId xmlns:a16="http://schemas.microsoft.com/office/drawing/2014/main" id="{D903E392-130C-8544-019C-6CCE1CB98948}"/>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0" name="Freeform 467">
              <a:extLst>
                <a:ext uri="{FF2B5EF4-FFF2-40B4-BE49-F238E27FC236}">
                  <a16:creationId xmlns:a16="http://schemas.microsoft.com/office/drawing/2014/main" id="{294F5F0E-0355-8936-506E-3287B24D9B63}"/>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1" name="Freeform 468">
              <a:extLst>
                <a:ext uri="{FF2B5EF4-FFF2-40B4-BE49-F238E27FC236}">
                  <a16:creationId xmlns:a16="http://schemas.microsoft.com/office/drawing/2014/main" id="{F2D80544-100C-ACB9-78AB-142FABB89CE4}"/>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2" name="Freeform 469">
              <a:extLst>
                <a:ext uri="{FF2B5EF4-FFF2-40B4-BE49-F238E27FC236}">
                  <a16:creationId xmlns:a16="http://schemas.microsoft.com/office/drawing/2014/main" id="{A61418C8-8C9F-FE15-B229-C279A5523F26}"/>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3" name="Freeform 470">
              <a:extLst>
                <a:ext uri="{FF2B5EF4-FFF2-40B4-BE49-F238E27FC236}">
                  <a16:creationId xmlns:a16="http://schemas.microsoft.com/office/drawing/2014/main" id="{3F7D1EA6-66D5-D707-419C-231CBB11A76E}"/>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4" name="Freeform 471">
              <a:extLst>
                <a:ext uri="{FF2B5EF4-FFF2-40B4-BE49-F238E27FC236}">
                  <a16:creationId xmlns:a16="http://schemas.microsoft.com/office/drawing/2014/main" id="{547F4636-BCB6-B9B6-4334-4E437F8C586A}"/>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5" name="Freeform 472">
              <a:extLst>
                <a:ext uri="{FF2B5EF4-FFF2-40B4-BE49-F238E27FC236}">
                  <a16:creationId xmlns:a16="http://schemas.microsoft.com/office/drawing/2014/main" id="{CD6BC3EA-C3B5-04D8-71D3-1214465B2B39}"/>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6" name="Freeform 473">
              <a:extLst>
                <a:ext uri="{FF2B5EF4-FFF2-40B4-BE49-F238E27FC236}">
                  <a16:creationId xmlns:a16="http://schemas.microsoft.com/office/drawing/2014/main" id="{531A02C0-F095-9D23-9344-2D205D5782E0}"/>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7" name="Freeform 474">
              <a:extLst>
                <a:ext uri="{FF2B5EF4-FFF2-40B4-BE49-F238E27FC236}">
                  <a16:creationId xmlns:a16="http://schemas.microsoft.com/office/drawing/2014/main" id="{2AEE60EE-51CE-5E4B-0D55-47194D92CBAF}"/>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8" name="Freeform 475">
              <a:extLst>
                <a:ext uri="{FF2B5EF4-FFF2-40B4-BE49-F238E27FC236}">
                  <a16:creationId xmlns:a16="http://schemas.microsoft.com/office/drawing/2014/main" id="{211D982D-AFC4-6B11-F9D7-8D1CEF2C539B}"/>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59" name="Freeform 476">
              <a:extLst>
                <a:ext uri="{FF2B5EF4-FFF2-40B4-BE49-F238E27FC236}">
                  <a16:creationId xmlns:a16="http://schemas.microsoft.com/office/drawing/2014/main" id="{A562250E-685B-9DC6-A61E-C5BE135C5E9C}"/>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0" name="Freeform 477">
              <a:extLst>
                <a:ext uri="{FF2B5EF4-FFF2-40B4-BE49-F238E27FC236}">
                  <a16:creationId xmlns:a16="http://schemas.microsoft.com/office/drawing/2014/main" id="{D4633486-6BC2-D977-1363-C04F1EE14A49}"/>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1" name="Freeform 478">
              <a:extLst>
                <a:ext uri="{FF2B5EF4-FFF2-40B4-BE49-F238E27FC236}">
                  <a16:creationId xmlns:a16="http://schemas.microsoft.com/office/drawing/2014/main" id="{FE3630B6-0F41-4172-E1A5-1874067454BF}"/>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2" name="Freeform 479">
              <a:extLst>
                <a:ext uri="{FF2B5EF4-FFF2-40B4-BE49-F238E27FC236}">
                  <a16:creationId xmlns:a16="http://schemas.microsoft.com/office/drawing/2014/main" id="{A3A19B4F-29BB-3389-47F3-A237B3E6A24B}"/>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3" name="Freeform 480">
              <a:extLst>
                <a:ext uri="{FF2B5EF4-FFF2-40B4-BE49-F238E27FC236}">
                  <a16:creationId xmlns:a16="http://schemas.microsoft.com/office/drawing/2014/main" id="{94A07EFB-19D4-FA49-4E10-54A66F669ADA}"/>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4" name="Freeform 481">
              <a:extLst>
                <a:ext uri="{FF2B5EF4-FFF2-40B4-BE49-F238E27FC236}">
                  <a16:creationId xmlns:a16="http://schemas.microsoft.com/office/drawing/2014/main" id="{5E5E494C-A549-F980-3F2E-6BBB730A8166}"/>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5" name="Freeform 482">
              <a:extLst>
                <a:ext uri="{FF2B5EF4-FFF2-40B4-BE49-F238E27FC236}">
                  <a16:creationId xmlns:a16="http://schemas.microsoft.com/office/drawing/2014/main" id="{A1B4AA41-0E60-689F-A3DD-106037EAF3E1}"/>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6" name="Freeform 483">
              <a:extLst>
                <a:ext uri="{FF2B5EF4-FFF2-40B4-BE49-F238E27FC236}">
                  <a16:creationId xmlns:a16="http://schemas.microsoft.com/office/drawing/2014/main" id="{DD3F2135-A1BD-F531-0F80-28E68DE7104A}"/>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7" name="Freeform 484">
              <a:extLst>
                <a:ext uri="{FF2B5EF4-FFF2-40B4-BE49-F238E27FC236}">
                  <a16:creationId xmlns:a16="http://schemas.microsoft.com/office/drawing/2014/main" id="{D75FA4AD-88DA-02E6-B4AA-E0469B782DFC}"/>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8" name="Freeform 485">
              <a:extLst>
                <a:ext uri="{FF2B5EF4-FFF2-40B4-BE49-F238E27FC236}">
                  <a16:creationId xmlns:a16="http://schemas.microsoft.com/office/drawing/2014/main" id="{DFE7B52D-424F-D33B-47FB-FAE7700B52AE}"/>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69" name="Freeform 486">
              <a:extLst>
                <a:ext uri="{FF2B5EF4-FFF2-40B4-BE49-F238E27FC236}">
                  <a16:creationId xmlns:a16="http://schemas.microsoft.com/office/drawing/2014/main" id="{C5DD75D8-D36F-E617-81A1-30EB30536BA0}"/>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0" name="Freeform 487">
              <a:extLst>
                <a:ext uri="{FF2B5EF4-FFF2-40B4-BE49-F238E27FC236}">
                  <a16:creationId xmlns:a16="http://schemas.microsoft.com/office/drawing/2014/main" id="{1F034408-E1AB-8210-F025-4152DE521CB1}"/>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1" name="Freeform 488">
              <a:extLst>
                <a:ext uri="{FF2B5EF4-FFF2-40B4-BE49-F238E27FC236}">
                  <a16:creationId xmlns:a16="http://schemas.microsoft.com/office/drawing/2014/main" id="{76515927-72EB-660F-4080-70ECCC87DE41}"/>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2" name="Freeform 489">
              <a:extLst>
                <a:ext uri="{FF2B5EF4-FFF2-40B4-BE49-F238E27FC236}">
                  <a16:creationId xmlns:a16="http://schemas.microsoft.com/office/drawing/2014/main" id="{89CD9FDC-D3D2-ED03-9858-6A5B78BFEEC4}"/>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3" name="Freeform 490">
              <a:extLst>
                <a:ext uri="{FF2B5EF4-FFF2-40B4-BE49-F238E27FC236}">
                  <a16:creationId xmlns:a16="http://schemas.microsoft.com/office/drawing/2014/main" id="{FE69CB8D-E80A-F728-D85D-0F7158B2844F}"/>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4" name="Freeform 491">
              <a:extLst>
                <a:ext uri="{FF2B5EF4-FFF2-40B4-BE49-F238E27FC236}">
                  <a16:creationId xmlns:a16="http://schemas.microsoft.com/office/drawing/2014/main" id="{CDCF92B3-084F-8669-D3E1-D739EEE6F517}"/>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5" name="Freeform 492">
              <a:extLst>
                <a:ext uri="{FF2B5EF4-FFF2-40B4-BE49-F238E27FC236}">
                  <a16:creationId xmlns:a16="http://schemas.microsoft.com/office/drawing/2014/main" id="{D6213AB6-2687-9298-3D20-DB4D89DFDD8A}"/>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6" name="Freeform 493">
              <a:extLst>
                <a:ext uri="{FF2B5EF4-FFF2-40B4-BE49-F238E27FC236}">
                  <a16:creationId xmlns:a16="http://schemas.microsoft.com/office/drawing/2014/main" id="{004E098D-8287-0341-6457-59A7EBA4B913}"/>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7" name="Freeform 494">
              <a:extLst>
                <a:ext uri="{FF2B5EF4-FFF2-40B4-BE49-F238E27FC236}">
                  <a16:creationId xmlns:a16="http://schemas.microsoft.com/office/drawing/2014/main" id="{798F1D03-2D69-7953-5F30-64ACAF6E581A}"/>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8" name="Freeform 495">
              <a:extLst>
                <a:ext uri="{FF2B5EF4-FFF2-40B4-BE49-F238E27FC236}">
                  <a16:creationId xmlns:a16="http://schemas.microsoft.com/office/drawing/2014/main" id="{5C3E1C2B-A83E-1F1A-36D3-AD30115A71EB}"/>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79" name="Freeform 496">
              <a:extLst>
                <a:ext uri="{FF2B5EF4-FFF2-40B4-BE49-F238E27FC236}">
                  <a16:creationId xmlns:a16="http://schemas.microsoft.com/office/drawing/2014/main" id="{DFB2F57A-C111-58E1-4AEB-A357E01A4A45}"/>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0" name="Freeform 497">
              <a:extLst>
                <a:ext uri="{FF2B5EF4-FFF2-40B4-BE49-F238E27FC236}">
                  <a16:creationId xmlns:a16="http://schemas.microsoft.com/office/drawing/2014/main" id="{75CEB328-54CA-D864-C23B-78DF62968CCE}"/>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1" name="Freeform 498">
              <a:extLst>
                <a:ext uri="{FF2B5EF4-FFF2-40B4-BE49-F238E27FC236}">
                  <a16:creationId xmlns:a16="http://schemas.microsoft.com/office/drawing/2014/main" id="{938B74E2-2995-275C-F747-F3543A217EB2}"/>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2" name="Freeform 499">
              <a:extLst>
                <a:ext uri="{FF2B5EF4-FFF2-40B4-BE49-F238E27FC236}">
                  <a16:creationId xmlns:a16="http://schemas.microsoft.com/office/drawing/2014/main" id="{C4EAC1A3-713A-FF35-629E-093BBAE1B97D}"/>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3" name="Freeform 500">
              <a:extLst>
                <a:ext uri="{FF2B5EF4-FFF2-40B4-BE49-F238E27FC236}">
                  <a16:creationId xmlns:a16="http://schemas.microsoft.com/office/drawing/2014/main" id="{C21B9189-1758-F8E1-5C8B-2DFFC06A898A}"/>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4" name="Freeform 501">
              <a:extLst>
                <a:ext uri="{FF2B5EF4-FFF2-40B4-BE49-F238E27FC236}">
                  <a16:creationId xmlns:a16="http://schemas.microsoft.com/office/drawing/2014/main" id="{FD9DE17F-3674-21F8-4661-B61D2B3ECF71}"/>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5" name="Freeform 502">
              <a:extLst>
                <a:ext uri="{FF2B5EF4-FFF2-40B4-BE49-F238E27FC236}">
                  <a16:creationId xmlns:a16="http://schemas.microsoft.com/office/drawing/2014/main" id="{2FCD5F91-119D-D816-EEC3-BFD9ADEA3622}"/>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6" name="Freeform 503">
              <a:extLst>
                <a:ext uri="{FF2B5EF4-FFF2-40B4-BE49-F238E27FC236}">
                  <a16:creationId xmlns:a16="http://schemas.microsoft.com/office/drawing/2014/main" id="{C0B80371-89B2-DFFA-407B-CB3A0ECA7BE0}"/>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7" name="Freeform 504">
              <a:extLst>
                <a:ext uri="{FF2B5EF4-FFF2-40B4-BE49-F238E27FC236}">
                  <a16:creationId xmlns:a16="http://schemas.microsoft.com/office/drawing/2014/main" id="{A3C0DBF8-CFD6-79AA-7CD0-D0B51F6EA5EC}"/>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8" name="Freeform 505">
              <a:extLst>
                <a:ext uri="{FF2B5EF4-FFF2-40B4-BE49-F238E27FC236}">
                  <a16:creationId xmlns:a16="http://schemas.microsoft.com/office/drawing/2014/main" id="{6AB8B65B-762C-23C4-E0DE-78A9684C2378}"/>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89" name="Freeform 506">
              <a:extLst>
                <a:ext uri="{FF2B5EF4-FFF2-40B4-BE49-F238E27FC236}">
                  <a16:creationId xmlns:a16="http://schemas.microsoft.com/office/drawing/2014/main" id="{1EC132D6-D9FE-7982-0E24-3600425C33A3}"/>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0" name="Freeform 507">
              <a:extLst>
                <a:ext uri="{FF2B5EF4-FFF2-40B4-BE49-F238E27FC236}">
                  <a16:creationId xmlns:a16="http://schemas.microsoft.com/office/drawing/2014/main" id="{2E37C243-27F5-4A54-BFCE-490981E93053}"/>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1" name="Freeform 508">
              <a:extLst>
                <a:ext uri="{FF2B5EF4-FFF2-40B4-BE49-F238E27FC236}">
                  <a16:creationId xmlns:a16="http://schemas.microsoft.com/office/drawing/2014/main" id="{43E8F52E-4195-B9C3-A551-6B78E129C37C}"/>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2" name="Freeform 509">
              <a:extLst>
                <a:ext uri="{FF2B5EF4-FFF2-40B4-BE49-F238E27FC236}">
                  <a16:creationId xmlns:a16="http://schemas.microsoft.com/office/drawing/2014/main" id="{E786B9FB-F47A-458E-4544-6FCE828E088B}"/>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3" name="Freeform 510">
              <a:extLst>
                <a:ext uri="{FF2B5EF4-FFF2-40B4-BE49-F238E27FC236}">
                  <a16:creationId xmlns:a16="http://schemas.microsoft.com/office/drawing/2014/main" id="{EA5F0AD7-3EBD-547E-38CC-4FD6117283C7}"/>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4" name="Freeform 511">
              <a:extLst>
                <a:ext uri="{FF2B5EF4-FFF2-40B4-BE49-F238E27FC236}">
                  <a16:creationId xmlns:a16="http://schemas.microsoft.com/office/drawing/2014/main" id="{EE07F2C9-9101-44CC-4FCB-3807495D369C}"/>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5" name="Freeform 512">
              <a:extLst>
                <a:ext uri="{FF2B5EF4-FFF2-40B4-BE49-F238E27FC236}">
                  <a16:creationId xmlns:a16="http://schemas.microsoft.com/office/drawing/2014/main" id="{7F70705C-851B-03EC-397D-97545AFEC3BE}"/>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6" name="Freeform 513">
              <a:extLst>
                <a:ext uri="{FF2B5EF4-FFF2-40B4-BE49-F238E27FC236}">
                  <a16:creationId xmlns:a16="http://schemas.microsoft.com/office/drawing/2014/main" id="{A784096B-1485-A818-9F72-9E2B101F3380}"/>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7" name="Freeform 514">
              <a:extLst>
                <a:ext uri="{FF2B5EF4-FFF2-40B4-BE49-F238E27FC236}">
                  <a16:creationId xmlns:a16="http://schemas.microsoft.com/office/drawing/2014/main" id="{A54707CB-7BEB-3C23-8F4A-37657AC10A5F}"/>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8" name="Freeform 515">
              <a:extLst>
                <a:ext uri="{FF2B5EF4-FFF2-40B4-BE49-F238E27FC236}">
                  <a16:creationId xmlns:a16="http://schemas.microsoft.com/office/drawing/2014/main" id="{84335228-DE6A-F4D4-742B-067BA5F32BA3}"/>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299" name="Freeform 516">
              <a:extLst>
                <a:ext uri="{FF2B5EF4-FFF2-40B4-BE49-F238E27FC236}">
                  <a16:creationId xmlns:a16="http://schemas.microsoft.com/office/drawing/2014/main" id="{A68198E6-048B-F009-9A09-A9B49EFF0717}"/>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0" name="Freeform 517">
              <a:extLst>
                <a:ext uri="{FF2B5EF4-FFF2-40B4-BE49-F238E27FC236}">
                  <a16:creationId xmlns:a16="http://schemas.microsoft.com/office/drawing/2014/main" id="{80751667-F336-D3D3-A1FB-F93DA0D43A15}"/>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1" name="Freeform 518">
              <a:extLst>
                <a:ext uri="{FF2B5EF4-FFF2-40B4-BE49-F238E27FC236}">
                  <a16:creationId xmlns:a16="http://schemas.microsoft.com/office/drawing/2014/main" id="{2933A2CA-4CCE-F8EE-17CA-16D37B293E95}"/>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2" name="Freeform 519">
              <a:extLst>
                <a:ext uri="{FF2B5EF4-FFF2-40B4-BE49-F238E27FC236}">
                  <a16:creationId xmlns:a16="http://schemas.microsoft.com/office/drawing/2014/main" id="{799E493F-A221-A46F-154A-2F068342C5C3}"/>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3" name="Freeform 520">
              <a:extLst>
                <a:ext uri="{FF2B5EF4-FFF2-40B4-BE49-F238E27FC236}">
                  <a16:creationId xmlns:a16="http://schemas.microsoft.com/office/drawing/2014/main" id="{4BAB0198-6BC0-7E7B-26F5-D579A1D1BAEA}"/>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4" name="Freeform 521">
              <a:extLst>
                <a:ext uri="{FF2B5EF4-FFF2-40B4-BE49-F238E27FC236}">
                  <a16:creationId xmlns:a16="http://schemas.microsoft.com/office/drawing/2014/main" id="{12B03918-B984-48F7-B027-3BDF81B1E540}"/>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5" name="Freeform 522">
              <a:extLst>
                <a:ext uri="{FF2B5EF4-FFF2-40B4-BE49-F238E27FC236}">
                  <a16:creationId xmlns:a16="http://schemas.microsoft.com/office/drawing/2014/main" id="{C4487392-27B0-1A59-1D04-8E80E38DF641}"/>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6" name="Freeform 523">
              <a:extLst>
                <a:ext uri="{FF2B5EF4-FFF2-40B4-BE49-F238E27FC236}">
                  <a16:creationId xmlns:a16="http://schemas.microsoft.com/office/drawing/2014/main" id="{ED7A45D8-1658-CF12-2537-7102E8E951EB}"/>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7" name="Freeform 524">
              <a:extLst>
                <a:ext uri="{FF2B5EF4-FFF2-40B4-BE49-F238E27FC236}">
                  <a16:creationId xmlns:a16="http://schemas.microsoft.com/office/drawing/2014/main" id="{CCA055BA-4367-0C50-7DF9-3128E1C97811}"/>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8" name="Freeform 525">
              <a:extLst>
                <a:ext uri="{FF2B5EF4-FFF2-40B4-BE49-F238E27FC236}">
                  <a16:creationId xmlns:a16="http://schemas.microsoft.com/office/drawing/2014/main" id="{40128B9C-7840-BACA-1DA7-82C5DB4D09D4}"/>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09" name="Freeform 526">
              <a:extLst>
                <a:ext uri="{FF2B5EF4-FFF2-40B4-BE49-F238E27FC236}">
                  <a16:creationId xmlns:a16="http://schemas.microsoft.com/office/drawing/2014/main" id="{0DFB18F7-3369-5232-3FA1-1FE0EBBFE246}"/>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0" name="Freeform 527">
              <a:extLst>
                <a:ext uri="{FF2B5EF4-FFF2-40B4-BE49-F238E27FC236}">
                  <a16:creationId xmlns:a16="http://schemas.microsoft.com/office/drawing/2014/main" id="{90BDB252-12B8-1801-0F77-91ED8CFA57B0}"/>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1" name="Freeform 528">
              <a:extLst>
                <a:ext uri="{FF2B5EF4-FFF2-40B4-BE49-F238E27FC236}">
                  <a16:creationId xmlns:a16="http://schemas.microsoft.com/office/drawing/2014/main" id="{742B67A4-0400-6B9C-7714-19C3D8813C86}"/>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2" name="Freeform 529">
              <a:extLst>
                <a:ext uri="{FF2B5EF4-FFF2-40B4-BE49-F238E27FC236}">
                  <a16:creationId xmlns:a16="http://schemas.microsoft.com/office/drawing/2014/main" id="{957B9EFD-3664-E6EC-4F17-57EDFB60F77D}"/>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3" name="Freeform 530">
              <a:extLst>
                <a:ext uri="{FF2B5EF4-FFF2-40B4-BE49-F238E27FC236}">
                  <a16:creationId xmlns:a16="http://schemas.microsoft.com/office/drawing/2014/main" id="{EDBFF4CD-F6AF-5534-3A97-1619E4D1BA32}"/>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4" name="Freeform 531">
              <a:extLst>
                <a:ext uri="{FF2B5EF4-FFF2-40B4-BE49-F238E27FC236}">
                  <a16:creationId xmlns:a16="http://schemas.microsoft.com/office/drawing/2014/main" id="{8550BEB0-3674-1830-6A36-1ECF7593349C}"/>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5" name="Freeform 532">
              <a:extLst>
                <a:ext uri="{FF2B5EF4-FFF2-40B4-BE49-F238E27FC236}">
                  <a16:creationId xmlns:a16="http://schemas.microsoft.com/office/drawing/2014/main" id="{77973EF2-4292-6277-180F-9A6374FCFFA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6" name="Freeform 533">
              <a:extLst>
                <a:ext uri="{FF2B5EF4-FFF2-40B4-BE49-F238E27FC236}">
                  <a16:creationId xmlns:a16="http://schemas.microsoft.com/office/drawing/2014/main" id="{CC16AA02-5539-F3C9-A353-ED218EA31029}"/>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7" name="Freeform 534">
              <a:extLst>
                <a:ext uri="{FF2B5EF4-FFF2-40B4-BE49-F238E27FC236}">
                  <a16:creationId xmlns:a16="http://schemas.microsoft.com/office/drawing/2014/main" id="{DEEE0D16-34EB-443C-F63D-C538C54916CA}"/>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8" name="Freeform 535">
              <a:extLst>
                <a:ext uri="{FF2B5EF4-FFF2-40B4-BE49-F238E27FC236}">
                  <a16:creationId xmlns:a16="http://schemas.microsoft.com/office/drawing/2014/main" id="{BF387061-381E-5426-DADA-9EA3FBE4D5E3}"/>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19" name="Freeform 536">
              <a:extLst>
                <a:ext uri="{FF2B5EF4-FFF2-40B4-BE49-F238E27FC236}">
                  <a16:creationId xmlns:a16="http://schemas.microsoft.com/office/drawing/2014/main" id="{C6442888-5DDB-BD6A-38BF-2F182A401880}"/>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0" name="Freeform 537">
              <a:extLst>
                <a:ext uri="{FF2B5EF4-FFF2-40B4-BE49-F238E27FC236}">
                  <a16:creationId xmlns:a16="http://schemas.microsoft.com/office/drawing/2014/main" id="{870988C8-F4C9-69D3-B6B9-2C3DB634A61C}"/>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1" name="Freeform 538">
              <a:extLst>
                <a:ext uri="{FF2B5EF4-FFF2-40B4-BE49-F238E27FC236}">
                  <a16:creationId xmlns:a16="http://schemas.microsoft.com/office/drawing/2014/main" id="{A846B40A-531F-3D1E-52C7-F51F280EA115}"/>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2" name="Freeform 539">
              <a:extLst>
                <a:ext uri="{FF2B5EF4-FFF2-40B4-BE49-F238E27FC236}">
                  <a16:creationId xmlns:a16="http://schemas.microsoft.com/office/drawing/2014/main" id="{601684C1-CBE3-D2CF-BFAF-8FF7F8D676A8}"/>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3" name="Freeform 540">
              <a:extLst>
                <a:ext uri="{FF2B5EF4-FFF2-40B4-BE49-F238E27FC236}">
                  <a16:creationId xmlns:a16="http://schemas.microsoft.com/office/drawing/2014/main" id="{8AE58DB2-1BC7-3D68-CB66-ACAF1A84C9E7}"/>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4" name="Freeform 541">
              <a:extLst>
                <a:ext uri="{FF2B5EF4-FFF2-40B4-BE49-F238E27FC236}">
                  <a16:creationId xmlns:a16="http://schemas.microsoft.com/office/drawing/2014/main" id="{877E9875-C134-5C79-F0E3-78DF4F55F2FC}"/>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5" name="Freeform 542">
              <a:extLst>
                <a:ext uri="{FF2B5EF4-FFF2-40B4-BE49-F238E27FC236}">
                  <a16:creationId xmlns:a16="http://schemas.microsoft.com/office/drawing/2014/main" id="{800157CD-4E5A-A75C-C7D4-ABC28A5773F4}"/>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6" name="Freeform 543">
              <a:extLst>
                <a:ext uri="{FF2B5EF4-FFF2-40B4-BE49-F238E27FC236}">
                  <a16:creationId xmlns:a16="http://schemas.microsoft.com/office/drawing/2014/main" id="{43EC5429-0EBC-8FE9-619F-E5DB680A713D}"/>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7" name="Freeform 544">
              <a:extLst>
                <a:ext uri="{FF2B5EF4-FFF2-40B4-BE49-F238E27FC236}">
                  <a16:creationId xmlns:a16="http://schemas.microsoft.com/office/drawing/2014/main" id="{C60A64FC-A458-22EE-E99D-C26D97BBA98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8" name="Freeform 545">
              <a:extLst>
                <a:ext uri="{FF2B5EF4-FFF2-40B4-BE49-F238E27FC236}">
                  <a16:creationId xmlns:a16="http://schemas.microsoft.com/office/drawing/2014/main" id="{D6772F24-347E-E869-54EC-761B589C4A49}"/>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29" name="Freeform 546">
              <a:extLst>
                <a:ext uri="{FF2B5EF4-FFF2-40B4-BE49-F238E27FC236}">
                  <a16:creationId xmlns:a16="http://schemas.microsoft.com/office/drawing/2014/main" id="{5E47196F-5E20-8385-9EC7-4A4B9BF60EFB}"/>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0" name="Freeform 547">
              <a:extLst>
                <a:ext uri="{FF2B5EF4-FFF2-40B4-BE49-F238E27FC236}">
                  <a16:creationId xmlns:a16="http://schemas.microsoft.com/office/drawing/2014/main" id="{8FB13863-CD60-2AD6-80E4-907139D5FFCA}"/>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1" name="Freeform 548">
              <a:extLst>
                <a:ext uri="{FF2B5EF4-FFF2-40B4-BE49-F238E27FC236}">
                  <a16:creationId xmlns:a16="http://schemas.microsoft.com/office/drawing/2014/main" id="{E4D6121E-4B88-D88A-C458-6A9DCDCBE516}"/>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2" name="Freeform 549">
              <a:extLst>
                <a:ext uri="{FF2B5EF4-FFF2-40B4-BE49-F238E27FC236}">
                  <a16:creationId xmlns:a16="http://schemas.microsoft.com/office/drawing/2014/main" id="{6178BA70-7029-7029-790E-751E84D34BB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3" name="Freeform 550">
              <a:extLst>
                <a:ext uri="{FF2B5EF4-FFF2-40B4-BE49-F238E27FC236}">
                  <a16:creationId xmlns:a16="http://schemas.microsoft.com/office/drawing/2014/main" id="{62783A62-9B3B-618C-7E4D-17396B128197}"/>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4" name="Freeform 551">
              <a:extLst>
                <a:ext uri="{FF2B5EF4-FFF2-40B4-BE49-F238E27FC236}">
                  <a16:creationId xmlns:a16="http://schemas.microsoft.com/office/drawing/2014/main" id="{0F988533-0315-061E-0F9C-701B69017AA3}"/>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5" name="Freeform 552">
              <a:extLst>
                <a:ext uri="{FF2B5EF4-FFF2-40B4-BE49-F238E27FC236}">
                  <a16:creationId xmlns:a16="http://schemas.microsoft.com/office/drawing/2014/main" id="{B8CF67BC-750D-1DBA-0429-D3858B9ACD44}"/>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6" name="Freeform 553">
              <a:extLst>
                <a:ext uri="{FF2B5EF4-FFF2-40B4-BE49-F238E27FC236}">
                  <a16:creationId xmlns:a16="http://schemas.microsoft.com/office/drawing/2014/main" id="{65EBA580-BB24-DE41-3533-F311098A9128}"/>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7" name="Freeform 554">
              <a:extLst>
                <a:ext uri="{FF2B5EF4-FFF2-40B4-BE49-F238E27FC236}">
                  <a16:creationId xmlns:a16="http://schemas.microsoft.com/office/drawing/2014/main" id="{8694A46A-2D87-63AF-096E-AE3A27737DEB}"/>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8" name="Freeform 555">
              <a:extLst>
                <a:ext uri="{FF2B5EF4-FFF2-40B4-BE49-F238E27FC236}">
                  <a16:creationId xmlns:a16="http://schemas.microsoft.com/office/drawing/2014/main" id="{69FBFDAE-DBDC-7516-F9A6-B7FFE35AF32F}"/>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39" name="Freeform 556">
              <a:extLst>
                <a:ext uri="{FF2B5EF4-FFF2-40B4-BE49-F238E27FC236}">
                  <a16:creationId xmlns:a16="http://schemas.microsoft.com/office/drawing/2014/main" id="{85410D12-5F47-FC3E-43DA-0354AA9EB1E7}"/>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0" name="Freeform 557">
              <a:extLst>
                <a:ext uri="{FF2B5EF4-FFF2-40B4-BE49-F238E27FC236}">
                  <a16:creationId xmlns:a16="http://schemas.microsoft.com/office/drawing/2014/main" id="{10EFE1C6-1487-7AF4-7D69-1F1C30EF9B51}"/>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1" name="Freeform 558">
              <a:extLst>
                <a:ext uri="{FF2B5EF4-FFF2-40B4-BE49-F238E27FC236}">
                  <a16:creationId xmlns:a16="http://schemas.microsoft.com/office/drawing/2014/main" id="{EE1C627A-8316-7596-6E9B-ECA6BA5995FA}"/>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2" name="Freeform 559">
              <a:extLst>
                <a:ext uri="{FF2B5EF4-FFF2-40B4-BE49-F238E27FC236}">
                  <a16:creationId xmlns:a16="http://schemas.microsoft.com/office/drawing/2014/main" id="{B39D8B16-182F-6461-1658-D2E540501C74}"/>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3" name="Freeform 560">
              <a:extLst>
                <a:ext uri="{FF2B5EF4-FFF2-40B4-BE49-F238E27FC236}">
                  <a16:creationId xmlns:a16="http://schemas.microsoft.com/office/drawing/2014/main" id="{93A7FA59-EDC8-57EE-41E2-37933F4F5743}"/>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4" name="Freeform 561">
              <a:extLst>
                <a:ext uri="{FF2B5EF4-FFF2-40B4-BE49-F238E27FC236}">
                  <a16:creationId xmlns:a16="http://schemas.microsoft.com/office/drawing/2014/main" id="{3A55A352-8BE6-08B3-4B5C-FE9E1263B693}"/>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5" name="Freeform 562">
              <a:extLst>
                <a:ext uri="{FF2B5EF4-FFF2-40B4-BE49-F238E27FC236}">
                  <a16:creationId xmlns:a16="http://schemas.microsoft.com/office/drawing/2014/main" id="{7CBAC46A-7C8B-B1BF-7BA3-200BC577DCF3}"/>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6" name="Freeform 563">
              <a:extLst>
                <a:ext uri="{FF2B5EF4-FFF2-40B4-BE49-F238E27FC236}">
                  <a16:creationId xmlns:a16="http://schemas.microsoft.com/office/drawing/2014/main" id="{32AEFEBE-6A81-20BB-F8F2-EA14245C2850}"/>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7" name="Freeform 564">
              <a:extLst>
                <a:ext uri="{FF2B5EF4-FFF2-40B4-BE49-F238E27FC236}">
                  <a16:creationId xmlns:a16="http://schemas.microsoft.com/office/drawing/2014/main" id="{CE0EAACB-6367-B66F-D1AC-AB07E8CB824E}"/>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8" name="Freeform 565">
              <a:extLst>
                <a:ext uri="{FF2B5EF4-FFF2-40B4-BE49-F238E27FC236}">
                  <a16:creationId xmlns:a16="http://schemas.microsoft.com/office/drawing/2014/main" id="{FA343695-6D59-5046-0A7B-74C61AD209E1}"/>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49" name="Freeform 566">
              <a:extLst>
                <a:ext uri="{FF2B5EF4-FFF2-40B4-BE49-F238E27FC236}">
                  <a16:creationId xmlns:a16="http://schemas.microsoft.com/office/drawing/2014/main" id="{EBB652FB-06F1-9F14-93B5-CF47384F9C6F}"/>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0" name="Freeform 567">
              <a:extLst>
                <a:ext uri="{FF2B5EF4-FFF2-40B4-BE49-F238E27FC236}">
                  <a16:creationId xmlns:a16="http://schemas.microsoft.com/office/drawing/2014/main" id="{9044F8B7-323C-4C1A-78E5-CE7F6B9EDA16}"/>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1" name="Freeform 568">
              <a:extLst>
                <a:ext uri="{FF2B5EF4-FFF2-40B4-BE49-F238E27FC236}">
                  <a16:creationId xmlns:a16="http://schemas.microsoft.com/office/drawing/2014/main" id="{4C29D6D1-F0AB-C97A-2012-CE9D96821126}"/>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2" name="Freeform 569">
              <a:extLst>
                <a:ext uri="{FF2B5EF4-FFF2-40B4-BE49-F238E27FC236}">
                  <a16:creationId xmlns:a16="http://schemas.microsoft.com/office/drawing/2014/main" id="{DDE0DD55-4F86-BC76-BE40-3FB650DBA802}"/>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3" name="Freeform 570">
              <a:extLst>
                <a:ext uri="{FF2B5EF4-FFF2-40B4-BE49-F238E27FC236}">
                  <a16:creationId xmlns:a16="http://schemas.microsoft.com/office/drawing/2014/main" id="{056C0277-EB42-55D9-1B17-BA559D02795C}"/>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4" name="Freeform 571">
              <a:extLst>
                <a:ext uri="{FF2B5EF4-FFF2-40B4-BE49-F238E27FC236}">
                  <a16:creationId xmlns:a16="http://schemas.microsoft.com/office/drawing/2014/main" id="{40E370E6-DF5B-E2D2-7207-9E4B5324978B}"/>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5" name="Freeform 572">
              <a:extLst>
                <a:ext uri="{FF2B5EF4-FFF2-40B4-BE49-F238E27FC236}">
                  <a16:creationId xmlns:a16="http://schemas.microsoft.com/office/drawing/2014/main" id="{05CDF134-C17E-8136-02CA-28340F12B33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6" name="Freeform 573">
              <a:extLst>
                <a:ext uri="{FF2B5EF4-FFF2-40B4-BE49-F238E27FC236}">
                  <a16:creationId xmlns:a16="http://schemas.microsoft.com/office/drawing/2014/main" id="{F370650D-4043-3970-077B-A68B6E151605}"/>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7" name="Freeform 574">
              <a:extLst>
                <a:ext uri="{FF2B5EF4-FFF2-40B4-BE49-F238E27FC236}">
                  <a16:creationId xmlns:a16="http://schemas.microsoft.com/office/drawing/2014/main" id="{C1258023-B624-9FF5-BCF8-C30D898FA59C}"/>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8" name="Freeform 575">
              <a:extLst>
                <a:ext uri="{FF2B5EF4-FFF2-40B4-BE49-F238E27FC236}">
                  <a16:creationId xmlns:a16="http://schemas.microsoft.com/office/drawing/2014/main" id="{785B1103-C330-17BB-7C53-4FE795C490E8}"/>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59" name="Freeform 576">
              <a:extLst>
                <a:ext uri="{FF2B5EF4-FFF2-40B4-BE49-F238E27FC236}">
                  <a16:creationId xmlns:a16="http://schemas.microsoft.com/office/drawing/2014/main" id="{9E50CB77-DEAB-214F-9C76-802ABB231B67}"/>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0" name="Freeform 577">
              <a:extLst>
                <a:ext uri="{FF2B5EF4-FFF2-40B4-BE49-F238E27FC236}">
                  <a16:creationId xmlns:a16="http://schemas.microsoft.com/office/drawing/2014/main" id="{A834578B-C721-92A9-5866-23E9582100EC}"/>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1" name="Freeform 578">
              <a:extLst>
                <a:ext uri="{FF2B5EF4-FFF2-40B4-BE49-F238E27FC236}">
                  <a16:creationId xmlns:a16="http://schemas.microsoft.com/office/drawing/2014/main" id="{6E7DE654-5BE3-C445-5F34-13E9277D8F36}"/>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2" name="Freeform 579">
              <a:extLst>
                <a:ext uri="{FF2B5EF4-FFF2-40B4-BE49-F238E27FC236}">
                  <a16:creationId xmlns:a16="http://schemas.microsoft.com/office/drawing/2014/main" id="{BFECC57E-33B1-34C9-564E-3DBEC22C41DC}"/>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3" name="Freeform 580">
              <a:extLst>
                <a:ext uri="{FF2B5EF4-FFF2-40B4-BE49-F238E27FC236}">
                  <a16:creationId xmlns:a16="http://schemas.microsoft.com/office/drawing/2014/main" id="{73CA2A6A-0678-7B34-D38C-F847B688166F}"/>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4" name="Freeform 581">
              <a:extLst>
                <a:ext uri="{FF2B5EF4-FFF2-40B4-BE49-F238E27FC236}">
                  <a16:creationId xmlns:a16="http://schemas.microsoft.com/office/drawing/2014/main" id="{93B305CD-A74C-F2A2-4D50-9598530618E6}"/>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5" name="Freeform 582">
              <a:extLst>
                <a:ext uri="{FF2B5EF4-FFF2-40B4-BE49-F238E27FC236}">
                  <a16:creationId xmlns:a16="http://schemas.microsoft.com/office/drawing/2014/main" id="{48600C47-CFF1-49EB-D882-C0F7C03FD000}"/>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6" name="Freeform 583">
              <a:extLst>
                <a:ext uri="{FF2B5EF4-FFF2-40B4-BE49-F238E27FC236}">
                  <a16:creationId xmlns:a16="http://schemas.microsoft.com/office/drawing/2014/main" id="{A566D59F-06D9-0E69-F6C7-F85A35B8EC29}"/>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7" name="Freeform 584">
              <a:extLst>
                <a:ext uri="{FF2B5EF4-FFF2-40B4-BE49-F238E27FC236}">
                  <a16:creationId xmlns:a16="http://schemas.microsoft.com/office/drawing/2014/main" id="{F2924753-C614-5CC9-9463-98551ED26F46}"/>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8" name="Freeform 585">
              <a:extLst>
                <a:ext uri="{FF2B5EF4-FFF2-40B4-BE49-F238E27FC236}">
                  <a16:creationId xmlns:a16="http://schemas.microsoft.com/office/drawing/2014/main" id="{0B79E96B-C087-F551-7DF5-743562865E4E}"/>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69" name="Freeform 586">
              <a:extLst>
                <a:ext uri="{FF2B5EF4-FFF2-40B4-BE49-F238E27FC236}">
                  <a16:creationId xmlns:a16="http://schemas.microsoft.com/office/drawing/2014/main" id="{0CA81A4A-D26C-E79C-CA2C-F27A0CA09CD0}"/>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0" name="Freeform 587">
              <a:extLst>
                <a:ext uri="{FF2B5EF4-FFF2-40B4-BE49-F238E27FC236}">
                  <a16:creationId xmlns:a16="http://schemas.microsoft.com/office/drawing/2014/main" id="{0E7B63EF-2F10-B1FD-FC8B-9B730CCB6AD8}"/>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1" name="Freeform 588">
              <a:extLst>
                <a:ext uri="{FF2B5EF4-FFF2-40B4-BE49-F238E27FC236}">
                  <a16:creationId xmlns:a16="http://schemas.microsoft.com/office/drawing/2014/main" id="{A4655ECB-29CF-C340-7A68-1FC50538DDCF}"/>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2" name="Freeform 589">
              <a:extLst>
                <a:ext uri="{FF2B5EF4-FFF2-40B4-BE49-F238E27FC236}">
                  <a16:creationId xmlns:a16="http://schemas.microsoft.com/office/drawing/2014/main" id="{81A56916-B8A8-EBE2-4702-850AEC44D5ED}"/>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3" name="Freeform 590">
              <a:extLst>
                <a:ext uri="{FF2B5EF4-FFF2-40B4-BE49-F238E27FC236}">
                  <a16:creationId xmlns:a16="http://schemas.microsoft.com/office/drawing/2014/main" id="{8B75F086-07FC-6D9E-3F73-8D5063DA64FF}"/>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4" name="Freeform 591">
              <a:extLst>
                <a:ext uri="{FF2B5EF4-FFF2-40B4-BE49-F238E27FC236}">
                  <a16:creationId xmlns:a16="http://schemas.microsoft.com/office/drawing/2014/main" id="{4571D8EB-EACD-90A4-DDBA-85FE73C41453}"/>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5" name="Freeform 592">
              <a:extLst>
                <a:ext uri="{FF2B5EF4-FFF2-40B4-BE49-F238E27FC236}">
                  <a16:creationId xmlns:a16="http://schemas.microsoft.com/office/drawing/2014/main" id="{8286B93F-89CA-8544-3131-6C979E21E15F}"/>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6" name="Freeform 593">
              <a:extLst>
                <a:ext uri="{FF2B5EF4-FFF2-40B4-BE49-F238E27FC236}">
                  <a16:creationId xmlns:a16="http://schemas.microsoft.com/office/drawing/2014/main" id="{C00EE7D2-CD12-3FDC-E60C-B1FC2B7430E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7" name="Freeform 594">
              <a:extLst>
                <a:ext uri="{FF2B5EF4-FFF2-40B4-BE49-F238E27FC236}">
                  <a16:creationId xmlns:a16="http://schemas.microsoft.com/office/drawing/2014/main" id="{D715E1C8-21EB-5977-69E2-8A1EF7738435}"/>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8" name="Freeform 595">
              <a:extLst>
                <a:ext uri="{FF2B5EF4-FFF2-40B4-BE49-F238E27FC236}">
                  <a16:creationId xmlns:a16="http://schemas.microsoft.com/office/drawing/2014/main" id="{0C780E28-745B-81DC-2BFE-052656AA2CF3}"/>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79" name="Freeform 596">
              <a:extLst>
                <a:ext uri="{FF2B5EF4-FFF2-40B4-BE49-F238E27FC236}">
                  <a16:creationId xmlns:a16="http://schemas.microsoft.com/office/drawing/2014/main" id="{96F8DA16-29B3-EF7E-9A70-04A120CB697B}"/>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0" name="Freeform 597">
              <a:extLst>
                <a:ext uri="{FF2B5EF4-FFF2-40B4-BE49-F238E27FC236}">
                  <a16:creationId xmlns:a16="http://schemas.microsoft.com/office/drawing/2014/main" id="{E53C5493-A6C9-E5A3-1E0F-EE1CA73A201C}"/>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1" name="Freeform 598">
              <a:extLst>
                <a:ext uri="{FF2B5EF4-FFF2-40B4-BE49-F238E27FC236}">
                  <a16:creationId xmlns:a16="http://schemas.microsoft.com/office/drawing/2014/main" id="{050D79F1-0E57-67A0-A91C-F91FDB81C544}"/>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2" name="Freeform 599">
              <a:extLst>
                <a:ext uri="{FF2B5EF4-FFF2-40B4-BE49-F238E27FC236}">
                  <a16:creationId xmlns:a16="http://schemas.microsoft.com/office/drawing/2014/main" id="{AD60A0E6-FF31-C541-4E2B-266DA44EC13E}"/>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3" name="Freeform 600">
              <a:extLst>
                <a:ext uri="{FF2B5EF4-FFF2-40B4-BE49-F238E27FC236}">
                  <a16:creationId xmlns:a16="http://schemas.microsoft.com/office/drawing/2014/main" id="{E06713B8-2438-180C-4808-82F26D0E63F6}"/>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4" name="Freeform 601">
              <a:extLst>
                <a:ext uri="{FF2B5EF4-FFF2-40B4-BE49-F238E27FC236}">
                  <a16:creationId xmlns:a16="http://schemas.microsoft.com/office/drawing/2014/main" id="{89CE7DB5-9EFF-AC47-162C-7CCCF96C6D31}"/>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5" name="Freeform 602">
              <a:extLst>
                <a:ext uri="{FF2B5EF4-FFF2-40B4-BE49-F238E27FC236}">
                  <a16:creationId xmlns:a16="http://schemas.microsoft.com/office/drawing/2014/main" id="{AA22E04E-BDDA-8D61-0D6C-F51CEB01E2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6" name="Freeform 604">
              <a:extLst>
                <a:ext uri="{FF2B5EF4-FFF2-40B4-BE49-F238E27FC236}">
                  <a16:creationId xmlns:a16="http://schemas.microsoft.com/office/drawing/2014/main" id="{42CCCD85-319B-5327-8740-8F15E1AE8446}"/>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7" name="Freeform 605">
              <a:extLst>
                <a:ext uri="{FF2B5EF4-FFF2-40B4-BE49-F238E27FC236}">
                  <a16:creationId xmlns:a16="http://schemas.microsoft.com/office/drawing/2014/main" id="{9D0DF614-4640-97F1-0F08-04FBC26BD9D5}"/>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8" name="Freeform 606">
              <a:extLst>
                <a:ext uri="{FF2B5EF4-FFF2-40B4-BE49-F238E27FC236}">
                  <a16:creationId xmlns:a16="http://schemas.microsoft.com/office/drawing/2014/main" id="{B011E014-A734-A5D8-BC7F-997F766AFC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89" name="Freeform 607">
              <a:extLst>
                <a:ext uri="{FF2B5EF4-FFF2-40B4-BE49-F238E27FC236}">
                  <a16:creationId xmlns:a16="http://schemas.microsoft.com/office/drawing/2014/main" id="{162A2D85-08E3-BF86-D8FB-BA567D6FCFAB}"/>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0" name="Freeform 608">
              <a:extLst>
                <a:ext uri="{FF2B5EF4-FFF2-40B4-BE49-F238E27FC236}">
                  <a16:creationId xmlns:a16="http://schemas.microsoft.com/office/drawing/2014/main" id="{2D11D6A7-F7E0-BF2B-31B1-3B2695AB2FA4}"/>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1" name="Freeform 609">
              <a:extLst>
                <a:ext uri="{FF2B5EF4-FFF2-40B4-BE49-F238E27FC236}">
                  <a16:creationId xmlns:a16="http://schemas.microsoft.com/office/drawing/2014/main" id="{12B85509-D0D0-286B-3611-C4EDE534FD9F}"/>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2" name="Freeform 610">
              <a:extLst>
                <a:ext uri="{FF2B5EF4-FFF2-40B4-BE49-F238E27FC236}">
                  <a16:creationId xmlns:a16="http://schemas.microsoft.com/office/drawing/2014/main" id="{7B50CE69-5938-F9A9-ED90-35595AD9B2AF}"/>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3" name="Freeform 611">
              <a:extLst>
                <a:ext uri="{FF2B5EF4-FFF2-40B4-BE49-F238E27FC236}">
                  <a16:creationId xmlns:a16="http://schemas.microsoft.com/office/drawing/2014/main" id="{36752836-BA45-8C7A-720E-4B802A4122ED}"/>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4" name="Freeform 612">
              <a:extLst>
                <a:ext uri="{FF2B5EF4-FFF2-40B4-BE49-F238E27FC236}">
                  <a16:creationId xmlns:a16="http://schemas.microsoft.com/office/drawing/2014/main" id="{EA2FF4F6-7BCE-C219-F275-60D16B4B6CC5}"/>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5" name="Rectangle 613">
              <a:extLst>
                <a:ext uri="{FF2B5EF4-FFF2-40B4-BE49-F238E27FC236}">
                  <a16:creationId xmlns:a16="http://schemas.microsoft.com/office/drawing/2014/main" id="{4BF1283C-235C-9A92-1FD6-E5CEB35743D5}"/>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6" name="Freeform 614">
              <a:extLst>
                <a:ext uri="{FF2B5EF4-FFF2-40B4-BE49-F238E27FC236}">
                  <a16:creationId xmlns:a16="http://schemas.microsoft.com/office/drawing/2014/main" id="{B871CCB7-0078-CE60-1883-C1A4327979D1}"/>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7" name="Freeform 615">
              <a:extLst>
                <a:ext uri="{FF2B5EF4-FFF2-40B4-BE49-F238E27FC236}">
                  <a16:creationId xmlns:a16="http://schemas.microsoft.com/office/drawing/2014/main" id="{A83ABE93-EA49-7366-7CFA-8362A10C977E}"/>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8" name="Freeform 616">
              <a:extLst>
                <a:ext uri="{FF2B5EF4-FFF2-40B4-BE49-F238E27FC236}">
                  <a16:creationId xmlns:a16="http://schemas.microsoft.com/office/drawing/2014/main" id="{0CBB7782-751A-D119-2EE3-76FA2C61F6FA}"/>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399" name="Freeform 617">
              <a:extLst>
                <a:ext uri="{FF2B5EF4-FFF2-40B4-BE49-F238E27FC236}">
                  <a16:creationId xmlns:a16="http://schemas.microsoft.com/office/drawing/2014/main" id="{592B47C4-268A-0D3B-C823-4495F9251968}"/>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0" name="Freeform 618">
              <a:extLst>
                <a:ext uri="{FF2B5EF4-FFF2-40B4-BE49-F238E27FC236}">
                  <a16:creationId xmlns:a16="http://schemas.microsoft.com/office/drawing/2014/main" id="{D621DD61-8238-244D-14DF-745F9B4E7CDA}"/>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1" name="Freeform 619">
              <a:extLst>
                <a:ext uri="{FF2B5EF4-FFF2-40B4-BE49-F238E27FC236}">
                  <a16:creationId xmlns:a16="http://schemas.microsoft.com/office/drawing/2014/main" id="{CACA6B92-8E79-282B-C5C1-1F89DDC1A739}"/>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2" name="Freeform 620">
              <a:extLst>
                <a:ext uri="{FF2B5EF4-FFF2-40B4-BE49-F238E27FC236}">
                  <a16:creationId xmlns:a16="http://schemas.microsoft.com/office/drawing/2014/main" id="{F9CAF36B-3328-A612-8507-BEA3127668CA}"/>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3" name="Freeform 621">
              <a:extLst>
                <a:ext uri="{FF2B5EF4-FFF2-40B4-BE49-F238E27FC236}">
                  <a16:creationId xmlns:a16="http://schemas.microsoft.com/office/drawing/2014/main" id="{D0696E73-CD01-3C5F-3D1D-02D3C1EDD9C6}"/>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4" name="Freeform 622">
              <a:extLst>
                <a:ext uri="{FF2B5EF4-FFF2-40B4-BE49-F238E27FC236}">
                  <a16:creationId xmlns:a16="http://schemas.microsoft.com/office/drawing/2014/main" id="{B29BD9A7-5F3F-D5F2-3351-5E73F3490F43}"/>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5" name="Freeform 623">
              <a:extLst>
                <a:ext uri="{FF2B5EF4-FFF2-40B4-BE49-F238E27FC236}">
                  <a16:creationId xmlns:a16="http://schemas.microsoft.com/office/drawing/2014/main" id="{A62A6B3F-B3C8-25EC-CF8B-D6472962B619}"/>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6" name="Freeform 624">
              <a:extLst>
                <a:ext uri="{FF2B5EF4-FFF2-40B4-BE49-F238E27FC236}">
                  <a16:creationId xmlns:a16="http://schemas.microsoft.com/office/drawing/2014/main" id="{16438BA4-472F-F341-F890-C601B554220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7" name="Freeform 625">
              <a:extLst>
                <a:ext uri="{FF2B5EF4-FFF2-40B4-BE49-F238E27FC236}">
                  <a16:creationId xmlns:a16="http://schemas.microsoft.com/office/drawing/2014/main" id="{58A9532C-2FCC-E375-C73D-A8F047EA9D4E}"/>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8" name="Freeform 626">
              <a:extLst>
                <a:ext uri="{FF2B5EF4-FFF2-40B4-BE49-F238E27FC236}">
                  <a16:creationId xmlns:a16="http://schemas.microsoft.com/office/drawing/2014/main" id="{B49749AB-9356-1EB3-3B0B-3DA12BDF2C51}"/>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09" name="Freeform 627">
              <a:extLst>
                <a:ext uri="{FF2B5EF4-FFF2-40B4-BE49-F238E27FC236}">
                  <a16:creationId xmlns:a16="http://schemas.microsoft.com/office/drawing/2014/main" id="{7D20E6CE-83F9-B79A-A8A8-3AD73FF39AF4}"/>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0" name="Freeform 628">
              <a:extLst>
                <a:ext uri="{FF2B5EF4-FFF2-40B4-BE49-F238E27FC236}">
                  <a16:creationId xmlns:a16="http://schemas.microsoft.com/office/drawing/2014/main" id="{2932AE4E-B64B-D440-3231-74CC72825EB7}"/>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1" name="Freeform 629">
              <a:extLst>
                <a:ext uri="{FF2B5EF4-FFF2-40B4-BE49-F238E27FC236}">
                  <a16:creationId xmlns:a16="http://schemas.microsoft.com/office/drawing/2014/main" id="{3AF79C6C-A472-3CA1-9984-0DDD2E90116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2" name="Freeform 630">
              <a:extLst>
                <a:ext uri="{FF2B5EF4-FFF2-40B4-BE49-F238E27FC236}">
                  <a16:creationId xmlns:a16="http://schemas.microsoft.com/office/drawing/2014/main" id="{1AA5FB15-DD3A-6AB1-E060-5C928C8740A9}"/>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3" name="Freeform 631">
              <a:extLst>
                <a:ext uri="{FF2B5EF4-FFF2-40B4-BE49-F238E27FC236}">
                  <a16:creationId xmlns:a16="http://schemas.microsoft.com/office/drawing/2014/main" id="{F8B74680-BC18-D2CE-4212-6F63F791652B}"/>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4" name="Freeform 632">
              <a:extLst>
                <a:ext uri="{FF2B5EF4-FFF2-40B4-BE49-F238E27FC236}">
                  <a16:creationId xmlns:a16="http://schemas.microsoft.com/office/drawing/2014/main" id="{B60E0248-2BCF-2A14-9A89-52257E6FDCDB}"/>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5" name="Freeform 633">
              <a:extLst>
                <a:ext uri="{FF2B5EF4-FFF2-40B4-BE49-F238E27FC236}">
                  <a16:creationId xmlns:a16="http://schemas.microsoft.com/office/drawing/2014/main" id="{CDDC6317-7C14-FAD1-B078-F6EF3EECE347}"/>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6" name="Freeform 634">
              <a:extLst>
                <a:ext uri="{FF2B5EF4-FFF2-40B4-BE49-F238E27FC236}">
                  <a16:creationId xmlns:a16="http://schemas.microsoft.com/office/drawing/2014/main" id="{8D63C8E4-76C0-14AB-1A71-E9227040D1D8}"/>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7" name="Freeform 635">
              <a:extLst>
                <a:ext uri="{FF2B5EF4-FFF2-40B4-BE49-F238E27FC236}">
                  <a16:creationId xmlns:a16="http://schemas.microsoft.com/office/drawing/2014/main" id="{04177F48-A2ED-DC68-A905-B30FED5781ED}"/>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8" name="Freeform 636">
              <a:extLst>
                <a:ext uri="{FF2B5EF4-FFF2-40B4-BE49-F238E27FC236}">
                  <a16:creationId xmlns:a16="http://schemas.microsoft.com/office/drawing/2014/main" id="{F03A0E7A-15AE-A422-F06F-4519E492874B}"/>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19" name="Freeform 637">
              <a:extLst>
                <a:ext uri="{FF2B5EF4-FFF2-40B4-BE49-F238E27FC236}">
                  <a16:creationId xmlns:a16="http://schemas.microsoft.com/office/drawing/2014/main" id="{5021BD1E-BFA6-7B16-0ECB-60A28CA79650}"/>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0" name="Freeform 638">
              <a:extLst>
                <a:ext uri="{FF2B5EF4-FFF2-40B4-BE49-F238E27FC236}">
                  <a16:creationId xmlns:a16="http://schemas.microsoft.com/office/drawing/2014/main" id="{F7723789-89FE-B451-A20A-061E6F56C919}"/>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1" name="Freeform 639">
              <a:extLst>
                <a:ext uri="{FF2B5EF4-FFF2-40B4-BE49-F238E27FC236}">
                  <a16:creationId xmlns:a16="http://schemas.microsoft.com/office/drawing/2014/main" id="{C2077DFF-5F62-E3DA-E251-FFB694CD470D}"/>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2" name="Freeform 640">
              <a:extLst>
                <a:ext uri="{FF2B5EF4-FFF2-40B4-BE49-F238E27FC236}">
                  <a16:creationId xmlns:a16="http://schemas.microsoft.com/office/drawing/2014/main" id="{109B35FD-5A2F-DB32-264A-169F044CF39B}"/>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3" name="Freeform 641">
              <a:extLst>
                <a:ext uri="{FF2B5EF4-FFF2-40B4-BE49-F238E27FC236}">
                  <a16:creationId xmlns:a16="http://schemas.microsoft.com/office/drawing/2014/main" id="{AB7F8BA8-284D-7D1A-698D-64DF6DD7CD2B}"/>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4" name="Freeform 642">
              <a:extLst>
                <a:ext uri="{FF2B5EF4-FFF2-40B4-BE49-F238E27FC236}">
                  <a16:creationId xmlns:a16="http://schemas.microsoft.com/office/drawing/2014/main" id="{F106E10F-1FD8-9CCA-A89B-B8628CD2B27E}"/>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5" name="Freeform 643">
              <a:extLst>
                <a:ext uri="{FF2B5EF4-FFF2-40B4-BE49-F238E27FC236}">
                  <a16:creationId xmlns:a16="http://schemas.microsoft.com/office/drawing/2014/main" id="{A89FEB2C-9147-3146-986E-80655C4221D5}"/>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6" name="Freeform 644">
              <a:extLst>
                <a:ext uri="{FF2B5EF4-FFF2-40B4-BE49-F238E27FC236}">
                  <a16:creationId xmlns:a16="http://schemas.microsoft.com/office/drawing/2014/main" id="{3090D3C0-9692-0D19-CC95-3AD98A02DAF6}"/>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7" name="Freeform 645">
              <a:extLst>
                <a:ext uri="{FF2B5EF4-FFF2-40B4-BE49-F238E27FC236}">
                  <a16:creationId xmlns:a16="http://schemas.microsoft.com/office/drawing/2014/main" id="{E6075399-CC47-84A7-11FA-67C79116AA1A}"/>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8" name="Freeform 646">
              <a:extLst>
                <a:ext uri="{FF2B5EF4-FFF2-40B4-BE49-F238E27FC236}">
                  <a16:creationId xmlns:a16="http://schemas.microsoft.com/office/drawing/2014/main" id="{C632AF79-78E0-1E56-41BC-5F5DBD5651E0}"/>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29" name="Freeform 647">
              <a:extLst>
                <a:ext uri="{FF2B5EF4-FFF2-40B4-BE49-F238E27FC236}">
                  <a16:creationId xmlns:a16="http://schemas.microsoft.com/office/drawing/2014/main" id="{E40AD122-F087-1238-A0FC-524A1DE45C98}"/>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0" name="Freeform 648">
              <a:extLst>
                <a:ext uri="{FF2B5EF4-FFF2-40B4-BE49-F238E27FC236}">
                  <a16:creationId xmlns:a16="http://schemas.microsoft.com/office/drawing/2014/main" id="{C96ACD32-21B2-97D0-5CC7-C7F52BCBD93E}"/>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1" name="Freeform 649">
              <a:extLst>
                <a:ext uri="{FF2B5EF4-FFF2-40B4-BE49-F238E27FC236}">
                  <a16:creationId xmlns:a16="http://schemas.microsoft.com/office/drawing/2014/main" id="{9D5BDFE8-0E65-AA73-2A95-0BAB6C6127C3}"/>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2" name="Freeform 650">
              <a:extLst>
                <a:ext uri="{FF2B5EF4-FFF2-40B4-BE49-F238E27FC236}">
                  <a16:creationId xmlns:a16="http://schemas.microsoft.com/office/drawing/2014/main" id="{F22145CB-0A32-B83D-FF67-EECCD423BDAF}"/>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3" name="Freeform 651">
              <a:extLst>
                <a:ext uri="{FF2B5EF4-FFF2-40B4-BE49-F238E27FC236}">
                  <a16:creationId xmlns:a16="http://schemas.microsoft.com/office/drawing/2014/main" id="{C37E6136-63A7-EF8D-0E36-C39F9F913A12}"/>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4" name="Freeform 652">
              <a:extLst>
                <a:ext uri="{FF2B5EF4-FFF2-40B4-BE49-F238E27FC236}">
                  <a16:creationId xmlns:a16="http://schemas.microsoft.com/office/drawing/2014/main" id="{54EC7D66-3638-3F3A-CA7D-0A564FC3DD37}"/>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5" name="Freeform 653">
              <a:extLst>
                <a:ext uri="{FF2B5EF4-FFF2-40B4-BE49-F238E27FC236}">
                  <a16:creationId xmlns:a16="http://schemas.microsoft.com/office/drawing/2014/main" id="{C47885AB-7A86-B1C8-B314-228A8979FD45}"/>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6" name="Freeform 654">
              <a:extLst>
                <a:ext uri="{FF2B5EF4-FFF2-40B4-BE49-F238E27FC236}">
                  <a16:creationId xmlns:a16="http://schemas.microsoft.com/office/drawing/2014/main" id="{BA97625D-7B06-7ED9-8F87-1E43530A6CDF}"/>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7" name="Freeform 655">
              <a:extLst>
                <a:ext uri="{FF2B5EF4-FFF2-40B4-BE49-F238E27FC236}">
                  <a16:creationId xmlns:a16="http://schemas.microsoft.com/office/drawing/2014/main" id="{2AD3FC65-F063-3445-8613-A60F4A444223}"/>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8" name="Freeform 656">
              <a:extLst>
                <a:ext uri="{FF2B5EF4-FFF2-40B4-BE49-F238E27FC236}">
                  <a16:creationId xmlns:a16="http://schemas.microsoft.com/office/drawing/2014/main" id="{76A55E61-DFE5-98BF-28F8-F79652F0F597}"/>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39" name="Freeform 657">
              <a:extLst>
                <a:ext uri="{FF2B5EF4-FFF2-40B4-BE49-F238E27FC236}">
                  <a16:creationId xmlns:a16="http://schemas.microsoft.com/office/drawing/2014/main" id="{F282C6E4-F3F7-F6CD-5162-599AEDF74D6C}"/>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0" name="Freeform 658">
              <a:extLst>
                <a:ext uri="{FF2B5EF4-FFF2-40B4-BE49-F238E27FC236}">
                  <a16:creationId xmlns:a16="http://schemas.microsoft.com/office/drawing/2014/main" id="{B3C8A12D-6A16-2712-A814-676E2F2B0471}"/>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1" name="Freeform 659">
              <a:extLst>
                <a:ext uri="{FF2B5EF4-FFF2-40B4-BE49-F238E27FC236}">
                  <a16:creationId xmlns:a16="http://schemas.microsoft.com/office/drawing/2014/main" id="{595BF474-0C6E-3CC1-9718-AD316425B36D}"/>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2" name="Freeform 660">
              <a:extLst>
                <a:ext uri="{FF2B5EF4-FFF2-40B4-BE49-F238E27FC236}">
                  <a16:creationId xmlns:a16="http://schemas.microsoft.com/office/drawing/2014/main" id="{1E1C1593-5FCE-F001-B870-404AF58BB1A2}"/>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3" name="Freeform 661">
              <a:extLst>
                <a:ext uri="{FF2B5EF4-FFF2-40B4-BE49-F238E27FC236}">
                  <a16:creationId xmlns:a16="http://schemas.microsoft.com/office/drawing/2014/main" id="{D0DC19B5-BD69-1AB4-FA46-64DB0DB3945C}"/>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4" name="Freeform 662">
              <a:extLst>
                <a:ext uri="{FF2B5EF4-FFF2-40B4-BE49-F238E27FC236}">
                  <a16:creationId xmlns:a16="http://schemas.microsoft.com/office/drawing/2014/main" id="{D1F003ED-AEF0-985E-2B9C-956B2F6CD84C}"/>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5" name="Freeform 663">
              <a:extLst>
                <a:ext uri="{FF2B5EF4-FFF2-40B4-BE49-F238E27FC236}">
                  <a16:creationId xmlns:a16="http://schemas.microsoft.com/office/drawing/2014/main" id="{33675F3A-F23F-9C5B-9355-C80E3F848B98}"/>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6" name="Freeform 664">
              <a:extLst>
                <a:ext uri="{FF2B5EF4-FFF2-40B4-BE49-F238E27FC236}">
                  <a16:creationId xmlns:a16="http://schemas.microsoft.com/office/drawing/2014/main" id="{02F52268-862E-C4CF-5CB0-7CD089D746EE}"/>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7" name="Freeform 665">
              <a:extLst>
                <a:ext uri="{FF2B5EF4-FFF2-40B4-BE49-F238E27FC236}">
                  <a16:creationId xmlns:a16="http://schemas.microsoft.com/office/drawing/2014/main" id="{2F674755-6935-C85B-EE17-03401CC52826}"/>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8" name="Freeform 666">
              <a:extLst>
                <a:ext uri="{FF2B5EF4-FFF2-40B4-BE49-F238E27FC236}">
                  <a16:creationId xmlns:a16="http://schemas.microsoft.com/office/drawing/2014/main" id="{26A8EB0B-5B39-6C00-4997-EB30D31BA447}"/>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49" name="Freeform 667">
              <a:extLst>
                <a:ext uri="{FF2B5EF4-FFF2-40B4-BE49-F238E27FC236}">
                  <a16:creationId xmlns:a16="http://schemas.microsoft.com/office/drawing/2014/main" id="{1F511118-8A28-0222-3417-433291E32085}"/>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0" name="Freeform 668">
              <a:extLst>
                <a:ext uri="{FF2B5EF4-FFF2-40B4-BE49-F238E27FC236}">
                  <a16:creationId xmlns:a16="http://schemas.microsoft.com/office/drawing/2014/main" id="{221FF7D7-C70D-6C9F-C96F-879610D773F1}"/>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1" name="Freeform 669">
              <a:extLst>
                <a:ext uri="{FF2B5EF4-FFF2-40B4-BE49-F238E27FC236}">
                  <a16:creationId xmlns:a16="http://schemas.microsoft.com/office/drawing/2014/main" id="{0BDB52A0-3B98-644F-B62D-269EA3C6570D}"/>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2" name="Freeform 670">
              <a:extLst>
                <a:ext uri="{FF2B5EF4-FFF2-40B4-BE49-F238E27FC236}">
                  <a16:creationId xmlns:a16="http://schemas.microsoft.com/office/drawing/2014/main" id="{4D3CE7E0-CC6A-97F0-7CFA-73F7D9CDF4FA}"/>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3" name="Freeform 671">
              <a:extLst>
                <a:ext uri="{FF2B5EF4-FFF2-40B4-BE49-F238E27FC236}">
                  <a16:creationId xmlns:a16="http://schemas.microsoft.com/office/drawing/2014/main" id="{A3A7D080-E569-C9B2-5FB4-109AC3AE380F}"/>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4" name="Freeform 672">
              <a:extLst>
                <a:ext uri="{FF2B5EF4-FFF2-40B4-BE49-F238E27FC236}">
                  <a16:creationId xmlns:a16="http://schemas.microsoft.com/office/drawing/2014/main" id="{DDD8F6A1-19B9-7A66-A306-5992C29A617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5" name="Freeform 673">
              <a:extLst>
                <a:ext uri="{FF2B5EF4-FFF2-40B4-BE49-F238E27FC236}">
                  <a16:creationId xmlns:a16="http://schemas.microsoft.com/office/drawing/2014/main" id="{0AB1C4B5-CF94-66AA-DB25-8E683A8811E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6" name="Freeform 674">
              <a:extLst>
                <a:ext uri="{FF2B5EF4-FFF2-40B4-BE49-F238E27FC236}">
                  <a16:creationId xmlns:a16="http://schemas.microsoft.com/office/drawing/2014/main" id="{5CED5C8B-18FB-3116-A475-3131E3D48EFC}"/>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7" name="Freeform 675">
              <a:extLst>
                <a:ext uri="{FF2B5EF4-FFF2-40B4-BE49-F238E27FC236}">
                  <a16:creationId xmlns:a16="http://schemas.microsoft.com/office/drawing/2014/main" id="{73694325-8551-7851-D85E-F8F514653B70}"/>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8" name="Freeform 676">
              <a:extLst>
                <a:ext uri="{FF2B5EF4-FFF2-40B4-BE49-F238E27FC236}">
                  <a16:creationId xmlns:a16="http://schemas.microsoft.com/office/drawing/2014/main" id="{5BCCECFE-06D6-154A-0635-45AD54EF0E05}"/>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59" name="Freeform 677">
              <a:extLst>
                <a:ext uri="{FF2B5EF4-FFF2-40B4-BE49-F238E27FC236}">
                  <a16:creationId xmlns:a16="http://schemas.microsoft.com/office/drawing/2014/main" id="{AECF9AB6-A351-17EF-7573-1233C4ECFDAE}"/>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0" name="Freeform 678">
              <a:extLst>
                <a:ext uri="{FF2B5EF4-FFF2-40B4-BE49-F238E27FC236}">
                  <a16:creationId xmlns:a16="http://schemas.microsoft.com/office/drawing/2014/main" id="{66600799-8917-A822-1E53-4218D8C45F24}"/>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1" name="Freeform 679">
              <a:extLst>
                <a:ext uri="{FF2B5EF4-FFF2-40B4-BE49-F238E27FC236}">
                  <a16:creationId xmlns:a16="http://schemas.microsoft.com/office/drawing/2014/main" id="{0D81FF68-3904-3DFE-2E7D-5F674E045811}"/>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2" name="Freeform 680">
              <a:extLst>
                <a:ext uri="{FF2B5EF4-FFF2-40B4-BE49-F238E27FC236}">
                  <a16:creationId xmlns:a16="http://schemas.microsoft.com/office/drawing/2014/main" id="{5F8E0C4B-7A67-8039-FFE9-60412C0B8A2A}"/>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3" name="Freeform 681">
              <a:extLst>
                <a:ext uri="{FF2B5EF4-FFF2-40B4-BE49-F238E27FC236}">
                  <a16:creationId xmlns:a16="http://schemas.microsoft.com/office/drawing/2014/main" id="{CDF32794-CFB0-2E47-3CD9-569432F865FC}"/>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4" name="Freeform 682">
              <a:extLst>
                <a:ext uri="{FF2B5EF4-FFF2-40B4-BE49-F238E27FC236}">
                  <a16:creationId xmlns:a16="http://schemas.microsoft.com/office/drawing/2014/main" id="{313BFA0D-7FCA-30CC-EDEE-45F8381392DE}"/>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5" name="Freeform 683">
              <a:extLst>
                <a:ext uri="{FF2B5EF4-FFF2-40B4-BE49-F238E27FC236}">
                  <a16:creationId xmlns:a16="http://schemas.microsoft.com/office/drawing/2014/main" id="{A1AD75CE-D9B9-B2D1-9492-C9AE1EEE9DEE}"/>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6" name="Freeform 684">
              <a:extLst>
                <a:ext uri="{FF2B5EF4-FFF2-40B4-BE49-F238E27FC236}">
                  <a16:creationId xmlns:a16="http://schemas.microsoft.com/office/drawing/2014/main" id="{8A262C91-803B-9830-0EB4-36434B66AD79}"/>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7" name="Freeform 685">
              <a:extLst>
                <a:ext uri="{FF2B5EF4-FFF2-40B4-BE49-F238E27FC236}">
                  <a16:creationId xmlns:a16="http://schemas.microsoft.com/office/drawing/2014/main" id="{9B2C1F0C-DE10-47E0-2A52-D3FBC6C638C2}"/>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8" name="Freeform 686">
              <a:extLst>
                <a:ext uri="{FF2B5EF4-FFF2-40B4-BE49-F238E27FC236}">
                  <a16:creationId xmlns:a16="http://schemas.microsoft.com/office/drawing/2014/main" id="{3D9C4A5A-E326-DE23-23CE-E1C0596EA278}"/>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69" name="Freeform 687">
              <a:extLst>
                <a:ext uri="{FF2B5EF4-FFF2-40B4-BE49-F238E27FC236}">
                  <a16:creationId xmlns:a16="http://schemas.microsoft.com/office/drawing/2014/main" id="{BAA5E07D-5BA2-B7D1-E7E2-630B0F9CCA1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0" name="Freeform 688">
              <a:extLst>
                <a:ext uri="{FF2B5EF4-FFF2-40B4-BE49-F238E27FC236}">
                  <a16:creationId xmlns:a16="http://schemas.microsoft.com/office/drawing/2014/main" id="{175D7C94-DF3B-DE65-2A35-A3B44A8CF209}"/>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1" name="Freeform 689">
              <a:extLst>
                <a:ext uri="{FF2B5EF4-FFF2-40B4-BE49-F238E27FC236}">
                  <a16:creationId xmlns:a16="http://schemas.microsoft.com/office/drawing/2014/main" id="{8CD4E2A5-995B-F4CA-E8F0-3591FD4CCA4A}"/>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2" name="Freeform 690">
              <a:extLst>
                <a:ext uri="{FF2B5EF4-FFF2-40B4-BE49-F238E27FC236}">
                  <a16:creationId xmlns:a16="http://schemas.microsoft.com/office/drawing/2014/main" id="{AB60ACA7-9F04-9FD6-66C8-29D83F2AB95B}"/>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3" name="Freeform 691">
              <a:extLst>
                <a:ext uri="{FF2B5EF4-FFF2-40B4-BE49-F238E27FC236}">
                  <a16:creationId xmlns:a16="http://schemas.microsoft.com/office/drawing/2014/main" id="{946103BD-B4DF-FFCD-923B-C5B7C9EE3EA5}"/>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4" name="Freeform 692">
              <a:extLst>
                <a:ext uri="{FF2B5EF4-FFF2-40B4-BE49-F238E27FC236}">
                  <a16:creationId xmlns:a16="http://schemas.microsoft.com/office/drawing/2014/main" id="{EAEE0CBC-1480-1B8A-53FC-1E5C1FBF6BFA}"/>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5" name="Freeform 693">
              <a:extLst>
                <a:ext uri="{FF2B5EF4-FFF2-40B4-BE49-F238E27FC236}">
                  <a16:creationId xmlns:a16="http://schemas.microsoft.com/office/drawing/2014/main" id="{CE64C860-ACAE-66DC-2E9D-4FFC056F8203}"/>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6" name="Freeform 694">
              <a:extLst>
                <a:ext uri="{FF2B5EF4-FFF2-40B4-BE49-F238E27FC236}">
                  <a16:creationId xmlns:a16="http://schemas.microsoft.com/office/drawing/2014/main" id="{84DE9267-EDC7-ABB7-0A71-C341EEBED40B}"/>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7" name="Freeform 695">
              <a:extLst>
                <a:ext uri="{FF2B5EF4-FFF2-40B4-BE49-F238E27FC236}">
                  <a16:creationId xmlns:a16="http://schemas.microsoft.com/office/drawing/2014/main" id="{A05E6E1A-757B-40FA-5501-D74A160A8193}"/>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8" name="Freeform 696">
              <a:extLst>
                <a:ext uri="{FF2B5EF4-FFF2-40B4-BE49-F238E27FC236}">
                  <a16:creationId xmlns:a16="http://schemas.microsoft.com/office/drawing/2014/main" id="{E143257B-FF76-8BED-0D8E-9BE79BF9B8AE}"/>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79" name="Freeform 697">
              <a:extLst>
                <a:ext uri="{FF2B5EF4-FFF2-40B4-BE49-F238E27FC236}">
                  <a16:creationId xmlns:a16="http://schemas.microsoft.com/office/drawing/2014/main" id="{7C531DF7-7C7B-FD5C-CF41-CDAC72D6A9CF}"/>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0" name="Freeform 698">
              <a:extLst>
                <a:ext uri="{FF2B5EF4-FFF2-40B4-BE49-F238E27FC236}">
                  <a16:creationId xmlns:a16="http://schemas.microsoft.com/office/drawing/2014/main" id="{01B65E06-37C5-C688-3DE0-D83A863642C4}"/>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1" name="Freeform 699">
              <a:extLst>
                <a:ext uri="{FF2B5EF4-FFF2-40B4-BE49-F238E27FC236}">
                  <a16:creationId xmlns:a16="http://schemas.microsoft.com/office/drawing/2014/main" id="{8B6FB667-00A3-2498-E72D-C9505A2309D8}"/>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2" name="Freeform 700">
              <a:extLst>
                <a:ext uri="{FF2B5EF4-FFF2-40B4-BE49-F238E27FC236}">
                  <a16:creationId xmlns:a16="http://schemas.microsoft.com/office/drawing/2014/main" id="{9AAF4FBA-EE8A-B4AF-0AE9-38E4FFCEA30E}"/>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3" name="Freeform 701">
              <a:extLst>
                <a:ext uri="{FF2B5EF4-FFF2-40B4-BE49-F238E27FC236}">
                  <a16:creationId xmlns:a16="http://schemas.microsoft.com/office/drawing/2014/main" id="{883C2444-9B3C-735C-657B-07FB4DD3B431}"/>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4" name="Freeform 702">
              <a:extLst>
                <a:ext uri="{FF2B5EF4-FFF2-40B4-BE49-F238E27FC236}">
                  <a16:creationId xmlns:a16="http://schemas.microsoft.com/office/drawing/2014/main" id="{1A678783-BEE1-BA95-42C4-42D07ED457BC}"/>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5" name="Freeform 703">
              <a:extLst>
                <a:ext uri="{FF2B5EF4-FFF2-40B4-BE49-F238E27FC236}">
                  <a16:creationId xmlns:a16="http://schemas.microsoft.com/office/drawing/2014/main" id="{3181C967-A051-96D5-643B-3F229B668DEE}"/>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6" name="Freeform 704">
              <a:extLst>
                <a:ext uri="{FF2B5EF4-FFF2-40B4-BE49-F238E27FC236}">
                  <a16:creationId xmlns:a16="http://schemas.microsoft.com/office/drawing/2014/main" id="{F13F9D6D-3478-1D72-F77D-9144807EF01F}"/>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7" name="Freeform 705">
              <a:extLst>
                <a:ext uri="{FF2B5EF4-FFF2-40B4-BE49-F238E27FC236}">
                  <a16:creationId xmlns:a16="http://schemas.microsoft.com/office/drawing/2014/main" id="{AB3C46C6-BC59-0573-EECA-BF4E792BF5B1}"/>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8" name="Freeform 706">
              <a:extLst>
                <a:ext uri="{FF2B5EF4-FFF2-40B4-BE49-F238E27FC236}">
                  <a16:creationId xmlns:a16="http://schemas.microsoft.com/office/drawing/2014/main" id="{60AFD0B8-B7A0-E558-96CA-FC105ACA3416}"/>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89" name="Freeform 707">
              <a:extLst>
                <a:ext uri="{FF2B5EF4-FFF2-40B4-BE49-F238E27FC236}">
                  <a16:creationId xmlns:a16="http://schemas.microsoft.com/office/drawing/2014/main" id="{89D48CC0-A2F3-0184-BB50-58C4E7177BA5}"/>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0" name="Freeform 708">
              <a:extLst>
                <a:ext uri="{FF2B5EF4-FFF2-40B4-BE49-F238E27FC236}">
                  <a16:creationId xmlns:a16="http://schemas.microsoft.com/office/drawing/2014/main" id="{BB604B4B-B7D0-CF08-0536-026D0F3F17B9}"/>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1" name="Freeform 709">
              <a:extLst>
                <a:ext uri="{FF2B5EF4-FFF2-40B4-BE49-F238E27FC236}">
                  <a16:creationId xmlns:a16="http://schemas.microsoft.com/office/drawing/2014/main" id="{72128FEB-87A1-47E7-DF84-9A71D085B318}"/>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2" name="Freeform 710">
              <a:extLst>
                <a:ext uri="{FF2B5EF4-FFF2-40B4-BE49-F238E27FC236}">
                  <a16:creationId xmlns:a16="http://schemas.microsoft.com/office/drawing/2014/main" id="{3636469D-3DCB-7C67-B820-AAE301A7718E}"/>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3" name="Freeform 711">
              <a:extLst>
                <a:ext uri="{FF2B5EF4-FFF2-40B4-BE49-F238E27FC236}">
                  <a16:creationId xmlns:a16="http://schemas.microsoft.com/office/drawing/2014/main" id="{F8A69C49-585F-3FA1-CA32-487EEC00678F}"/>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4" name="Freeform 712">
              <a:extLst>
                <a:ext uri="{FF2B5EF4-FFF2-40B4-BE49-F238E27FC236}">
                  <a16:creationId xmlns:a16="http://schemas.microsoft.com/office/drawing/2014/main" id="{C109A91E-0308-B6C6-81EA-82261E28BEEC}"/>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5" name="Freeform 713">
              <a:extLst>
                <a:ext uri="{FF2B5EF4-FFF2-40B4-BE49-F238E27FC236}">
                  <a16:creationId xmlns:a16="http://schemas.microsoft.com/office/drawing/2014/main" id="{8E0BC096-0B06-1428-6617-ABC11771DCB3}"/>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6" name="Freeform 714">
              <a:extLst>
                <a:ext uri="{FF2B5EF4-FFF2-40B4-BE49-F238E27FC236}">
                  <a16:creationId xmlns:a16="http://schemas.microsoft.com/office/drawing/2014/main" id="{9E88C90C-FE98-DC68-5737-51E3FD841B0F}"/>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7" name="Freeform 715">
              <a:extLst>
                <a:ext uri="{FF2B5EF4-FFF2-40B4-BE49-F238E27FC236}">
                  <a16:creationId xmlns:a16="http://schemas.microsoft.com/office/drawing/2014/main" id="{C16CF3E4-B1A1-6393-1F9A-7B24AC1A2A53}"/>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8" name="Freeform 716">
              <a:extLst>
                <a:ext uri="{FF2B5EF4-FFF2-40B4-BE49-F238E27FC236}">
                  <a16:creationId xmlns:a16="http://schemas.microsoft.com/office/drawing/2014/main" id="{FBDA0FA1-106F-07AA-54EE-8C03683F953C}"/>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499" name="Freeform 717">
              <a:extLst>
                <a:ext uri="{FF2B5EF4-FFF2-40B4-BE49-F238E27FC236}">
                  <a16:creationId xmlns:a16="http://schemas.microsoft.com/office/drawing/2014/main" id="{3DB19931-86B1-9F24-69CD-1ECCFC8C29FF}"/>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0" name="Freeform 718">
              <a:extLst>
                <a:ext uri="{FF2B5EF4-FFF2-40B4-BE49-F238E27FC236}">
                  <a16:creationId xmlns:a16="http://schemas.microsoft.com/office/drawing/2014/main" id="{1791115F-F0DE-8985-B415-A699007DEB74}"/>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1" name="Freeform 719">
              <a:extLst>
                <a:ext uri="{FF2B5EF4-FFF2-40B4-BE49-F238E27FC236}">
                  <a16:creationId xmlns:a16="http://schemas.microsoft.com/office/drawing/2014/main" id="{ABE3F8D3-159A-ED86-BF94-186C51F15CE9}"/>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2" name="Freeform 720">
              <a:extLst>
                <a:ext uri="{FF2B5EF4-FFF2-40B4-BE49-F238E27FC236}">
                  <a16:creationId xmlns:a16="http://schemas.microsoft.com/office/drawing/2014/main" id="{AAE540C9-812F-74AA-0B9E-28CAB02A34FF}"/>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3" name="Freeform 721">
              <a:extLst>
                <a:ext uri="{FF2B5EF4-FFF2-40B4-BE49-F238E27FC236}">
                  <a16:creationId xmlns:a16="http://schemas.microsoft.com/office/drawing/2014/main" id="{9C5645F8-28E0-B3E1-4794-0F2CD25BC11D}"/>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4" name="Freeform 722">
              <a:extLst>
                <a:ext uri="{FF2B5EF4-FFF2-40B4-BE49-F238E27FC236}">
                  <a16:creationId xmlns:a16="http://schemas.microsoft.com/office/drawing/2014/main" id="{F30154A0-8651-F45F-1797-F51C2BD2A571}"/>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5" name="Freeform 723">
              <a:extLst>
                <a:ext uri="{FF2B5EF4-FFF2-40B4-BE49-F238E27FC236}">
                  <a16:creationId xmlns:a16="http://schemas.microsoft.com/office/drawing/2014/main" id="{07F6EBDB-D724-2827-A1E3-3A881B27190C}"/>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6" name="Freeform 724">
              <a:extLst>
                <a:ext uri="{FF2B5EF4-FFF2-40B4-BE49-F238E27FC236}">
                  <a16:creationId xmlns:a16="http://schemas.microsoft.com/office/drawing/2014/main" id="{D77263E6-B6F0-D616-7AD8-42ED9660F69E}"/>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7" name="Freeform 725">
              <a:extLst>
                <a:ext uri="{FF2B5EF4-FFF2-40B4-BE49-F238E27FC236}">
                  <a16:creationId xmlns:a16="http://schemas.microsoft.com/office/drawing/2014/main" id="{95617FA0-486A-A392-018B-B7671D17FA31}"/>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8" name="Freeform 726">
              <a:extLst>
                <a:ext uri="{FF2B5EF4-FFF2-40B4-BE49-F238E27FC236}">
                  <a16:creationId xmlns:a16="http://schemas.microsoft.com/office/drawing/2014/main" id="{1493526E-BE5A-264E-2DCB-709BA9894C00}"/>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09" name="Freeform 727">
              <a:extLst>
                <a:ext uri="{FF2B5EF4-FFF2-40B4-BE49-F238E27FC236}">
                  <a16:creationId xmlns:a16="http://schemas.microsoft.com/office/drawing/2014/main" id="{B6801046-E7BA-F8B4-9B43-18C5850CE414}"/>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0" name="Freeform 728">
              <a:extLst>
                <a:ext uri="{FF2B5EF4-FFF2-40B4-BE49-F238E27FC236}">
                  <a16:creationId xmlns:a16="http://schemas.microsoft.com/office/drawing/2014/main" id="{38CE3F4D-5B2C-00E4-779C-2F1D5FC2A73E}"/>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1" name="Freeform 729">
              <a:extLst>
                <a:ext uri="{FF2B5EF4-FFF2-40B4-BE49-F238E27FC236}">
                  <a16:creationId xmlns:a16="http://schemas.microsoft.com/office/drawing/2014/main" id="{FF2B6335-6EA5-1024-1407-369ADF2C426A}"/>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2" name="Freeform 730">
              <a:extLst>
                <a:ext uri="{FF2B5EF4-FFF2-40B4-BE49-F238E27FC236}">
                  <a16:creationId xmlns:a16="http://schemas.microsoft.com/office/drawing/2014/main" id="{928DC465-4962-EB5E-5A4F-8E80DD9090C5}"/>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3" name="Freeform 731">
              <a:extLst>
                <a:ext uri="{FF2B5EF4-FFF2-40B4-BE49-F238E27FC236}">
                  <a16:creationId xmlns:a16="http://schemas.microsoft.com/office/drawing/2014/main" id="{C4B120F9-0AD5-09A7-26C6-A06975857598}"/>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4" name="Freeform 732">
              <a:extLst>
                <a:ext uri="{FF2B5EF4-FFF2-40B4-BE49-F238E27FC236}">
                  <a16:creationId xmlns:a16="http://schemas.microsoft.com/office/drawing/2014/main" id="{3EB5F70F-4233-D0B5-8124-E4ECCC5F6481}"/>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5" name="Freeform 733">
              <a:extLst>
                <a:ext uri="{FF2B5EF4-FFF2-40B4-BE49-F238E27FC236}">
                  <a16:creationId xmlns:a16="http://schemas.microsoft.com/office/drawing/2014/main" id="{E8D81024-0B1A-F4C9-2115-E71385A250C2}"/>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6" name="Freeform 734">
              <a:extLst>
                <a:ext uri="{FF2B5EF4-FFF2-40B4-BE49-F238E27FC236}">
                  <a16:creationId xmlns:a16="http://schemas.microsoft.com/office/drawing/2014/main" id="{A05901E8-2419-7178-CEDC-03B8C7953851}"/>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7" name="Freeform 735">
              <a:extLst>
                <a:ext uri="{FF2B5EF4-FFF2-40B4-BE49-F238E27FC236}">
                  <a16:creationId xmlns:a16="http://schemas.microsoft.com/office/drawing/2014/main" id="{BF990C4F-DD57-7C15-8243-172EA14690D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8" name="Freeform 736">
              <a:extLst>
                <a:ext uri="{FF2B5EF4-FFF2-40B4-BE49-F238E27FC236}">
                  <a16:creationId xmlns:a16="http://schemas.microsoft.com/office/drawing/2014/main" id="{9D5E5EDB-F8BD-6D48-6193-1DF746F6C840}"/>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19" name="Freeform 737">
              <a:extLst>
                <a:ext uri="{FF2B5EF4-FFF2-40B4-BE49-F238E27FC236}">
                  <a16:creationId xmlns:a16="http://schemas.microsoft.com/office/drawing/2014/main" id="{88E1AA73-E16F-B30E-AA37-D9673B6AF640}"/>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0" name="Freeform 738">
              <a:extLst>
                <a:ext uri="{FF2B5EF4-FFF2-40B4-BE49-F238E27FC236}">
                  <a16:creationId xmlns:a16="http://schemas.microsoft.com/office/drawing/2014/main" id="{1DB592B4-A057-CDAB-C877-0C2EC77CAE16}"/>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1" name="Freeform 739">
              <a:extLst>
                <a:ext uri="{FF2B5EF4-FFF2-40B4-BE49-F238E27FC236}">
                  <a16:creationId xmlns:a16="http://schemas.microsoft.com/office/drawing/2014/main" id="{CC36CD74-2C2A-C703-EA44-99EBE028238F}"/>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2" name="Freeform 740">
              <a:extLst>
                <a:ext uri="{FF2B5EF4-FFF2-40B4-BE49-F238E27FC236}">
                  <a16:creationId xmlns:a16="http://schemas.microsoft.com/office/drawing/2014/main" id="{3A9C3AC9-4846-2EF9-D89C-02736053E428}"/>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3" name="Freeform 741">
              <a:extLst>
                <a:ext uri="{FF2B5EF4-FFF2-40B4-BE49-F238E27FC236}">
                  <a16:creationId xmlns:a16="http://schemas.microsoft.com/office/drawing/2014/main" id="{E4C9EA88-2618-07C3-5DBE-5C647CF15D93}"/>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4" name="Freeform 742">
              <a:extLst>
                <a:ext uri="{FF2B5EF4-FFF2-40B4-BE49-F238E27FC236}">
                  <a16:creationId xmlns:a16="http://schemas.microsoft.com/office/drawing/2014/main" id="{0CA5CF24-5C63-703A-BE9C-EAEF1AA6A03E}"/>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5" name="Freeform 743">
              <a:extLst>
                <a:ext uri="{FF2B5EF4-FFF2-40B4-BE49-F238E27FC236}">
                  <a16:creationId xmlns:a16="http://schemas.microsoft.com/office/drawing/2014/main" id="{DCF117B7-910B-0429-C5D4-CEC061A99FE9}"/>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6" name="Freeform 744">
              <a:extLst>
                <a:ext uri="{FF2B5EF4-FFF2-40B4-BE49-F238E27FC236}">
                  <a16:creationId xmlns:a16="http://schemas.microsoft.com/office/drawing/2014/main" id="{600249A1-E1FB-AB83-6630-10702FA9D4C7}"/>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7" name="Freeform 745">
              <a:extLst>
                <a:ext uri="{FF2B5EF4-FFF2-40B4-BE49-F238E27FC236}">
                  <a16:creationId xmlns:a16="http://schemas.microsoft.com/office/drawing/2014/main" id="{7C05737A-2C10-DBAC-1621-8497753FFDE1}"/>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8" name="Freeform 746">
              <a:extLst>
                <a:ext uri="{FF2B5EF4-FFF2-40B4-BE49-F238E27FC236}">
                  <a16:creationId xmlns:a16="http://schemas.microsoft.com/office/drawing/2014/main" id="{6311A827-32DD-B053-FA1C-B98A5AB570EE}"/>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29" name="Freeform 747">
              <a:extLst>
                <a:ext uri="{FF2B5EF4-FFF2-40B4-BE49-F238E27FC236}">
                  <a16:creationId xmlns:a16="http://schemas.microsoft.com/office/drawing/2014/main" id="{F4FD24D3-A818-E3C4-0EA5-200521342DDE}"/>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0" name="Freeform 748">
              <a:extLst>
                <a:ext uri="{FF2B5EF4-FFF2-40B4-BE49-F238E27FC236}">
                  <a16:creationId xmlns:a16="http://schemas.microsoft.com/office/drawing/2014/main" id="{7A326FDF-57EA-5B7B-2474-AEC3521E1DF0}"/>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1" name="Freeform 749">
              <a:extLst>
                <a:ext uri="{FF2B5EF4-FFF2-40B4-BE49-F238E27FC236}">
                  <a16:creationId xmlns:a16="http://schemas.microsoft.com/office/drawing/2014/main" id="{D43B0942-4B12-2BA1-3F25-4C2EF6B0ABD4}"/>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2" name="Freeform 750">
              <a:extLst>
                <a:ext uri="{FF2B5EF4-FFF2-40B4-BE49-F238E27FC236}">
                  <a16:creationId xmlns:a16="http://schemas.microsoft.com/office/drawing/2014/main" id="{8D2085A0-A8D7-E5CF-056E-67DFF9C3E3F5}"/>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3" name="Freeform 751">
              <a:extLst>
                <a:ext uri="{FF2B5EF4-FFF2-40B4-BE49-F238E27FC236}">
                  <a16:creationId xmlns:a16="http://schemas.microsoft.com/office/drawing/2014/main" id="{FD46341A-EA44-CDEB-82DE-E21E9DDD23BA}"/>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4" name="Freeform 752">
              <a:extLst>
                <a:ext uri="{FF2B5EF4-FFF2-40B4-BE49-F238E27FC236}">
                  <a16:creationId xmlns:a16="http://schemas.microsoft.com/office/drawing/2014/main" id="{C09AD29A-8486-87B6-0E2F-58EFC64A3095}"/>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5" name="Freeform 753">
              <a:extLst>
                <a:ext uri="{FF2B5EF4-FFF2-40B4-BE49-F238E27FC236}">
                  <a16:creationId xmlns:a16="http://schemas.microsoft.com/office/drawing/2014/main" id="{7EAE1067-0AA7-ACDD-6C58-91F39F8DA999}"/>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6" name="Freeform 754">
              <a:extLst>
                <a:ext uri="{FF2B5EF4-FFF2-40B4-BE49-F238E27FC236}">
                  <a16:creationId xmlns:a16="http://schemas.microsoft.com/office/drawing/2014/main" id="{65AFD451-CF75-0DC9-693E-6AED2C6AE6CD}"/>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7" name="Freeform 755">
              <a:extLst>
                <a:ext uri="{FF2B5EF4-FFF2-40B4-BE49-F238E27FC236}">
                  <a16:creationId xmlns:a16="http://schemas.microsoft.com/office/drawing/2014/main" id="{71F3B2C9-826A-30B8-3717-0908E3D73590}"/>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8" name="Freeform 756">
              <a:extLst>
                <a:ext uri="{FF2B5EF4-FFF2-40B4-BE49-F238E27FC236}">
                  <a16:creationId xmlns:a16="http://schemas.microsoft.com/office/drawing/2014/main" id="{CE244B23-C0A4-4168-761A-1F37DED5A452}"/>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39" name="Freeform 757">
              <a:extLst>
                <a:ext uri="{FF2B5EF4-FFF2-40B4-BE49-F238E27FC236}">
                  <a16:creationId xmlns:a16="http://schemas.microsoft.com/office/drawing/2014/main" id="{A0D31A1E-4787-33C0-0AFC-BEE51154112D}"/>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0" name="Freeform 758">
              <a:extLst>
                <a:ext uri="{FF2B5EF4-FFF2-40B4-BE49-F238E27FC236}">
                  <a16:creationId xmlns:a16="http://schemas.microsoft.com/office/drawing/2014/main" id="{3C07C419-5004-52D0-1FF4-447873ECB977}"/>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1" name="Freeform 759">
              <a:extLst>
                <a:ext uri="{FF2B5EF4-FFF2-40B4-BE49-F238E27FC236}">
                  <a16:creationId xmlns:a16="http://schemas.microsoft.com/office/drawing/2014/main" id="{3DF358F9-FE15-32D2-99A6-9A00C07EA4B4}"/>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2" name="Freeform 760">
              <a:extLst>
                <a:ext uri="{FF2B5EF4-FFF2-40B4-BE49-F238E27FC236}">
                  <a16:creationId xmlns:a16="http://schemas.microsoft.com/office/drawing/2014/main" id="{E60A440D-3BAF-EE27-75AF-9DB331BF3951}"/>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3" name="Freeform 761">
              <a:extLst>
                <a:ext uri="{FF2B5EF4-FFF2-40B4-BE49-F238E27FC236}">
                  <a16:creationId xmlns:a16="http://schemas.microsoft.com/office/drawing/2014/main" id="{B0BD3E74-1419-C66A-8B6A-F3BF0989FB9D}"/>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4" name="Freeform 762">
              <a:extLst>
                <a:ext uri="{FF2B5EF4-FFF2-40B4-BE49-F238E27FC236}">
                  <a16:creationId xmlns:a16="http://schemas.microsoft.com/office/drawing/2014/main" id="{31903B21-C4CE-7D3A-D295-E8436588A352}"/>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5" name="Freeform 763">
              <a:extLst>
                <a:ext uri="{FF2B5EF4-FFF2-40B4-BE49-F238E27FC236}">
                  <a16:creationId xmlns:a16="http://schemas.microsoft.com/office/drawing/2014/main" id="{822EB87E-5BE2-1593-741C-4F0FCE1069B1}"/>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6" name="Freeform 764">
              <a:extLst>
                <a:ext uri="{FF2B5EF4-FFF2-40B4-BE49-F238E27FC236}">
                  <a16:creationId xmlns:a16="http://schemas.microsoft.com/office/drawing/2014/main" id="{030AA26A-6DEB-67BB-C51D-698F2E1E73C4}"/>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7" name="Freeform 765">
              <a:extLst>
                <a:ext uri="{FF2B5EF4-FFF2-40B4-BE49-F238E27FC236}">
                  <a16:creationId xmlns:a16="http://schemas.microsoft.com/office/drawing/2014/main" id="{71BF3BED-3EE2-75F4-6877-3BB9D7387470}"/>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8" name="Freeform 766">
              <a:extLst>
                <a:ext uri="{FF2B5EF4-FFF2-40B4-BE49-F238E27FC236}">
                  <a16:creationId xmlns:a16="http://schemas.microsoft.com/office/drawing/2014/main" id="{9BB1175C-BC5C-89CF-4E47-4300DCA6A23B}"/>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49" name="Freeform 767">
              <a:extLst>
                <a:ext uri="{FF2B5EF4-FFF2-40B4-BE49-F238E27FC236}">
                  <a16:creationId xmlns:a16="http://schemas.microsoft.com/office/drawing/2014/main" id="{9E5DD246-519E-C831-8620-1F9EDF9BA803}"/>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0" name="Freeform 768">
              <a:extLst>
                <a:ext uri="{FF2B5EF4-FFF2-40B4-BE49-F238E27FC236}">
                  <a16:creationId xmlns:a16="http://schemas.microsoft.com/office/drawing/2014/main" id="{92736FCC-62C3-E9D6-F630-B34C5B7E5784}"/>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1" name="Freeform 769">
              <a:extLst>
                <a:ext uri="{FF2B5EF4-FFF2-40B4-BE49-F238E27FC236}">
                  <a16:creationId xmlns:a16="http://schemas.microsoft.com/office/drawing/2014/main" id="{26A18448-AAA0-A29D-9A59-FE70A50B8DBF}"/>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2" name="Freeform 770">
              <a:extLst>
                <a:ext uri="{FF2B5EF4-FFF2-40B4-BE49-F238E27FC236}">
                  <a16:creationId xmlns:a16="http://schemas.microsoft.com/office/drawing/2014/main" id="{9217A8BE-AF2E-B4B1-8489-4815D37F6270}"/>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3" name="Freeform 771">
              <a:extLst>
                <a:ext uri="{FF2B5EF4-FFF2-40B4-BE49-F238E27FC236}">
                  <a16:creationId xmlns:a16="http://schemas.microsoft.com/office/drawing/2014/main" id="{2119CD64-F52E-7AFE-9C07-898CC7D9289C}"/>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4" name="Freeform 772">
              <a:extLst>
                <a:ext uri="{FF2B5EF4-FFF2-40B4-BE49-F238E27FC236}">
                  <a16:creationId xmlns:a16="http://schemas.microsoft.com/office/drawing/2014/main" id="{4349348D-81F7-B2BA-6EB8-2A41A23BC5BF}"/>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5" name="Freeform 773">
              <a:extLst>
                <a:ext uri="{FF2B5EF4-FFF2-40B4-BE49-F238E27FC236}">
                  <a16:creationId xmlns:a16="http://schemas.microsoft.com/office/drawing/2014/main" id="{12682EFD-18A2-A0CB-6B8E-BDF807B359DC}"/>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6" name="Freeform 774">
              <a:extLst>
                <a:ext uri="{FF2B5EF4-FFF2-40B4-BE49-F238E27FC236}">
                  <a16:creationId xmlns:a16="http://schemas.microsoft.com/office/drawing/2014/main" id="{61C77483-92F8-9144-0907-52F143AD9EBE}"/>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7" name="Freeform 775">
              <a:extLst>
                <a:ext uri="{FF2B5EF4-FFF2-40B4-BE49-F238E27FC236}">
                  <a16:creationId xmlns:a16="http://schemas.microsoft.com/office/drawing/2014/main" id="{08AFAC58-6FB1-4ED7-AD60-25712E48C207}"/>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8" name="Freeform 776">
              <a:extLst>
                <a:ext uri="{FF2B5EF4-FFF2-40B4-BE49-F238E27FC236}">
                  <a16:creationId xmlns:a16="http://schemas.microsoft.com/office/drawing/2014/main" id="{DAA2CF6A-4F65-3DB9-3EB7-94FB2A538E71}"/>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59" name="Freeform 777">
              <a:extLst>
                <a:ext uri="{FF2B5EF4-FFF2-40B4-BE49-F238E27FC236}">
                  <a16:creationId xmlns:a16="http://schemas.microsoft.com/office/drawing/2014/main" id="{BA0171C5-128B-A5BD-0EF9-972C460D23F4}"/>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0" name="Freeform 778">
              <a:extLst>
                <a:ext uri="{FF2B5EF4-FFF2-40B4-BE49-F238E27FC236}">
                  <a16:creationId xmlns:a16="http://schemas.microsoft.com/office/drawing/2014/main" id="{F773500B-9B9A-B9B8-A372-34373B4BE45C}"/>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1" name="Freeform 779">
              <a:extLst>
                <a:ext uri="{FF2B5EF4-FFF2-40B4-BE49-F238E27FC236}">
                  <a16:creationId xmlns:a16="http://schemas.microsoft.com/office/drawing/2014/main" id="{8BF230EF-F6A5-E9AB-31E1-53F4A795D8B5}"/>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2" name="Freeform 780">
              <a:extLst>
                <a:ext uri="{FF2B5EF4-FFF2-40B4-BE49-F238E27FC236}">
                  <a16:creationId xmlns:a16="http://schemas.microsoft.com/office/drawing/2014/main" id="{ADFA4B6D-94D0-17F9-781D-82868EF72579}"/>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3" name="Freeform 782">
              <a:extLst>
                <a:ext uri="{FF2B5EF4-FFF2-40B4-BE49-F238E27FC236}">
                  <a16:creationId xmlns:a16="http://schemas.microsoft.com/office/drawing/2014/main" id="{EFD7A139-5DF4-3AB4-7FDC-C949B676C2EC}"/>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4" name="Freeform 783">
              <a:extLst>
                <a:ext uri="{FF2B5EF4-FFF2-40B4-BE49-F238E27FC236}">
                  <a16:creationId xmlns:a16="http://schemas.microsoft.com/office/drawing/2014/main" id="{B4EDF8AF-2E16-DA15-5B86-C893EDC3B24B}"/>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5" name="Freeform 784">
              <a:extLst>
                <a:ext uri="{FF2B5EF4-FFF2-40B4-BE49-F238E27FC236}">
                  <a16:creationId xmlns:a16="http://schemas.microsoft.com/office/drawing/2014/main" id="{A338A2C3-235C-1A05-8712-7D53164024F1}"/>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6" name="Freeform 785">
              <a:extLst>
                <a:ext uri="{FF2B5EF4-FFF2-40B4-BE49-F238E27FC236}">
                  <a16:creationId xmlns:a16="http://schemas.microsoft.com/office/drawing/2014/main" id="{CDE315AD-76F3-0E6B-A717-BD3DE4F06929}"/>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7" name="Freeform 786">
              <a:extLst>
                <a:ext uri="{FF2B5EF4-FFF2-40B4-BE49-F238E27FC236}">
                  <a16:creationId xmlns:a16="http://schemas.microsoft.com/office/drawing/2014/main" id="{02B250A6-EBEA-83F0-E5F9-4C6C8E5E1FDD}"/>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8" name="Freeform 787">
              <a:extLst>
                <a:ext uri="{FF2B5EF4-FFF2-40B4-BE49-F238E27FC236}">
                  <a16:creationId xmlns:a16="http://schemas.microsoft.com/office/drawing/2014/main" id="{396B83FC-D8F7-5249-611E-3009D69C5C10}"/>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69" name="Freeform 788">
              <a:extLst>
                <a:ext uri="{FF2B5EF4-FFF2-40B4-BE49-F238E27FC236}">
                  <a16:creationId xmlns:a16="http://schemas.microsoft.com/office/drawing/2014/main" id="{77418B0B-8FDC-4DE2-76F9-705B9BC15FA0}"/>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0" name="Freeform 789">
              <a:extLst>
                <a:ext uri="{FF2B5EF4-FFF2-40B4-BE49-F238E27FC236}">
                  <a16:creationId xmlns:a16="http://schemas.microsoft.com/office/drawing/2014/main" id="{1BD756FA-C693-9693-28E3-5345FD271BC1}"/>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1" name="Freeform 790">
              <a:extLst>
                <a:ext uri="{FF2B5EF4-FFF2-40B4-BE49-F238E27FC236}">
                  <a16:creationId xmlns:a16="http://schemas.microsoft.com/office/drawing/2014/main" id="{306C2EFA-6A92-1C71-D390-AD15858F8FF4}"/>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2" name="Freeform 791">
              <a:extLst>
                <a:ext uri="{FF2B5EF4-FFF2-40B4-BE49-F238E27FC236}">
                  <a16:creationId xmlns:a16="http://schemas.microsoft.com/office/drawing/2014/main" id="{9186EF7D-6A27-7A0C-7A72-2E02AE7D5F36}"/>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3" name="Freeform 792">
              <a:extLst>
                <a:ext uri="{FF2B5EF4-FFF2-40B4-BE49-F238E27FC236}">
                  <a16:creationId xmlns:a16="http://schemas.microsoft.com/office/drawing/2014/main" id="{74E87614-7E5D-8208-7F36-D1C918FB8FC9}"/>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4" name="Freeform 793">
              <a:extLst>
                <a:ext uri="{FF2B5EF4-FFF2-40B4-BE49-F238E27FC236}">
                  <a16:creationId xmlns:a16="http://schemas.microsoft.com/office/drawing/2014/main" id="{F3A1E242-B06E-D488-C433-81A1D6BA9DC1}"/>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5" name="Freeform 794">
              <a:extLst>
                <a:ext uri="{FF2B5EF4-FFF2-40B4-BE49-F238E27FC236}">
                  <a16:creationId xmlns:a16="http://schemas.microsoft.com/office/drawing/2014/main" id="{CD424072-815C-5D5D-5C5E-90C03D6DBCAA}"/>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6" name="Freeform 795">
              <a:extLst>
                <a:ext uri="{FF2B5EF4-FFF2-40B4-BE49-F238E27FC236}">
                  <a16:creationId xmlns:a16="http://schemas.microsoft.com/office/drawing/2014/main" id="{EA31F0BD-B39F-057C-4E83-E66E6A4E1F8B}"/>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7" name="Freeform 796">
              <a:extLst>
                <a:ext uri="{FF2B5EF4-FFF2-40B4-BE49-F238E27FC236}">
                  <a16:creationId xmlns:a16="http://schemas.microsoft.com/office/drawing/2014/main" id="{2E57E680-F7C0-B42C-8236-9772CB74D756}"/>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sp>
          <p:nvSpPr>
            <p:cNvPr id="578" name="Freeform 797">
              <a:extLst>
                <a:ext uri="{FF2B5EF4-FFF2-40B4-BE49-F238E27FC236}">
                  <a16:creationId xmlns:a16="http://schemas.microsoft.com/office/drawing/2014/main" id="{2C8BA11A-71C1-926D-59AD-3F1AEAB4643A}"/>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effectLst/>
                <a:uLnTx/>
                <a:uFillTx/>
                <a:latin typeface="Josefin Sans" pitchFamily="2" charset="77"/>
                <a:ea typeface="+mn-ea"/>
                <a:cs typeface="+mn-cs"/>
              </a:endParaRPr>
            </a:p>
          </p:txBody>
        </p:sp>
      </p:grpSp>
      <p:sp>
        <p:nvSpPr>
          <p:cNvPr id="55" name="TextBox 54">
            <a:extLst>
              <a:ext uri="{FF2B5EF4-FFF2-40B4-BE49-F238E27FC236}">
                <a16:creationId xmlns:a16="http://schemas.microsoft.com/office/drawing/2014/main" id="{DB486EED-1AF0-2FD7-D9A3-076E4252216B}"/>
              </a:ext>
            </a:extLst>
          </p:cNvPr>
          <p:cNvSpPr txBox="1"/>
          <p:nvPr/>
        </p:nvSpPr>
        <p:spPr>
          <a:xfrm>
            <a:off x="8643486" y="744032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6" name="Pie 14">
            <a:extLst>
              <a:ext uri="{FF2B5EF4-FFF2-40B4-BE49-F238E27FC236}">
                <a16:creationId xmlns:a16="http://schemas.microsoft.com/office/drawing/2014/main" id="{0F6E1914-8B9A-F82E-A433-C8B7031F2F6D}"/>
              </a:ext>
            </a:extLst>
          </p:cNvPr>
          <p:cNvSpPr/>
          <p:nvPr/>
        </p:nvSpPr>
        <p:spPr>
          <a:xfrm>
            <a:off x="4013039" y="3436498"/>
            <a:ext cx="365760" cy="365760"/>
          </a:xfrm>
          <a:prstGeom prst="pie">
            <a:avLst>
              <a:gd name="adj1" fmla="val 16216965"/>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59" name="Oval 7">
            <a:extLst>
              <a:ext uri="{FF2B5EF4-FFF2-40B4-BE49-F238E27FC236}">
                <a16:creationId xmlns:a16="http://schemas.microsoft.com/office/drawing/2014/main" id="{FEF95A4F-A62D-2D92-9682-46FDACE279B9}"/>
              </a:ext>
            </a:extLst>
          </p:cNvPr>
          <p:cNvSpPr/>
          <p:nvPr/>
        </p:nvSpPr>
        <p:spPr>
          <a:xfrm>
            <a:off x="1331403" y="3262673"/>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0" name="Pie 8">
            <a:extLst>
              <a:ext uri="{FF2B5EF4-FFF2-40B4-BE49-F238E27FC236}">
                <a16:creationId xmlns:a16="http://schemas.microsoft.com/office/drawing/2014/main" id="{8FA260F6-28F6-EA74-C3EB-4B258E4879E5}"/>
              </a:ext>
            </a:extLst>
          </p:cNvPr>
          <p:cNvSpPr/>
          <p:nvPr/>
        </p:nvSpPr>
        <p:spPr>
          <a:xfrm>
            <a:off x="1331403" y="3262673"/>
            <a:ext cx="365760" cy="365760"/>
          </a:xfrm>
          <a:prstGeom prst="pi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 name="Oval 9">
            <a:extLst>
              <a:ext uri="{FF2B5EF4-FFF2-40B4-BE49-F238E27FC236}">
                <a16:creationId xmlns:a16="http://schemas.microsoft.com/office/drawing/2014/main" id="{98D933A4-B77E-4E89-E03E-F36CB8722FF8}"/>
              </a:ext>
            </a:extLst>
          </p:cNvPr>
          <p:cNvSpPr/>
          <p:nvPr/>
        </p:nvSpPr>
        <p:spPr>
          <a:xfrm>
            <a:off x="5190992" y="2749650"/>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 name="Pie 10">
            <a:extLst>
              <a:ext uri="{FF2B5EF4-FFF2-40B4-BE49-F238E27FC236}">
                <a16:creationId xmlns:a16="http://schemas.microsoft.com/office/drawing/2014/main" id="{C08C9C9E-007D-17A6-78AC-2650E946C9DA}"/>
              </a:ext>
            </a:extLst>
          </p:cNvPr>
          <p:cNvSpPr/>
          <p:nvPr/>
        </p:nvSpPr>
        <p:spPr>
          <a:xfrm rot="10800000">
            <a:off x="5190992" y="2749650"/>
            <a:ext cx="365760" cy="365760"/>
          </a:xfrm>
          <a:prstGeom prst="pie">
            <a:avLst>
              <a:gd name="adj1" fmla="val 5373011"/>
              <a:gd name="adj2" fmla="val 16200000"/>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3" name="Oval 11">
            <a:extLst>
              <a:ext uri="{FF2B5EF4-FFF2-40B4-BE49-F238E27FC236}">
                <a16:creationId xmlns:a16="http://schemas.microsoft.com/office/drawing/2014/main" id="{A8F02E0E-2E99-941C-43C1-6EC7D5BCE054}"/>
              </a:ext>
            </a:extLst>
          </p:cNvPr>
          <p:cNvSpPr/>
          <p:nvPr/>
        </p:nvSpPr>
        <p:spPr>
          <a:xfrm>
            <a:off x="4985070" y="5322220"/>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09" name="Pie 12">
            <a:extLst>
              <a:ext uri="{FF2B5EF4-FFF2-40B4-BE49-F238E27FC236}">
                <a16:creationId xmlns:a16="http://schemas.microsoft.com/office/drawing/2014/main" id="{A8A6CF45-0425-9DBA-FCA9-166B322DAF0C}"/>
              </a:ext>
            </a:extLst>
          </p:cNvPr>
          <p:cNvSpPr/>
          <p:nvPr/>
        </p:nvSpPr>
        <p:spPr>
          <a:xfrm>
            <a:off x="4985070" y="5322220"/>
            <a:ext cx="365760" cy="365760"/>
          </a:xfrm>
          <a:prstGeom prst="pie">
            <a:avLst>
              <a:gd name="adj1" fmla="val 16144958"/>
              <a:gd name="adj2" fmla="val 9204669"/>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2" name="Oval 13">
            <a:extLst>
              <a:ext uri="{FF2B5EF4-FFF2-40B4-BE49-F238E27FC236}">
                <a16:creationId xmlns:a16="http://schemas.microsoft.com/office/drawing/2014/main" id="{E692EF49-163B-42BF-8540-D356C753DF75}"/>
              </a:ext>
            </a:extLst>
          </p:cNvPr>
          <p:cNvSpPr/>
          <p:nvPr/>
        </p:nvSpPr>
        <p:spPr>
          <a:xfrm>
            <a:off x="4013039" y="3436498"/>
            <a:ext cx="365760" cy="36576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3" name="Oval 15">
            <a:extLst>
              <a:ext uri="{FF2B5EF4-FFF2-40B4-BE49-F238E27FC236}">
                <a16:creationId xmlns:a16="http://schemas.microsoft.com/office/drawing/2014/main" id="{1CAC1E95-4E1E-CE1D-EA48-ADE6B01A9626}"/>
              </a:ext>
            </a:extLst>
          </p:cNvPr>
          <p:cNvSpPr/>
          <p:nvPr/>
        </p:nvSpPr>
        <p:spPr>
          <a:xfrm>
            <a:off x="3188034" y="4444139"/>
            <a:ext cx="365760" cy="36576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4" name="Pie 16">
            <a:extLst>
              <a:ext uri="{FF2B5EF4-FFF2-40B4-BE49-F238E27FC236}">
                <a16:creationId xmlns:a16="http://schemas.microsoft.com/office/drawing/2014/main" id="{CCECBD7A-D294-9325-8DC7-C4809002A889}"/>
              </a:ext>
            </a:extLst>
          </p:cNvPr>
          <p:cNvSpPr/>
          <p:nvPr/>
        </p:nvSpPr>
        <p:spPr>
          <a:xfrm>
            <a:off x="3188034" y="4444139"/>
            <a:ext cx="365760" cy="365760"/>
          </a:xfrm>
          <a:prstGeom prst="pie">
            <a:avLst>
              <a:gd name="adj1" fmla="val 16221553"/>
              <a:gd name="adj2" fmla="val 1939587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5" name="Oval 15">
            <a:extLst>
              <a:ext uri="{FF2B5EF4-FFF2-40B4-BE49-F238E27FC236}">
                <a16:creationId xmlns:a16="http://schemas.microsoft.com/office/drawing/2014/main" id="{A9C13AF0-6F9F-734A-90E6-8EB0E7AFE3FC}"/>
              </a:ext>
            </a:extLst>
          </p:cNvPr>
          <p:cNvSpPr/>
          <p:nvPr/>
        </p:nvSpPr>
        <p:spPr>
          <a:xfrm>
            <a:off x="7758862" y="5421589"/>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19" name="Pie 16">
            <a:extLst>
              <a:ext uri="{FF2B5EF4-FFF2-40B4-BE49-F238E27FC236}">
                <a16:creationId xmlns:a16="http://schemas.microsoft.com/office/drawing/2014/main" id="{2780645D-DE91-1696-AA6F-0B041EE135BC}"/>
              </a:ext>
            </a:extLst>
          </p:cNvPr>
          <p:cNvSpPr/>
          <p:nvPr/>
        </p:nvSpPr>
        <p:spPr>
          <a:xfrm>
            <a:off x="7758862" y="5421589"/>
            <a:ext cx="365760" cy="365760"/>
          </a:xfrm>
          <a:prstGeom prst="pie">
            <a:avLst>
              <a:gd name="adj1" fmla="val 16168675"/>
              <a:gd name="adj2" fmla="val 7571592"/>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620" name="Oval 11">
            <a:extLst>
              <a:ext uri="{FF2B5EF4-FFF2-40B4-BE49-F238E27FC236}">
                <a16:creationId xmlns:a16="http://schemas.microsoft.com/office/drawing/2014/main" id="{6DA44136-2A40-BAE5-9062-0843AD4B2DFF}"/>
              </a:ext>
            </a:extLst>
          </p:cNvPr>
          <p:cNvSpPr/>
          <p:nvPr/>
        </p:nvSpPr>
        <p:spPr>
          <a:xfrm>
            <a:off x="6882931" y="4247816"/>
            <a:ext cx="365760" cy="36576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1" name="Pie 12">
            <a:extLst>
              <a:ext uri="{FF2B5EF4-FFF2-40B4-BE49-F238E27FC236}">
                <a16:creationId xmlns:a16="http://schemas.microsoft.com/office/drawing/2014/main" id="{BC2487BE-3E86-4B08-950C-BEC4D1206A4B}"/>
              </a:ext>
            </a:extLst>
          </p:cNvPr>
          <p:cNvSpPr/>
          <p:nvPr/>
        </p:nvSpPr>
        <p:spPr>
          <a:xfrm>
            <a:off x="6882931" y="4247816"/>
            <a:ext cx="365760" cy="365760"/>
          </a:xfrm>
          <a:prstGeom prst="pie">
            <a:avLst>
              <a:gd name="adj1" fmla="val 16304019"/>
              <a:gd name="adj2" fmla="val 55263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2" name="TextBox 621">
            <a:extLst>
              <a:ext uri="{FF2B5EF4-FFF2-40B4-BE49-F238E27FC236}">
                <a16:creationId xmlns:a16="http://schemas.microsoft.com/office/drawing/2014/main" id="{86083185-4F3A-9D98-45AC-15A43DD46317}"/>
              </a:ext>
            </a:extLst>
          </p:cNvPr>
          <p:cNvSpPr txBox="1"/>
          <p:nvPr/>
        </p:nvSpPr>
        <p:spPr>
          <a:xfrm>
            <a:off x="5426927" y="709961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23" name="Oval 11">
            <a:extLst>
              <a:ext uri="{FF2B5EF4-FFF2-40B4-BE49-F238E27FC236}">
                <a16:creationId xmlns:a16="http://schemas.microsoft.com/office/drawing/2014/main" id="{1B4C3E6E-69A3-E106-1DF7-1EFFE40F4CFA}"/>
              </a:ext>
            </a:extLst>
          </p:cNvPr>
          <p:cNvSpPr/>
          <p:nvPr/>
        </p:nvSpPr>
        <p:spPr>
          <a:xfrm>
            <a:off x="4306921" y="2973126"/>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4" name="Pie 12">
            <a:extLst>
              <a:ext uri="{FF2B5EF4-FFF2-40B4-BE49-F238E27FC236}">
                <a16:creationId xmlns:a16="http://schemas.microsoft.com/office/drawing/2014/main" id="{AA7BE3F2-4732-0BA1-1878-30DCEAF60469}"/>
              </a:ext>
            </a:extLst>
          </p:cNvPr>
          <p:cNvSpPr/>
          <p:nvPr/>
        </p:nvSpPr>
        <p:spPr>
          <a:xfrm rot="5400000">
            <a:off x="4306921" y="2973126"/>
            <a:ext cx="365760" cy="365760"/>
          </a:xfrm>
          <a:prstGeom prst="pie">
            <a:avLst>
              <a:gd name="adj1" fmla="val 10692023"/>
              <a:gd name="adj2" fmla="val 5819428"/>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5" name="Oval 11">
            <a:extLst>
              <a:ext uri="{FF2B5EF4-FFF2-40B4-BE49-F238E27FC236}">
                <a16:creationId xmlns:a16="http://schemas.microsoft.com/office/drawing/2014/main" id="{52D08737-DCC0-5CB2-EB01-194181BA3A6A}"/>
              </a:ext>
            </a:extLst>
          </p:cNvPr>
          <p:cNvSpPr/>
          <p:nvPr/>
        </p:nvSpPr>
        <p:spPr>
          <a:xfrm>
            <a:off x="7306333" y="3057554"/>
            <a:ext cx="365760" cy="36576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6" name="Pie 12">
            <a:extLst>
              <a:ext uri="{FF2B5EF4-FFF2-40B4-BE49-F238E27FC236}">
                <a16:creationId xmlns:a16="http://schemas.microsoft.com/office/drawing/2014/main" id="{A966D245-CE29-664A-67CD-8928AE30E582}"/>
              </a:ext>
            </a:extLst>
          </p:cNvPr>
          <p:cNvSpPr/>
          <p:nvPr/>
        </p:nvSpPr>
        <p:spPr>
          <a:xfrm rot="5400000">
            <a:off x="7306333" y="3057554"/>
            <a:ext cx="365760" cy="365760"/>
          </a:xfrm>
          <a:prstGeom prst="pie">
            <a:avLst>
              <a:gd name="adj1" fmla="val 10692023"/>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7" name="Oval 11">
            <a:extLst>
              <a:ext uri="{FF2B5EF4-FFF2-40B4-BE49-F238E27FC236}">
                <a16:creationId xmlns:a16="http://schemas.microsoft.com/office/drawing/2014/main" id="{6143CC0C-D327-5E17-78E3-B1B542E1CCC4}"/>
              </a:ext>
            </a:extLst>
          </p:cNvPr>
          <p:cNvSpPr/>
          <p:nvPr/>
        </p:nvSpPr>
        <p:spPr>
          <a:xfrm>
            <a:off x="2582230" y="5701117"/>
            <a:ext cx="365760"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8" name="Pie 12">
            <a:extLst>
              <a:ext uri="{FF2B5EF4-FFF2-40B4-BE49-F238E27FC236}">
                <a16:creationId xmlns:a16="http://schemas.microsoft.com/office/drawing/2014/main" id="{4D7C6968-E689-4BC5-DB51-4D0AD16EBDBD}"/>
              </a:ext>
            </a:extLst>
          </p:cNvPr>
          <p:cNvSpPr/>
          <p:nvPr/>
        </p:nvSpPr>
        <p:spPr>
          <a:xfrm>
            <a:off x="2582230" y="5701117"/>
            <a:ext cx="365760" cy="365760"/>
          </a:xfrm>
          <a:prstGeom prst="pie">
            <a:avLst>
              <a:gd name="adj1" fmla="val 16205961"/>
              <a:gd name="adj2" fmla="val 2700000"/>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629" name="TextBox 628">
            <a:extLst>
              <a:ext uri="{FF2B5EF4-FFF2-40B4-BE49-F238E27FC236}">
                <a16:creationId xmlns:a16="http://schemas.microsoft.com/office/drawing/2014/main" id="{493E2F8F-1A80-A9BA-0146-B39958401936}"/>
              </a:ext>
            </a:extLst>
          </p:cNvPr>
          <p:cNvSpPr txBox="1"/>
          <p:nvPr/>
        </p:nvSpPr>
        <p:spPr>
          <a:xfrm>
            <a:off x="9113772" y="1491837"/>
            <a:ext cx="252736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a:t>
            </a:r>
          </a:p>
        </p:txBody>
      </p:sp>
      <p:sp>
        <p:nvSpPr>
          <p:cNvPr id="630" name="TextBox 629">
            <a:extLst>
              <a:ext uri="{FF2B5EF4-FFF2-40B4-BE49-F238E27FC236}">
                <a16:creationId xmlns:a16="http://schemas.microsoft.com/office/drawing/2014/main" id="{67984F56-2F44-0C70-3175-FF69FDA16178}"/>
              </a:ext>
            </a:extLst>
          </p:cNvPr>
          <p:cNvSpPr txBox="1"/>
          <p:nvPr/>
        </p:nvSpPr>
        <p:spPr>
          <a:xfrm>
            <a:off x="9121835" y="2345780"/>
            <a:ext cx="2519301"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FC333D7F-AAA7-F27E-495B-4F5BF907EDC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488377CD-5126-D0CA-0BDE-1DBCEAC805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350375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BF822-8375-D10F-D362-9FAF868DAA77}"/>
              </a:ext>
            </a:extLst>
          </p:cNvPr>
          <p:cNvSpPr>
            <a:spLocks noGrp="1"/>
          </p:cNvSpPr>
          <p:nvPr>
            <p:ph type="title"/>
          </p:nvPr>
        </p:nvSpPr>
        <p:spPr/>
        <p:txBody>
          <a:bodyPr/>
          <a:lstStyle/>
          <a:p>
            <a:r>
              <a:rPr lang="en-US" dirty="0"/>
              <a:t>[Three key trends slide / Insert action title]</a:t>
            </a:r>
          </a:p>
        </p:txBody>
      </p:sp>
      <p:sp>
        <p:nvSpPr>
          <p:cNvPr id="5" name="Subtitle 4">
            <a:extLst>
              <a:ext uri="{FF2B5EF4-FFF2-40B4-BE49-F238E27FC236}">
                <a16:creationId xmlns:a16="http://schemas.microsoft.com/office/drawing/2014/main" id="{025A5059-16DD-6428-1DBE-9B7AE1413606}"/>
              </a:ext>
            </a:extLst>
          </p:cNvPr>
          <p:cNvSpPr>
            <a:spLocks noGrp="1"/>
          </p:cNvSpPr>
          <p:nvPr>
            <p:ph type="subTitle" idx="1"/>
          </p:nvPr>
        </p:nvSpPr>
        <p:spPr/>
        <p:txBody>
          <a:bodyPr/>
          <a:lstStyle/>
          <a:p>
            <a:endParaRPr lang="en-US"/>
          </a:p>
        </p:txBody>
      </p:sp>
      <p:sp>
        <p:nvSpPr>
          <p:cNvPr id="14" name="Text Placeholder 13">
            <a:extLst>
              <a:ext uri="{FF2B5EF4-FFF2-40B4-BE49-F238E27FC236}">
                <a16:creationId xmlns:a16="http://schemas.microsoft.com/office/drawing/2014/main" id="{B626244D-5ED9-C008-4459-C949AE3A76C8}"/>
              </a:ext>
            </a:extLst>
          </p:cNvPr>
          <p:cNvSpPr>
            <a:spLocks noGrp="1"/>
          </p:cNvSpPr>
          <p:nvPr>
            <p:ph type="body" sz="quarter" idx="17"/>
          </p:nvPr>
        </p:nvSpPr>
        <p:spPr/>
        <p:txBody>
          <a:bodyPr/>
          <a:lstStyle/>
          <a:p>
            <a:endParaRPr lang="en-US"/>
          </a:p>
        </p:txBody>
      </p:sp>
      <p:sp>
        <p:nvSpPr>
          <p:cNvPr id="6" name="Google Shape;606;p17">
            <a:extLst>
              <a:ext uri="{FF2B5EF4-FFF2-40B4-BE49-F238E27FC236}">
                <a16:creationId xmlns:a16="http://schemas.microsoft.com/office/drawing/2014/main" id="{C0F26B50-37D9-2A50-D638-20AD25072146}"/>
              </a:ext>
            </a:extLst>
          </p:cNvPr>
          <p:cNvSpPr/>
          <p:nvPr/>
        </p:nvSpPr>
        <p:spPr>
          <a:xfrm>
            <a:off x="1112382" y="394254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1]</a:t>
            </a:r>
            <a:endParaRPr lang="en-US" dirty="0"/>
          </a:p>
        </p:txBody>
      </p:sp>
      <p:sp>
        <p:nvSpPr>
          <p:cNvPr id="7" name="Google Shape;607;p17">
            <a:extLst>
              <a:ext uri="{FF2B5EF4-FFF2-40B4-BE49-F238E27FC236}">
                <a16:creationId xmlns:a16="http://schemas.microsoft.com/office/drawing/2014/main" id="{95B62342-0962-E4CD-95AB-93C3405C842C}"/>
              </a:ext>
            </a:extLst>
          </p:cNvPr>
          <p:cNvSpPr/>
          <p:nvPr/>
        </p:nvSpPr>
        <p:spPr>
          <a:xfrm>
            <a:off x="4756268" y="394254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2]</a:t>
            </a:r>
            <a:endParaRPr lang="en-US" dirty="0"/>
          </a:p>
        </p:txBody>
      </p:sp>
      <p:sp>
        <p:nvSpPr>
          <p:cNvPr id="8" name="Google Shape;608;p17">
            <a:extLst>
              <a:ext uri="{FF2B5EF4-FFF2-40B4-BE49-F238E27FC236}">
                <a16:creationId xmlns:a16="http://schemas.microsoft.com/office/drawing/2014/main" id="{F228F038-EB00-14BD-1B1C-C12284CF91D3}"/>
              </a:ext>
            </a:extLst>
          </p:cNvPr>
          <p:cNvSpPr/>
          <p:nvPr/>
        </p:nvSpPr>
        <p:spPr>
          <a:xfrm>
            <a:off x="8400154" y="394254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3]</a:t>
            </a:r>
            <a:endParaRPr lang="en-US" dirty="0"/>
          </a:p>
        </p:txBody>
      </p:sp>
      <p:sp>
        <p:nvSpPr>
          <p:cNvPr id="9" name="Google Shape;609;p17">
            <a:extLst>
              <a:ext uri="{FF2B5EF4-FFF2-40B4-BE49-F238E27FC236}">
                <a16:creationId xmlns:a16="http://schemas.microsoft.com/office/drawing/2014/main" id="{BC9F0C38-9704-F185-E785-634C6A7DB807}"/>
              </a:ext>
            </a:extLst>
          </p:cNvPr>
          <p:cNvSpPr/>
          <p:nvPr/>
        </p:nvSpPr>
        <p:spPr>
          <a:xfrm>
            <a:off x="1780585" y="201177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sp>
        <p:nvSpPr>
          <p:cNvPr id="10" name="Google Shape;610;p17">
            <a:extLst>
              <a:ext uri="{FF2B5EF4-FFF2-40B4-BE49-F238E27FC236}">
                <a16:creationId xmlns:a16="http://schemas.microsoft.com/office/drawing/2014/main" id="{729A6639-1C21-4344-C2E5-9EDA4C1BE523}"/>
              </a:ext>
            </a:extLst>
          </p:cNvPr>
          <p:cNvSpPr/>
          <p:nvPr/>
        </p:nvSpPr>
        <p:spPr>
          <a:xfrm>
            <a:off x="5424471" y="201177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sp>
        <p:nvSpPr>
          <p:cNvPr id="11" name="Google Shape;611;p17">
            <a:extLst>
              <a:ext uri="{FF2B5EF4-FFF2-40B4-BE49-F238E27FC236}">
                <a16:creationId xmlns:a16="http://schemas.microsoft.com/office/drawing/2014/main" id="{92A71C80-87E3-E48C-C8B9-6C5CAE57DC44}"/>
              </a:ext>
            </a:extLst>
          </p:cNvPr>
          <p:cNvSpPr/>
          <p:nvPr/>
        </p:nvSpPr>
        <p:spPr>
          <a:xfrm>
            <a:off x="9068357" y="201177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cxnSp>
        <p:nvCxnSpPr>
          <p:cNvPr id="19" name="Straight Connector 18">
            <a:extLst>
              <a:ext uri="{FF2B5EF4-FFF2-40B4-BE49-F238E27FC236}">
                <a16:creationId xmlns:a16="http://schemas.microsoft.com/office/drawing/2014/main" id="{9DC5266F-CB26-06CA-F474-AB393F0819AD}"/>
              </a:ext>
            </a:extLst>
          </p:cNvPr>
          <p:cNvCxnSpPr>
            <a:cxnSpLocks/>
            <a:stCxn id="9" idx="4"/>
            <a:endCxn id="6" idx="0"/>
          </p:cNvCxnSpPr>
          <p:nvPr/>
        </p:nvCxnSpPr>
        <p:spPr>
          <a:xfrm>
            <a:off x="2410585" y="327177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FB4C8C-D903-9D63-E1FD-DFC2DF7A1F49}"/>
              </a:ext>
            </a:extLst>
          </p:cNvPr>
          <p:cNvCxnSpPr>
            <a:cxnSpLocks/>
            <a:stCxn id="10" idx="4"/>
            <a:endCxn id="7" idx="0"/>
          </p:cNvCxnSpPr>
          <p:nvPr/>
        </p:nvCxnSpPr>
        <p:spPr>
          <a:xfrm>
            <a:off x="6054471" y="327177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C3A7E3-B124-8CB1-FC5E-DA64A17C6BC1}"/>
              </a:ext>
            </a:extLst>
          </p:cNvPr>
          <p:cNvCxnSpPr>
            <a:cxnSpLocks/>
            <a:stCxn id="11" idx="4"/>
            <a:endCxn id="8" idx="0"/>
          </p:cNvCxnSpPr>
          <p:nvPr/>
        </p:nvCxnSpPr>
        <p:spPr>
          <a:xfrm>
            <a:off x="9698357" y="327177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1F5B952F-25B8-2108-04F3-CF1EDE24AA49}"/>
              </a:ext>
            </a:extLst>
          </p:cNvPr>
          <p:cNvSpPr/>
          <p:nvPr/>
        </p:nvSpPr>
        <p:spPr>
          <a:xfrm rot="5400000">
            <a:off x="5962526" y="-7934"/>
            <a:ext cx="266949" cy="98011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a:extLst>
              <a:ext uri="{FF2B5EF4-FFF2-40B4-BE49-F238E27FC236}">
                <a16:creationId xmlns:a16="http://schemas.microsoft.com/office/drawing/2014/main" id="{39797255-2523-67F8-0652-43F4B8B81402}"/>
              </a:ext>
            </a:extLst>
          </p:cNvPr>
          <p:cNvSpPr/>
          <p:nvPr/>
        </p:nvSpPr>
        <p:spPr>
          <a:xfrm>
            <a:off x="1195439" y="5145341"/>
            <a:ext cx="9801121" cy="891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[Insert main takeaway]</a:t>
            </a:r>
            <a:endParaRPr lang="en-GB" sz="1600" dirty="0">
              <a:solidFill>
                <a:schemeClr val="tx1"/>
              </a:solidFill>
            </a:endParaRPr>
          </a:p>
        </p:txBody>
      </p:sp>
      <p:pic>
        <p:nvPicPr>
          <p:cNvPr id="30" name="Picture 29">
            <a:extLst>
              <a:ext uri="{FF2B5EF4-FFF2-40B4-BE49-F238E27FC236}">
                <a16:creationId xmlns:a16="http://schemas.microsoft.com/office/drawing/2014/main" id="{8CF013A4-57A7-E715-EBA2-B7D30D079A8A}"/>
              </a:ext>
            </a:extLst>
          </p:cNvPr>
          <p:cNvPicPr>
            <a:picLocks noChangeAspect="1"/>
          </p:cNvPicPr>
          <p:nvPr/>
        </p:nvPicPr>
        <p:blipFill>
          <a:blip r:embed="rId2"/>
          <a:stretch>
            <a:fillRect/>
          </a:stretch>
        </p:blipFill>
        <p:spPr>
          <a:xfrm>
            <a:off x="2104261" y="2335453"/>
            <a:ext cx="612648" cy="612648"/>
          </a:xfrm>
          <a:prstGeom prst="rect">
            <a:avLst/>
          </a:prstGeom>
        </p:spPr>
      </p:pic>
      <p:pic>
        <p:nvPicPr>
          <p:cNvPr id="31" name="Picture 30">
            <a:extLst>
              <a:ext uri="{FF2B5EF4-FFF2-40B4-BE49-F238E27FC236}">
                <a16:creationId xmlns:a16="http://schemas.microsoft.com/office/drawing/2014/main" id="{94B2E32B-02DD-49C2-AE2D-04AB233B3209}"/>
              </a:ext>
            </a:extLst>
          </p:cNvPr>
          <p:cNvPicPr>
            <a:picLocks noChangeAspect="1"/>
          </p:cNvPicPr>
          <p:nvPr/>
        </p:nvPicPr>
        <p:blipFill>
          <a:blip r:embed="rId3"/>
          <a:stretch>
            <a:fillRect/>
          </a:stretch>
        </p:blipFill>
        <p:spPr>
          <a:xfrm>
            <a:off x="5748147" y="2335453"/>
            <a:ext cx="612648" cy="612648"/>
          </a:xfrm>
          <a:prstGeom prst="rect">
            <a:avLst/>
          </a:prstGeom>
        </p:spPr>
      </p:pic>
      <p:pic>
        <p:nvPicPr>
          <p:cNvPr id="32" name="Picture 31">
            <a:extLst>
              <a:ext uri="{FF2B5EF4-FFF2-40B4-BE49-F238E27FC236}">
                <a16:creationId xmlns:a16="http://schemas.microsoft.com/office/drawing/2014/main" id="{F459A45E-BCDC-5B95-453F-A544400984A2}"/>
              </a:ext>
            </a:extLst>
          </p:cNvPr>
          <p:cNvPicPr>
            <a:picLocks noChangeAspect="1"/>
          </p:cNvPicPr>
          <p:nvPr/>
        </p:nvPicPr>
        <p:blipFill>
          <a:blip r:embed="rId4"/>
          <a:stretch>
            <a:fillRect/>
          </a:stretch>
        </p:blipFill>
        <p:spPr>
          <a:xfrm>
            <a:off x="9392033" y="2335453"/>
            <a:ext cx="612648" cy="612648"/>
          </a:xfrm>
          <a:prstGeom prst="rect">
            <a:avLst/>
          </a:prstGeom>
        </p:spPr>
      </p:pic>
      <p:sp>
        <p:nvSpPr>
          <p:cNvPr id="2" name="Google Shape;507;p14">
            <a:extLst>
              <a:ext uri="{FF2B5EF4-FFF2-40B4-BE49-F238E27FC236}">
                <a16:creationId xmlns:a16="http://schemas.microsoft.com/office/drawing/2014/main" id="{C5D07634-F99B-BBBE-A653-685F28F1E66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01AEEDB7-DB15-3FAC-10BA-5700CF4F736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229658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5AD8CB55-9DDF-DEBC-94AD-5131C65C656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Object 9" hidden="1">
                        <a:extLst>
                          <a:ext uri="{FF2B5EF4-FFF2-40B4-BE49-F238E27FC236}">
                            <a16:creationId xmlns:a16="http://schemas.microsoft.com/office/drawing/2014/main" id="{5AD8CB55-9DDF-DEBC-94AD-5131C65C656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vert="horz"/>
          <a:lstStyle/>
          <a:p>
            <a:r>
              <a:rPr lang="en-US" dirty="0"/>
              <a:t>[Three key trends or areas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5" name="Text Placeholder 14">
            <a:extLst>
              <a:ext uri="{FF2B5EF4-FFF2-40B4-BE49-F238E27FC236}">
                <a16:creationId xmlns:a16="http://schemas.microsoft.com/office/drawing/2014/main" id="{A82F97DF-E9C5-47AC-7062-3B5439CDDE06}"/>
              </a:ext>
            </a:extLst>
          </p:cNvPr>
          <p:cNvSpPr>
            <a:spLocks noGrp="1"/>
          </p:cNvSpPr>
          <p:nvPr>
            <p:ph type="body" sz="quarter" idx="17"/>
          </p:nvPr>
        </p:nvSpPr>
        <p:spPr/>
        <p:txBody>
          <a:bodyPr/>
          <a:lstStyle/>
          <a:p>
            <a:endParaRPr lang="en-US"/>
          </a:p>
        </p:txBody>
      </p:sp>
      <p:sp>
        <p:nvSpPr>
          <p:cNvPr id="5" name="Oval 61">
            <a:extLst>
              <a:ext uri="{FF2B5EF4-FFF2-40B4-BE49-F238E27FC236}">
                <a16:creationId xmlns:a16="http://schemas.microsoft.com/office/drawing/2014/main" id="{F532D2DA-A16A-D316-2A47-1D10763F7496}"/>
              </a:ext>
            </a:extLst>
          </p:cNvPr>
          <p:cNvSpPr>
            <a:spLocks noChangeAspect="1"/>
          </p:cNvSpPr>
          <p:nvPr/>
        </p:nvSpPr>
        <p:spPr>
          <a:xfrm>
            <a:off x="526137" y="1888918"/>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61">
            <a:extLst>
              <a:ext uri="{FF2B5EF4-FFF2-40B4-BE49-F238E27FC236}">
                <a16:creationId xmlns:a16="http://schemas.microsoft.com/office/drawing/2014/main" id="{BC61B54C-805E-FF7A-0EE7-19D341A4DF67}"/>
              </a:ext>
            </a:extLst>
          </p:cNvPr>
          <p:cNvSpPr>
            <a:spLocks noChangeAspect="1"/>
          </p:cNvSpPr>
          <p:nvPr/>
        </p:nvSpPr>
        <p:spPr>
          <a:xfrm>
            <a:off x="526137" y="3460383"/>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Oval 61">
            <a:extLst>
              <a:ext uri="{FF2B5EF4-FFF2-40B4-BE49-F238E27FC236}">
                <a16:creationId xmlns:a16="http://schemas.microsoft.com/office/drawing/2014/main" id="{458529BB-DC38-DE7F-D0AD-A73BFAA69BF7}"/>
              </a:ext>
            </a:extLst>
          </p:cNvPr>
          <p:cNvSpPr>
            <a:spLocks noChangeAspect="1"/>
          </p:cNvSpPr>
          <p:nvPr/>
        </p:nvSpPr>
        <p:spPr>
          <a:xfrm>
            <a:off x="526137" y="5031847"/>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Pladsholder til indhold 2">
            <a:extLst>
              <a:ext uri="{FF2B5EF4-FFF2-40B4-BE49-F238E27FC236}">
                <a16:creationId xmlns:a16="http://schemas.microsoft.com/office/drawing/2014/main" id="{F76995CD-E6D3-691B-898F-365D75FC7399}"/>
              </a:ext>
            </a:extLst>
          </p:cNvPr>
          <p:cNvSpPr txBox="1">
            <a:spLocks/>
          </p:cNvSpPr>
          <p:nvPr/>
        </p:nvSpPr>
        <p:spPr>
          <a:xfrm>
            <a:off x="1872702" y="5031847"/>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600"/>
              </a:spcAft>
              <a:buNone/>
            </a:pPr>
            <a:r>
              <a:rPr kumimoji="0" lang="en-GB" sz="1400" b="1" i="0" u="none" strike="noStrike" kern="1200" cap="none" spc="0" normalizeH="0" baseline="0" noProof="0" dirty="0">
                <a:ln>
                  <a:noFill/>
                </a:ln>
                <a:effectLst/>
                <a:uLnTx/>
                <a:uFillTx/>
                <a:latin typeface="Arial" panose="020B0604020202020204"/>
                <a:ea typeface="+mn-ea"/>
                <a:cs typeface="+mn-cs"/>
              </a:rPr>
              <a:t>[Trend/area 3]</a:t>
            </a:r>
            <a:endParaRPr lang="en-US" sz="1050" b="1" dirty="0">
              <a:latin typeface="Arial" panose="020B0604020202020204" pitchFamily="34" charset="0"/>
              <a:cs typeface="Arial" panose="020B0604020202020204" pitchFamily="34" charset="0"/>
            </a:endParaRPr>
          </a:p>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p:txBody>
      </p:sp>
      <p:sp>
        <p:nvSpPr>
          <p:cNvPr id="12" name="Pladsholder til indhold 2">
            <a:extLst>
              <a:ext uri="{FF2B5EF4-FFF2-40B4-BE49-F238E27FC236}">
                <a16:creationId xmlns:a16="http://schemas.microsoft.com/office/drawing/2014/main" id="{E444FF00-B941-144A-AF68-8B0C76D29D4B}"/>
              </a:ext>
            </a:extLst>
          </p:cNvPr>
          <p:cNvSpPr txBox="1">
            <a:spLocks/>
          </p:cNvSpPr>
          <p:nvPr/>
        </p:nvSpPr>
        <p:spPr>
          <a:xfrm>
            <a:off x="1872702" y="1888918"/>
            <a:ext cx="9764562" cy="118872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kumimoji="0" lang="en-GB" sz="1400" b="1" i="0" u="none" strike="noStrike" kern="1200" cap="none" spc="0" normalizeH="0" baseline="0" noProof="0" dirty="0">
                <a:ln>
                  <a:noFill/>
                </a:ln>
                <a:solidFill>
                  <a:schemeClr val="tx1"/>
                </a:solidFill>
                <a:effectLst/>
                <a:uLnTx/>
                <a:uFillTx/>
                <a:latin typeface="Arial" panose="020B0604020202020204"/>
                <a:ea typeface="+mn-ea"/>
                <a:cs typeface="+mn-cs"/>
              </a:rPr>
              <a:t>[Trend/area 1]</a:t>
            </a:r>
            <a:endParaRPr lang="en-US" b="1"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13" name="Pladsholder til indhold 2">
            <a:extLst>
              <a:ext uri="{FF2B5EF4-FFF2-40B4-BE49-F238E27FC236}">
                <a16:creationId xmlns:a16="http://schemas.microsoft.com/office/drawing/2014/main" id="{C9E046CE-B919-D18C-7C81-BCCF684ECF5A}"/>
              </a:ext>
            </a:extLst>
          </p:cNvPr>
          <p:cNvSpPr txBox="1">
            <a:spLocks/>
          </p:cNvSpPr>
          <p:nvPr/>
        </p:nvSpPr>
        <p:spPr>
          <a:xfrm>
            <a:off x="1872702" y="3460383"/>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600"/>
              </a:spcAft>
              <a:buNone/>
            </a:pPr>
            <a:r>
              <a:rPr kumimoji="0" lang="en-GB" sz="1400" b="1" i="0" u="none" strike="noStrike" kern="1200" cap="none" spc="0" normalizeH="0" baseline="0" noProof="0" dirty="0">
                <a:ln>
                  <a:noFill/>
                </a:ln>
                <a:effectLst/>
                <a:uLnTx/>
                <a:uFillTx/>
                <a:latin typeface="Arial" panose="020B0604020202020204"/>
                <a:ea typeface="+mn-ea"/>
                <a:cs typeface="+mn-cs"/>
              </a:rPr>
              <a:t>[Trend/area 2]</a:t>
            </a:r>
            <a:endParaRPr lang="en-US" sz="1050" b="1" dirty="0">
              <a:latin typeface="Arial" panose="020B0604020202020204" pitchFamily="34" charset="0"/>
              <a:cs typeface="Arial" panose="020B0604020202020204" pitchFamily="34" charset="0"/>
            </a:endParaRPr>
          </a:p>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effectLst/>
                <a:uLnTx/>
                <a:uFillTx/>
                <a:latin typeface="Arial"/>
                <a:ea typeface="+mn-ea"/>
                <a:cs typeface="Arial" panose="020B0604020202020204" pitchFamily="34" charset="0"/>
              </a:rPr>
              <a:t>[Short description of trend in 3-4 bullet points]</a:t>
            </a:r>
          </a:p>
        </p:txBody>
      </p:sp>
      <p:pic>
        <p:nvPicPr>
          <p:cNvPr id="19" name="Picture 18">
            <a:extLst>
              <a:ext uri="{FF2B5EF4-FFF2-40B4-BE49-F238E27FC236}">
                <a16:creationId xmlns:a16="http://schemas.microsoft.com/office/drawing/2014/main" id="{D7811C78-CF7A-1D36-54E9-561DE45CEA26}"/>
              </a:ext>
            </a:extLst>
          </p:cNvPr>
          <p:cNvPicPr>
            <a:picLocks noChangeAspect="1"/>
          </p:cNvPicPr>
          <p:nvPr/>
        </p:nvPicPr>
        <p:blipFill>
          <a:blip r:embed="rId5"/>
          <a:stretch>
            <a:fillRect/>
          </a:stretch>
        </p:blipFill>
        <p:spPr>
          <a:xfrm>
            <a:off x="841605" y="5347315"/>
            <a:ext cx="557784" cy="557784"/>
          </a:xfrm>
          <a:prstGeom prst="rect">
            <a:avLst/>
          </a:prstGeom>
        </p:spPr>
      </p:pic>
      <p:pic>
        <p:nvPicPr>
          <p:cNvPr id="21" name="Picture 20">
            <a:extLst>
              <a:ext uri="{FF2B5EF4-FFF2-40B4-BE49-F238E27FC236}">
                <a16:creationId xmlns:a16="http://schemas.microsoft.com/office/drawing/2014/main" id="{9001CF16-78D9-B793-C036-8EF0B7AB149A}"/>
              </a:ext>
            </a:extLst>
          </p:cNvPr>
          <p:cNvPicPr>
            <a:picLocks noChangeAspect="1"/>
          </p:cNvPicPr>
          <p:nvPr/>
        </p:nvPicPr>
        <p:blipFill>
          <a:blip r:embed="rId6"/>
          <a:stretch>
            <a:fillRect/>
          </a:stretch>
        </p:blipFill>
        <p:spPr>
          <a:xfrm>
            <a:off x="841605" y="3775851"/>
            <a:ext cx="557784" cy="557784"/>
          </a:xfrm>
          <a:prstGeom prst="rect">
            <a:avLst/>
          </a:prstGeom>
        </p:spPr>
      </p:pic>
      <p:pic>
        <p:nvPicPr>
          <p:cNvPr id="22" name="Picture 21">
            <a:extLst>
              <a:ext uri="{FF2B5EF4-FFF2-40B4-BE49-F238E27FC236}">
                <a16:creationId xmlns:a16="http://schemas.microsoft.com/office/drawing/2014/main" id="{791695A2-6B50-E476-5DBD-81CCA90B3761}"/>
              </a:ext>
            </a:extLst>
          </p:cNvPr>
          <p:cNvPicPr>
            <a:picLocks noChangeAspect="1"/>
          </p:cNvPicPr>
          <p:nvPr/>
        </p:nvPicPr>
        <p:blipFill>
          <a:blip r:embed="rId7"/>
          <a:stretch>
            <a:fillRect/>
          </a:stretch>
        </p:blipFill>
        <p:spPr>
          <a:xfrm>
            <a:off x="841605" y="2204386"/>
            <a:ext cx="557784" cy="557784"/>
          </a:xfrm>
          <a:prstGeom prst="rect">
            <a:avLst/>
          </a:prstGeom>
        </p:spPr>
      </p:pic>
      <p:sp>
        <p:nvSpPr>
          <p:cNvPr id="4" name="Google Shape;507;p14">
            <a:extLst>
              <a:ext uri="{FF2B5EF4-FFF2-40B4-BE49-F238E27FC236}">
                <a16:creationId xmlns:a16="http://schemas.microsoft.com/office/drawing/2014/main" id="{7C9A8C1D-81B9-53FE-D2A0-D547B4E885D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4058286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[Three key trends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7" name="Straight Connector 36">
            <a:extLst>
              <a:ext uri="{FF2B5EF4-FFF2-40B4-BE49-F238E27FC236}">
                <a16:creationId xmlns:a16="http://schemas.microsoft.com/office/drawing/2014/main" id="{1939C52A-556C-F21A-217D-404D0DBA2011}"/>
              </a:ext>
            </a:extLst>
          </p:cNvPr>
          <p:cNvCxnSpPr>
            <a:cxnSpLocks/>
          </p:cNvCxnSpPr>
          <p:nvPr/>
        </p:nvCxnSpPr>
        <p:spPr>
          <a:xfrm>
            <a:off x="554736" y="3346927"/>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41F258-D9DE-093E-B507-5B2D7B555AF1}"/>
              </a:ext>
            </a:extLst>
          </p:cNvPr>
          <p:cNvSpPr/>
          <p:nvPr/>
        </p:nvSpPr>
        <p:spPr>
          <a:xfrm>
            <a:off x="554736" y="2043909"/>
            <a:ext cx="1357499"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a:ea typeface="+mn-ea"/>
                <a:cs typeface="+mn-cs"/>
              </a:rPr>
              <a:t>[Trend 1]</a:t>
            </a:r>
          </a:p>
        </p:txBody>
      </p:sp>
      <p:sp>
        <p:nvSpPr>
          <p:cNvPr id="41" name="Rectangle 40">
            <a:extLst>
              <a:ext uri="{FF2B5EF4-FFF2-40B4-BE49-F238E27FC236}">
                <a16:creationId xmlns:a16="http://schemas.microsoft.com/office/drawing/2014/main" id="{4E41B723-678C-40DC-B714-001ADC8578B6}"/>
              </a:ext>
            </a:extLst>
          </p:cNvPr>
          <p:cNvSpPr/>
          <p:nvPr/>
        </p:nvSpPr>
        <p:spPr>
          <a:xfrm>
            <a:off x="554736" y="3480132"/>
            <a:ext cx="1357499"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a:ea typeface="+mn-ea"/>
                <a:cs typeface="+mn-cs"/>
              </a:rPr>
              <a:t>[Trend 2]</a:t>
            </a:r>
          </a:p>
        </p:txBody>
      </p:sp>
      <p:cxnSp>
        <p:nvCxnSpPr>
          <p:cNvPr id="43" name="Straight Connector 42">
            <a:extLst>
              <a:ext uri="{FF2B5EF4-FFF2-40B4-BE49-F238E27FC236}">
                <a16:creationId xmlns:a16="http://schemas.microsoft.com/office/drawing/2014/main" id="{16A03479-F557-708F-D8AF-5A02EE49326D}"/>
              </a:ext>
            </a:extLst>
          </p:cNvPr>
          <p:cNvCxnSpPr>
            <a:cxnSpLocks/>
          </p:cNvCxnSpPr>
          <p:nvPr/>
        </p:nvCxnSpPr>
        <p:spPr>
          <a:xfrm>
            <a:off x="554736" y="4783151"/>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D89E247-91AF-6FE2-853B-7D0725EDE75B}"/>
              </a:ext>
            </a:extLst>
          </p:cNvPr>
          <p:cNvSpPr/>
          <p:nvPr/>
        </p:nvSpPr>
        <p:spPr>
          <a:xfrm>
            <a:off x="554736" y="4916356"/>
            <a:ext cx="1357499"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a:ea typeface="+mn-ea"/>
                <a:cs typeface="+mn-cs"/>
              </a:rPr>
              <a:t>[Trend 3]</a:t>
            </a:r>
          </a:p>
        </p:txBody>
      </p:sp>
      <p:sp>
        <p:nvSpPr>
          <p:cNvPr id="47" name="TextBox 46">
            <a:extLst>
              <a:ext uri="{FF2B5EF4-FFF2-40B4-BE49-F238E27FC236}">
                <a16:creationId xmlns:a16="http://schemas.microsoft.com/office/drawing/2014/main" id="{25D0D3B5-448D-4558-AF4A-EAB181443A31}"/>
              </a:ext>
            </a:extLst>
          </p:cNvPr>
          <p:cNvSpPr txBox="1"/>
          <p:nvPr/>
        </p:nvSpPr>
        <p:spPr>
          <a:xfrm>
            <a:off x="2106797" y="2043909"/>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48" name="TextBox 47">
            <a:extLst>
              <a:ext uri="{FF2B5EF4-FFF2-40B4-BE49-F238E27FC236}">
                <a16:creationId xmlns:a16="http://schemas.microsoft.com/office/drawing/2014/main" id="{D5E14700-08CC-8850-1D54-AAA9BA13D341}"/>
              </a:ext>
            </a:extLst>
          </p:cNvPr>
          <p:cNvSpPr txBox="1"/>
          <p:nvPr/>
        </p:nvSpPr>
        <p:spPr>
          <a:xfrm>
            <a:off x="7926377" y="204390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49" name="TextBox 48">
            <a:extLst>
              <a:ext uri="{FF2B5EF4-FFF2-40B4-BE49-F238E27FC236}">
                <a16:creationId xmlns:a16="http://schemas.microsoft.com/office/drawing/2014/main" id="{EDD7DB5E-0057-8062-1814-86BDB3E21B58}"/>
              </a:ext>
            </a:extLst>
          </p:cNvPr>
          <p:cNvSpPr txBox="1"/>
          <p:nvPr/>
        </p:nvSpPr>
        <p:spPr>
          <a:xfrm>
            <a:off x="7926377" y="3480132"/>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50" name="TextBox 49">
            <a:extLst>
              <a:ext uri="{FF2B5EF4-FFF2-40B4-BE49-F238E27FC236}">
                <a16:creationId xmlns:a16="http://schemas.microsoft.com/office/drawing/2014/main" id="{CFACDD8B-2E6B-77F4-367A-0B6D2286988D}"/>
              </a:ext>
            </a:extLst>
          </p:cNvPr>
          <p:cNvSpPr txBox="1"/>
          <p:nvPr/>
        </p:nvSpPr>
        <p:spPr>
          <a:xfrm>
            <a:off x="2106797" y="3480132"/>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51" name="TextBox 50">
            <a:extLst>
              <a:ext uri="{FF2B5EF4-FFF2-40B4-BE49-F238E27FC236}">
                <a16:creationId xmlns:a16="http://schemas.microsoft.com/office/drawing/2014/main" id="{72AF739C-DDD1-8C57-1174-F75BBEDB36CC}"/>
              </a:ext>
            </a:extLst>
          </p:cNvPr>
          <p:cNvSpPr txBox="1"/>
          <p:nvPr/>
        </p:nvSpPr>
        <p:spPr>
          <a:xfrm>
            <a:off x="2106797" y="4916356"/>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52" name="TextBox 51">
            <a:extLst>
              <a:ext uri="{FF2B5EF4-FFF2-40B4-BE49-F238E27FC236}">
                <a16:creationId xmlns:a16="http://schemas.microsoft.com/office/drawing/2014/main" id="{6AE9A083-C5E6-E58E-4A37-EF5BE1E45D95}"/>
              </a:ext>
            </a:extLst>
          </p:cNvPr>
          <p:cNvSpPr txBox="1"/>
          <p:nvPr/>
        </p:nvSpPr>
        <p:spPr>
          <a:xfrm>
            <a:off x="7926377" y="4916356"/>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20" name="TextBox 19">
            <a:extLst>
              <a:ext uri="{FF2B5EF4-FFF2-40B4-BE49-F238E27FC236}">
                <a16:creationId xmlns:a16="http://schemas.microsoft.com/office/drawing/2014/main" id="{550CACB0-2A19-BDB5-3FF9-3F0BDA4D16CB}"/>
              </a:ext>
            </a:extLst>
          </p:cNvPr>
          <p:cNvSpPr txBox="1"/>
          <p:nvPr/>
        </p:nvSpPr>
        <p:spPr>
          <a:xfrm>
            <a:off x="554736" y="1616290"/>
            <a:ext cx="135749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Trend</a:t>
            </a:r>
          </a:p>
        </p:txBody>
      </p:sp>
      <p:cxnSp>
        <p:nvCxnSpPr>
          <p:cNvPr id="21" name="Straight Connector 20">
            <a:extLst>
              <a:ext uri="{FF2B5EF4-FFF2-40B4-BE49-F238E27FC236}">
                <a16:creationId xmlns:a16="http://schemas.microsoft.com/office/drawing/2014/main" id="{23B5A489-68B4-285F-2E12-3BD53D17809B}"/>
              </a:ext>
            </a:extLst>
          </p:cNvPr>
          <p:cNvCxnSpPr>
            <a:cxnSpLocks/>
          </p:cNvCxnSpPr>
          <p:nvPr/>
        </p:nvCxnSpPr>
        <p:spPr>
          <a:xfrm>
            <a:off x="554736" y="1913925"/>
            <a:ext cx="13574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A1B764-F5A3-66D9-9EBB-518CDEB027E4}"/>
              </a:ext>
            </a:extLst>
          </p:cNvPr>
          <p:cNvSpPr txBox="1"/>
          <p:nvPr/>
        </p:nvSpPr>
        <p:spPr>
          <a:xfrm>
            <a:off x="2106797" y="1616290"/>
            <a:ext cx="562501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Description</a:t>
            </a:r>
          </a:p>
        </p:txBody>
      </p:sp>
      <p:cxnSp>
        <p:nvCxnSpPr>
          <p:cNvPr id="31" name="Straight Connector 30">
            <a:extLst>
              <a:ext uri="{FF2B5EF4-FFF2-40B4-BE49-F238E27FC236}">
                <a16:creationId xmlns:a16="http://schemas.microsoft.com/office/drawing/2014/main" id="{8EF15871-D505-0FC3-927A-5DF62D2D27B7}"/>
              </a:ext>
            </a:extLst>
          </p:cNvPr>
          <p:cNvCxnSpPr>
            <a:cxnSpLocks/>
          </p:cNvCxnSpPr>
          <p:nvPr/>
        </p:nvCxnSpPr>
        <p:spPr>
          <a:xfrm>
            <a:off x="2106798" y="1913925"/>
            <a:ext cx="56250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EB0B72-B21F-7AAA-DC37-E096913473FB}"/>
              </a:ext>
            </a:extLst>
          </p:cNvPr>
          <p:cNvSpPr txBox="1"/>
          <p:nvPr/>
        </p:nvSpPr>
        <p:spPr>
          <a:xfrm>
            <a:off x="7926377" y="1616290"/>
            <a:ext cx="371088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Examples</a:t>
            </a:r>
          </a:p>
        </p:txBody>
      </p:sp>
      <p:cxnSp>
        <p:nvCxnSpPr>
          <p:cNvPr id="35" name="Straight Connector 34">
            <a:extLst>
              <a:ext uri="{FF2B5EF4-FFF2-40B4-BE49-F238E27FC236}">
                <a16:creationId xmlns:a16="http://schemas.microsoft.com/office/drawing/2014/main" id="{27A8DB26-8726-5427-F354-5B5C35B7743B}"/>
              </a:ext>
            </a:extLst>
          </p:cNvPr>
          <p:cNvCxnSpPr>
            <a:cxnSpLocks/>
          </p:cNvCxnSpPr>
          <p:nvPr/>
        </p:nvCxnSpPr>
        <p:spPr>
          <a:xfrm>
            <a:off x="7926378" y="1913925"/>
            <a:ext cx="37108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57D83938-8F29-7445-4B9F-DEA210F54C5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9E07CEB9-7879-4C8D-C658-F1B39EF8135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94990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[Three key trends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6" name="Text Placeholder 15">
            <a:extLst>
              <a:ext uri="{FF2B5EF4-FFF2-40B4-BE49-F238E27FC236}">
                <a16:creationId xmlns:a16="http://schemas.microsoft.com/office/drawing/2014/main" id="{144A29AA-77D9-294D-3D0D-9CF34B7BA07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8"/>
            <a:ext cx="1837546" cy="1304732"/>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1]</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3384739"/>
            <a:ext cx="1837546" cy="1304732"/>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2]</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4941160"/>
            <a:ext cx="1837546" cy="1304732"/>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3]</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0" y="1835758"/>
            <a:ext cx="8897223" cy="130261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3389699"/>
            <a:ext cx="8897473" cy="130261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4943640"/>
            <a:ext cx="8897473" cy="130261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30" name="Oval 29">
            <a:extLst>
              <a:ext uri="{FF2B5EF4-FFF2-40B4-BE49-F238E27FC236}">
                <a16:creationId xmlns:a16="http://schemas.microsoft.com/office/drawing/2014/main" id="{294C9200-4DE4-3312-12F4-4E5D5CA6D0A0}"/>
              </a:ext>
            </a:extLst>
          </p:cNvPr>
          <p:cNvSpPr/>
          <p:nvPr/>
        </p:nvSpPr>
        <p:spPr>
          <a:xfrm>
            <a:off x="516187" y="2288528"/>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3844949"/>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5401370"/>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4" name="Google Shape;507;p14">
            <a:extLst>
              <a:ext uri="{FF2B5EF4-FFF2-40B4-BE49-F238E27FC236}">
                <a16:creationId xmlns:a16="http://schemas.microsoft.com/office/drawing/2014/main" id="{F5D8C18B-C862-DBC1-BF2F-399BCE38442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632903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2141-97FC-2744-890A-6849888C703F}"/>
              </a:ext>
            </a:extLst>
          </p:cNvPr>
          <p:cNvSpPr>
            <a:spLocks noGrp="1"/>
          </p:cNvSpPr>
          <p:nvPr>
            <p:ph type="title"/>
          </p:nvPr>
        </p:nvSpPr>
        <p:spPr/>
        <p:txBody>
          <a:bodyPr/>
          <a:lstStyle/>
          <a:p>
            <a:r>
              <a:rPr lang="en-US" dirty="0"/>
              <a:t>[Four key trends slide / Insert action title]</a:t>
            </a:r>
            <a:endParaRPr lang="en-GB" dirty="0"/>
          </a:p>
        </p:txBody>
      </p:sp>
      <p:sp>
        <p:nvSpPr>
          <p:cNvPr id="5" name="Subtitle 4">
            <a:extLst>
              <a:ext uri="{FF2B5EF4-FFF2-40B4-BE49-F238E27FC236}">
                <a16:creationId xmlns:a16="http://schemas.microsoft.com/office/drawing/2014/main" id="{82B25D5C-05FC-1BBC-F842-D722A700F39C}"/>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8A2C0750-D9D1-2E08-3700-BC9259AF9E1D}"/>
              </a:ext>
            </a:extLst>
          </p:cNvPr>
          <p:cNvSpPr>
            <a:spLocks noGrp="1"/>
          </p:cNvSpPr>
          <p:nvPr>
            <p:ph type="body" sz="quarter" idx="17"/>
          </p:nvPr>
        </p:nvSpPr>
        <p:spPr/>
        <p:txBody>
          <a:bodyPr/>
          <a:lstStyle/>
          <a:p>
            <a:endParaRPr lang="en-US"/>
          </a:p>
        </p:txBody>
      </p:sp>
      <p:sp>
        <p:nvSpPr>
          <p:cNvPr id="9" name="TextBox 8">
            <a:extLst>
              <a:ext uri="{FF2B5EF4-FFF2-40B4-BE49-F238E27FC236}">
                <a16:creationId xmlns:a16="http://schemas.microsoft.com/office/drawing/2014/main" id="{9C67DE18-F408-331C-7C03-C5D8FF99D9E7}"/>
              </a:ext>
            </a:extLst>
          </p:cNvPr>
          <p:cNvSpPr txBox="1"/>
          <p:nvPr/>
        </p:nvSpPr>
        <p:spPr>
          <a:xfrm>
            <a:off x="851377" y="3545377"/>
            <a:ext cx="2233748" cy="1268791"/>
          </a:xfrm>
          <a:prstGeom prst="rect">
            <a:avLst/>
          </a:prstGeom>
          <a:noFill/>
        </p:spPr>
        <p:txBody>
          <a:bodyPr wrap="square" tIns="144000" rtlCol="0">
            <a:spAutoFit/>
          </a:bodyPr>
          <a:lstStyle/>
          <a:p>
            <a:pPr algn="ctr"/>
            <a:r>
              <a:rPr lang="en-US" sz="1600" b="1" dirty="0"/>
              <a:t>Trend 1</a:t>
            </a:r>
          </a:p>
          <a:p>
            <a:endParaRPr lang="en-US" dirty="0"/>
          </a:p>
          <a:p>
            <a:pPr algn="ctr"/>
            <a:r>
              <a:rPr lang="en-US" dirty="0"/>
              <a:t>Short description of trend [3-4 lines]</a:t>
            </a:r>
          </a:p>
        </p:txBody>
      </p:sp>
      <p:sp>
        <p:nvSpPr>
          <p:cNvPr id="10" name="TextBox 9">
            <a:extLst>
              <a:ext uri="{FF2B5EF4-FFF2-40B4-BE49-F238E27FC236}">
                <a16:creationId xmlns:a16="http://schemas.microsoft.com/office/drawing/2014/main" id="{4896ED2B-5EF0-25B3-18A3-B0AD4D16359E}"/>
              </a:ext>
            </a:extLst>
          </p:cNvPr>
          <p:cNvSpPr txBox="1"/>
          <p:nvPr/>
        </p:nvSpPr>
        <p:spPr>
          <a:xfrm>
            <a:off x="3632315" y="3545377"/>
            <a:ext cx="2233748" cy="1268791"/>
          </a:xfrm>
          <a:prstGeom prst="rect">
            <a:avLst/>
          </a:prstGeom>
          <a:noFill/>
        </p:spPr>
        <p:txBody>
          <a:bodyPr wrap="square" tIns="144000" rtlCol="0">
            <a:spAutoFit/>
          </a:bodyPr>
          <a:lstStyle/>
          <a:p>
            <a:pPr algn="ctr"/>
            <a:r>
              <a:rPr lang="en-US" sz="1600" b="1"/>
              <a:t>Trend 2</a:t>
            </a:r>
          </a:p>
          <a:p>
            <a:endParaRPr lang="en-US"/>
          </a:p>
          <a:p>
            <a:pPr algn="ctr"/>
            <a:r>
              <a:rPr lang="en-US"/>
              <a:t>Short description of trend [3-4 lines]</a:t>
            </a:r>
          </a:p>
        </p:txBody>
      </p:sp>
      <p:sp>
        <p:nvSpPr>
          <p:cNvPr id="11" name="TextBox 10">
            <a:extLst>
              <a:ext uri="{FF2B5EF4-FFF2-40B4-BE49-F238E27FC236}">
                <a16:creationId xmlns:a16="http://schemas.microsoft.com/office/drawing/2014/main" id="{14A43093-1C44-0001-B46A-35DEB8E8C1B8}"/>
              </a:ext>
            </a:extLst>
          </p:cNvPr>
          <p:cNvSpPr txBox="1"/>
          <p:nvPr/>
        </p:nvSpPr>
        <p:spPr>
          <a:xfrm>
            <a:off x="6402252" y="3545377"/>
            <a:ext cx="2233748" cy="1268791"/>
          </a:xfrm>
          <a:prstGeom prst="rect">
            <a:avLst/>
          </a:prstGeom>
          <a:noFill/>
        </p:spPr>
        <p:txBody>
          <a:bodyPr wrap="square" tIns="144000" rtlCol="0">
            <a:spAutoFit/>
          </a:bodyPr>
          <a:lstStyle/>
          <a:p>
            <a:pPr algn="ctr"/>
            <a:r>
              <a:rPr lang="en-US" sz="1600" b="1"/>
              <a:t>Trend 3</a:t>
            </a:r>
          </a:p>
          <a:p>
            <a:endParaRPr lang="en-US"/>
          </a:p>
          <a:p>
            <a:pPr algn="ctr"/>
            <a:r>
              <a:rPr lang="en-US"/>
              <a:t>Short description of trend [3-4 lines]</a:t>
            </a:r>
          </a:p>
        </p:txBody>
      </p:sp>
      <p:sp>
        <p:nvSpPr>
          <p:cNvPr id="12" name="TextBox 11">
            <a:extLst>
              <a:ext uri="{FF2B5EF4-FFF2-40B4-BE49-F238E27FC236}">
                <a16:creationId xmlns:a16="http://schemas.microsoft.com/office/drawing/2014/main" id="{6CFB9F6B-D4C5-2D7D-0DBF-6C58CA0F79FB}"/>
              </a:ext>
            </a:extLst>
          </p:cNvPr>
          <p:cNvSpPr txBox="1"/>
          <p:nvPr/>
        </p:nvSpPr>
        <p:spPr>
          <a:xfrm>
            <a:off x="9172189" y="3545377"/>
            <a:ext cx="2233748" cy="1268791"/>
          </a:xfrm>
          <a:prstGeom prst="rect">
            <a:avLst/>
          </a:prstGeom>
          <a:noFill/>
        </p:spPr>
        <p:txBody>
          <a:bodyPr wrap="square" tIns="144000" rtlCol="0">
            <a:spAutoFit/>
          </a:bodyPr>
          <a:lstStyle/>
          <a:p>
            <a:pPr algn="ctr"/>
            <a:r>
              <a:rPr lang="en-US" sz="1600" b="1"/>
              <a:t>Trend 4</a:t>
            </a:r>
          </a:p>
          <a:p>
            <a:endParaRPr lang="en-US"/>
          </a:p>
          <a:p>
            <a:pPr algn="ctr"/>
            <a:r>
              <a:rPr lang="en-US"/>
              <a:t>Short description of trend [3-4 lines]</a:t>
            </a:r>
          </a:p>
        </p:txBody>
      </p:sp>
      <p:sp>
        <p:nvSpPr>
          <p:cNvPr id="13" name="Oval 12">
            <a:extLst>
              <a:ext uri="{FF2B5EF4-FFF2-40B4-BE49-F238E27FC236}">
                <a16:creationId xmlns:a16="http://schemas.microsoft.com/office/drawing/2014/main" id="{4D6A3831-7CA1-3D1E-385D-B8212AFFE654}"/>
              </a:ext>
            </a:extLst>
          </p:cNvPr>
          <p:cNvSpPr>
            <a:spLocks noChangeAspect="1"/>
          </p:cNvSpPr>
          <p:nvPr/>
        </p:nvSpPr>
        <p:spPr>
          <a:xfrm>
            <a:off x="1428251"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14" name="Oval 13">
            <a:extLst>
              <a:ext uri="{FF2B5EF4-FFF2-40B4-BE49-F238E27FC236}">
                <a16:creationId xmlns:a16="http://schemas.microsoft.com/office/drawing/2014/main" id="{52F5F2E6-7F23-3345-5C34-8BDCB70ECB0C}"/>
              </a:ext>
            </a:extLst>
          </p:cNvPr>
          <p:cNvSpPr>
            <a:spLocks noChangeAspect="1"/>
          </p:cNvSpPr>
          <p:nvPr/>
        </p:nvSpPr>
        <p:spPr>
          <a:xfrm>
            <a:off x="4201855"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15" name="Oval 14">
            <a:extLst>
              <a:ext uri="{FF2B5EF4-FFF2-40B4-BE49-F238E27FC236}">
                <a16:creationId xmlns:a16="http://schemas.microsoft.com/office/drawing/2014/main" id="{2F122986-294D-5DFB-E637-C646FFFA0397}"/>
              </a:ext>
            </a:extLst>
          </p:cNvPr>
          <p:cNvSpPr>
            <a:spLocks noChangeAspect="1"/>
          </p:cNvSpPr>
          <p:nvPr/>
        </p:nvSpPr>
        <p:spPr>
          <a:xfrm>
            <a:off x="6975459"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16" name="Oval 15">
            <a:extLst>
              <a:ext uri="{FF2B5EF4-FFF2-40B4-BE49-F238E27FC236}">
                <a16:creationId xmlns:a16="http://schemas.microsoft.com/office/drawing/2014/main" id="{7BA6E5BE-E098-E907-7B16-858F777C741B}"/>
              </a:ext>
            </a:extLst>
          </p:cNvPr>
          <p:cNvSpPr>
            <a:spLocks noChangeAspect="1"/>
          </p:cNvSpPr>
          <p:nvPr/>
        </p:nvSpPr>
        <p:spPr>
          <a:xfrm>
            <a:off x="9749063"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cxnSp>
        <p:nvCxnSpPr>
          <p:cNvPr id="18" name="Straight Connector 17">
            <a:extLst>
              <a:ext uri="{FF2B5EF4-FFF2-40B4-BE49-F238E27FC236}">
                <a16:creationId xmlns:a16="http://schemas.microsoft.com/office/drawing/2014/main" id="{2AF3CE17-1D5E-E648-7F50-3D081C768B6E}"/>
              </a:ext>
            </a:extLst>
          </p:cNvPr>
          <p:cNvCxnSpPr>
            <a:stCxn id="13" idx="4"/>
            <a:endCxn id="9" idx="0"/>
          </p:cNvCxnSpPr>
          <p:nvPr/>
        </p:nvCxnSpPr>
        <p:spPr>
          <a:xfrm>
            <a:off x="1968251"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B85E20-99B3-C331-9826-B4D1173B82AA}"/>
              </a:ext>
            </a:extLst>
          </p:cNvPr>
          <p:cNvCxnSpPr>
            <a:cxnSpLocks/>
            <a:stCxn id="14" idx="4"/>
            <a:endCxn id="10" idx="0"/>
          </p:cNvCxnSpPr>
          <p:nvPr/>
        </p:nvCxnSpPr>
        <p:spPr>
          <a:xfrm>
            <a:off x="4741855" y="3121996"/>
            <a:ext cx="7334"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593CA4-0DA1-23D3-1F42-1A8A70B7FCEC}"/>
              </a:ext>
            </a:extLst>
          </p:cNvPr>
          <p:cNvCxnSpPr>
            <a:cxnSpLocks/>
            <a:stCxn id="15" idx="4"/>
            <a:endCxn id="11" idx="0"/>
          </p:cNvCxnSpPr>
          <p:nvPr/>
        </p:nvCxnSpPr>
        <p:spPr>
          <a:xfrm>
            <a:off x="7515459" y="3121996"/>
            <a:ext cx="3667"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26F02C-1C0A-9AD5-0314-03CCFC8199F6}"/>
              </a:ext>
            </a:extLst>
          </p:cNvPr>
          <p:cNvCxnSpPr>
            <a:cxnSpLocks/>
            <a:stCxn id="16" idx="4"/>
            <a:endCxn id="12" idx="0"/>
          </p:cNvCxnSpPr>
          <p:nvPr/>
        </p:nvCxnSpPr>
        <p:spPr>
          <a:xfrm>
            <a:off x="10289063"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
        <p:nvSpPr>
          <p:cNvPr id="4" name="Google Shape;507;p14">
            <a:extLst>
              <a:ext uri="{FF2B5EF4-FFF2-40B4-BE49-F238E27FC236}">
                <a16:creationId xmlns:a16="http://schemas.microsoft.com/office/drawing/2014/main" id="{F078A130-C4FC-5CFD-A707-90070ADF493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9DE2E8F1-E104-7732-2051-264BAA32CF4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5585724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[Four key trends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7" name="Straight Connector 36">
            <a:extLst>
              <a:ext uri="{FF2B5EF4-FFF2-40B4-BE49-F238E27FC236}">
                <a16:creationId xmlns:a16="http://schemas.microsoft.com/office/drawing/2014/main" id="{1939C52A-556C-F21A-217D-404D0DBA2011}"/>
              </a:ext>
            </a:extLst>
          </p:cNvPr>
          <p:cNvCxnSpPr>
            <a:cxnSpLocks/>
          </p:cNvCxnSpPr>
          <p:nvPr/>
        </p:nvCxnSpPr>
        <p:spPr>
          <a:xfrm>
            <a:off x="554736" y="297659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41F258-D9DE-093E-B507-5B2D7B555AF1}"/>
              </a:ext>
            </a:extLst>
          </p:cNvPr>
          <p:cNvSpPr/>
          <p:nvPr/>
        </p:nvSpPr>
        <p:spPr>
          <a:xfrm>
            <a:off x="554736" y="2043909"/>
            <a:ext cx="1357499" cy="8002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1]</a:t>
            </a:r>
          </a:p>
        </p:txBody>
      </p:sp>
      <p:sp>
        <p:nvSpPr>
          <p:cNvPr id="41" name="Rectangle 40">
            <a:extLst>
              <a:ext uri="{FF2B5EF4-FFF2-40B4-BE49-F238E27FC236}">
                <a16:creationId xmlns:a16="http://schemas.microsoft.com/office/drawing/2014/main" id="{4E41B723-678C-40DC-B714-001ADC8578B6}"/>
              </a:ext>
            </a:extLst>
          </p:cNvPr>
          <p:cNvSpPr/>
          <p:nvPr/>
        </p:nvSpPr>
        <p:spPr>
          <a:xfrm>
            <a:off x="554736" y="3109069"/>
            <a:ext cx="1357499" cy="8002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2]</a:t>
            </a:r>
          </a:p>
        </p:txBody>
      </p:sp>
      <p:cxnSp>
        <p:nvCxnSpPr>
          <p:cNvPr id="43" name="Straight Connector 42">
            <a:extLst>
              <a:ext uri="{FF2B5EF4-FFF2-40B4-BE49-F238E27FC236}">
                <a16:creationId xmlns:a16="http://schemas.microsoft.com/office/drawing/2014/main" id="{16A03479-F557-708F-D8AF-5A02EE49326D}"/>
              </a:ext>
            </a:extLst>
          </p:cNvPr>
          <p:cNvCxnSpPr>
            <a:cxnSpLocks/>
          </p:cNvCxnSpPr>
          <p:nvPr/>
        </p:nvCxnSpPr>
        <p:spPr>
          <a:xfrm>
            <a:off x="554736" y="510691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D89E247-91AF-6FE2-853B-7D0725EDE75B}"/>
              </a:ext>
            </a:extLst>
          </p:cNvPr>
          <p:cNvSpPr/>
          <p:nvPr/>
        </p:nvSpPr>
        <p:spPr>
          <a:xfrm>
            <a:off x="554736" y="4174229"/>
            <a:ext cx="1357499" cy="8002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3]</a:t>
            </a:r>
          </a:p>
        </p:txBody>
      </p:sp>
      <p:sp>
        <p:nvSpPr>
          <p:cNvPr id="47" name="TextBox 46">
            <a:extLst>
              <a:ext uri="{FF2B5EF4-FFF2-40B4-BE49-F238E27FC236}">
                <a16:creationId xmlns:a16="http://schemas.microsoft.com/office/drawing/2014/main" id="{25D0D3B5-448D-4558-AF4A-EAB181443A31}"/>
              </a:ext>
            </a:extLst>
          </p:cNvPr>
          <p:cNvSpPr txBox="1"/>
          <p:nvPr/>
        </p:nvSpPr>
        <p:spPr>
          <a:xfrm>
            <a:off x="2106797" y="2043909"/>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48" name="TextBox 47">
            <a:extLst>
              <a:ext uri="{FF2B5EF4-FFF2-40B4-BE49-F238E27FC236}">
                <a16:creationId xmlns:a16="http://schemas.microsoft.com/office/drawing/2014/main" id="{D5E14700-08CC-8850-1D54-AAA9BA13D341}"/>
              </a:ext>
            </a:extLst>
          </p:cNvPr>
          <p:cNvSpPr txBox="1"/>
          <p:nvPr/>
        </p:nvSpPr>
        <p:spPr>
          <a:xfrm>
            <a:off x="7926377" y="204390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[Select examples]</a:t>
            </a:r>
          </a:p>
        </p:txBody>
      </p:sp>
      <p:sp>
        <p:nvSpPr>
          <p:cNvPr id="49" name="TextBox 48">
            <a:extLst>
              <a:ext uri="{FF2B5EF4-FFF2-40B4-BE49-F238E27FC236}">
                <a16:creationId xmlns:a16="http://schemas.microsoft.com/office/drawing/2014/main" id="{EDD7DB5E-0057-8062-1814-86BDB3E21B58}"/>
              </a:ext>
            </a:extLst>
          </p:cNvPr>
          <p:cNvSpPr txBox="1"/>
          <p:nvPr/>
        </p:nvSpPr>
        <p:spPr>
          <a:xfrm>
            <a:off x="7926377" y="3109070"/>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50" name="TextBox 49">
            <a:extLst>
              <a:ext uri="{FF2B5EF4-FFF2-40B4-BE49-F238E27FC236}">
                <a16:creationId xmlns:a16="http://schemas.microsoft.com/office/drawing/2014/main" id="{CFACDD8B-2E6B-77F4-367A-0B6D2286988D}"/>
              </a:ext>
            </a:extLst>
          </p:cNvPr>
          <p:cNvSpPr txBox="1"/>
          <p:nvPr/>
        </p:nvSpPr>
        <p:spPr>
          <a:xfrm>
            <a:off x="2106797" y="3109070"/>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51" name="TextBox 50">
            <a:extLst>
              <a:ext uri="{FF2B5EF4-FFF2-40B4-BE49-F238E27FC236}">
                <a16:creationId xmlns:a16="http://schemas.microsoft.com/office/drawing/2014/main" id="{72AF739C-DDD1-8C57-1174-F75BBEDB36CC}"/>
              </a:ext>
            </a:extLst>
          </p:cNvPr>
          <p:cNvSpPr txBox="1"/>
          <p:nvPr/>
        </p:nvSpPr>
        <p:spPr>
          <a:xfrm>
            <a:off x="2106797" y="4174231"/>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52" name="TextBox 51">
            <a:extLst>
              <a:ext uri="{FF2B5EF4-FFF2-40B4-BE49-F238E27FC236}">
                <a16:creationId xmlns:a16="http://schemas.microsoft.com/office/drawing/2014/main" id="{6AE9A083-C5E6-E58E-4A37-EF5BE1E45D95}"/>
              </a:ext>
            </a:extLst>
          </p:cNvPr>
          <p:cNvSpPr txBox="1"/>
          <p:nvPr/>
        </p:nvSpPr>
        <p:spPr>
          <a:xfrm>
            <a:off x="7926377" y="4174231"/>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20" name="TextBox 19">
            <a:extLst>
              <a:ext uri="{FF2B5EF4-FFF2-40B4-BE49-F238E27FC236}">
                <a16:creationId xmlns:a16="http://schemas.microsoft.com/office/drawing/2014/main" id="{550CACB0-2A19-BDB5-3FF9-3F0BDA4D16CB}"/>
              </a:ext>
            </a:extLst>
          </p:cNvPr>
          <p:cNvSpPr txBox="1"/>
          <p:nvPr/>
        </p:nvSpPr>
        <p:spPr>
          <a:xfrm>
            <a:off x="554736" y="1616290"/>
            <a:ext cx="135749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Trend</a:t>
            </a:r>
          </a:p>
        </p:txBody>
      </p:sp>
      <p:cxnSp>
        <p:nvCxnSpPr>
          <p:cNvPr id="21" name="Straight Connector 20">
            <a:extLst>
              <a:ext uri="{FF2B5EF4-FFF2-40B4-BE49-F238E27FC236}">
                <a16:creationId xmlns:a16="http://schemas.microsoft.com/office/drawing/2014/main" id="{23B5A489-68B4-285F-2E12-3BD53D17809B}"/>
              </a:ext>
            </a:extLst>
          </p:cNvPr>
          <p:cNvCxnSpPr>
            <a:cxnSpLocks/>
          </p:cNvCxnSpPr>
          <p:nvPr/>
        </p:nvCxnSpPr>
        <p:spPr>
          <a:xfrm>
            <a:off x="554736" y="1913925"/>
            <a:ext cx="13574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A1B764-F5A3-66D9-9EBB-518CDEB027E4}"/>
              </a:ext>
            </a:extLst>
          </p:cNvPr>
          <p:cNvSpPr txBox="1"/>
          <p:nvPr/>
        </p:nvSpPr>
        <p:spPr>
          <a:xfrm>
            <a:off x="2106797" y="1616290"/>
            <a:ext cx="562501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Description</a:t>
            </a:r>
          </a:p>
        </p:txBody>
      </p:sp>
      <p:cxnSp>
        <p:nvCxnSpPr>
          <p:cNvPr id="31" name="Straight Connector 30">
            <a:extLst>
              <a:ext uri="{FF2B5EF4-FFF2-40B4-BE49-F238E27FC236}">
                <a16:creationId xmlns:a16="http://schemas.microsoft.com/office/drawing/2014/main" id="{8EF15871-D505-0FC3-927A-5DF62D2D27B7}"/>
              </a:ext>
            </a:extLst>
          </p:cNvPr>
          <p:cNvCxnSpPr>
            <a:cxnSpLocks/>
          </p:cNvCxnSpPr>
          <p:nvPr/>
        </p:nvCxnSpPr>
        <p:spPr>
          <a:xfrm>
            <a:off x="2106798" y="1913925"/>
            <a:ext cx="56250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EB0B72-B21F-7AAA-DC37-E096913473FB}"/>
              </a:ext>
            </a:extLst>
          </p:cNvPr>
          <p:cNvSpPr txBox="1"/>
          <p:nvPr/>
        </p:nvSpPr>
        <p:spPr>
          <a:xfrm>
            <a:off x="7926377" y="1616290"/>
            <a:ext cx="371088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Examples</a:t>
            </a:r>
          </a:p>
        </p:txBody>
      </p:sp>
      <p:cxnSp>
        <p:nvCxnSpPr>
          <p:cNvPr id="35" name="Straight Connector 34">
            <a:extLst>
              <a:ext uri="{FF2B5EF4-FFF2-40B4-BE49-F238E27FC236}">
                <a16:creationId xmlns:a16="http://schemas.microsoft.com/office/drawing/2014/main" id="{27A8DB26-8726-5427-F354-5B5C35B7743B}"/>
              </a:ext>
            </a:extLst>
          </p:cNvPr>
          <p:cNvCxnSpPr>
            <a:cxnSpLocks/>
          </p:cNvCxnSpPr>
          <p:nvPr/>
        </p:nvCxnSpPr>
        <p:spPr>
          <a:xfrm>
            <a:off x="7926378" y="1913925"/>
            <a:ext cx="37108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0448DAA-71CB-9D30-BA3E-44667B653E66}"/>
              </a:ext>
            </a:extLst>
          </p:cNvPr>
          <p:cNvSpPr/>
          <p:nvPr/>
        </p:nvSpPr>
        <p:spPr>
          <a:xfrm>
            <a:off x="554736" y="5239392"/>
            <a:ext cx="1357499" cy="8002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4]</a:t>
            </a:r>
          </a:p>
        </p:txBody>
      </p:sp>
      <p:sp>
        <p:nvSpPr>
          <p:cNvPr id="4" name="TextBox 3">
            <a:extLst>
              <a:ext uri="{FF2B5EF4-FFF2-40B4-BE49-F238E27FC236}">
                <a16:creationId xmlns:a16="http://schemas.microsoft.com/office/drawing/2014/main" id="{D8AE2503-1DD5-A772-70E4-57AF93C769E5}"/>
              </a:ext>
            </a:extLst>
          </p:cNvPr>
          <p:cNvSpPr txBox="1"/>
          <p:nvPr/>
        </p:nvSpPr>
        <p:spPr>
          <a:xfrm>
            <a:off x="2106797" y="5239392"/>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6" name="TextBox 5">
            <a:extLst>
              <a:ext uri="{FF2B5EF4-FFF2-40B4-BE49-F238E27FC236}">
                <a16:creationId xmlns:a16="http://schemas.microsoft.com/office/drawing/2014/main" id="{7B7FA7C6-DEE4-3FBB-7401-7D22A116319E}"/>
              </a:ext>
            </a:extLst>
          </p:cNvPr>
          <p:cNvSpPr txBox="1"/>
          <p:nvPr/>
        </p:nvSpPr>
        <p:spPr>
          <a:xfrm>
            <a:off x="7926377" y="5239392"/>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cxnSp>
        <p:nvCxnSpPr>
          <p:cNvPr id="7" name="Straight Connector 6">
            <a:extLst>
              <a:ext uri="{FF2B5EF4-FFF2-40B4-BE49-F238E27FC236}">
                <a16:creationId xmlns:a16="http://schemas.microsoft.com/office/drawing/2014/main" id="{CB051059-138C-E021-8861-6D5EEF580C25}"/>
              </a:ext>
            </a:extLst>
          </p:cNvPr>
          <p:cNvCxnSpPr>
            <a:cxnSpLocks/>
          </p:cNvCxnSpPr>
          <p:nvPr/>
        </p:nvCxnSpPr>
        <p:spPr>
          <a:xfrm>
            <a:off x="554736" y="404175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 name="Google Shape;507;p14">
            <a:extLst>
              <a:ext uri="{FF2B5EF4-FFF2-40B4-BE49-F238E27FC236}">
                <a16:creationId xmlns:a16="http://schemas.microsoft.com/office/drawing/2014/main" id="{43F6F298-29B7-93F4-64E7-D7574635FDF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05A76FF0-A885-D54D-D0E9-D3AA1B9029E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71944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[Four key trends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6" name="Text Placeholder 15">
            <a:extLst>
              <a:ext uri="{FF2B5EF4-FFF2-40B4-BE49-F238E27FC236}">
                <a16:creationId xmlns:a16="http://schemas.microsoft.com/office/drawing/2014/main" id="{144A29AA-77D9-294D-3D0D-9CF34B7BA07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8"/>
            <a:ext cx="1837546" cy="104411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1]</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2966177"/>
            <a:ext cx="1837546" cy="104411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2]</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4104036"/>
            <a:ext cx="1837546" cy="104411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3]</a:t>
            </a:r>
          </a:p>
        </p:txBody>
      </p:sp>
      <p:sp>
        <p:nvSpPr>
          <p:cNvPr id="8" name="Rectangle 7">
            <a:extLst>
              <a:ext uri="{FF2B5EF4-FFF2-40B4-BE49-F238E27FC236}">
                <a16:creationId xmlns:a16="http://schemas.microsoft.com/office/drawing/2014/main" id="{57900734-77D7-C401-0DAF-609740FC1EB7}"/>
              </a:ext>
            </a:extLst>
          </p:cNvPr>
          <p:cNvSpPr/>
          <p:nvPr/>
        </p:nvSpPr>
        <p:spPr>
          <a:xfrm>
            <a:off x="728870" y="5241896"/>
            <a:ext cx="1837546" cy="104411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4]</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1" y="1835758"/>
            <a:ext cx="8896972" cy="104241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2971137"/>
            <a:ext cx="8897222" cy="104241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4106516"/>
            <a:ext cx="8897222" cy="104241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28" name="Rectangle 27">
            <a:extLst>
              <a:ext uri="{FF2B5EF4-FFF2-40B4-BE49-F238E27FC236}">
                <a16:creationId xmlns:a16="http://schemas.microsoft.com/office/drawing/2014/main" id="{190B1241-9AC1-0577-DAC8-2635BF01820C}"/>
              </a:ext>
            </a:extLst>
          </p:cNvPr>
          <p:cNvSpPr/>
          <p:nvPr/>
        </p:nvSpPr>
        <p:spPr>
          <a:xfrm>
            <a:off x="2740042" y="5241895"/>
            <a:ext cx="8897222" cy="104411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3-4 bullet points]</a:t>
            </a:r>
          </a:p>
        </p:txBody>
      </p:sp>
      <p:sp>
        <p:nvSpPr>
          <p:cNvPr id="30" name="Oval 29">
            <a:extLst>
              <a:ext uri="{FF2B5EF4-FFF2-40B4-BE49-F238E27FC236}">
                <a16:creationId xmlns:a16="http://schemas.microsoft.com/office/drawing/2014/main" id="{294C9200-4DE4-3312-12F4-4E5D5CA6D0A0}"/>
              </a:ext>
            </a:extLst>
          </p:cNvPr>
          <p:cNvSpPr/>
          <p:nvPr/>
        </p:nvSpPr>
        <p:spPr>
          <a:xfrm>
            <a:off x="516187" y="2158217"/>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3296076"/>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4433935"/>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33" name="Oval 32">
            <a:extLst>
              <a:ext uri="{FF2B5EF4-FFF2-40B4-BE49-F238E27FC236}">
                <a16:creationId xmlns:a16="http://schemas.microsoft.com/office/drawing/2014/main" id="{BAB0C209-D1D6-B9A8-F214-C5F53B37ADB3}"/>
              </a:ext>
            </a:extLst>
          </p:cNvPr>
          <p:cNvSpPr/>
          <p:nvPr/>
        </p:nvSpPr>
        <p:spPr>
          <a:xfrm>
            <a:off x="516187" y="5571795"/>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4</a:t>
            </a:r>
          </a:p>
        </p:txBody>
      </p:sp>
      <p:sp>
        <p:nvSpPr>
          <p:cNvPr id="4" name="Google Shape;507;p14">
            <a:extLst>
              <a:ext uri="{FF2B5EF4-FFF2-40B4-BE49-F238E27FC236}">
                <a16:creationId xmlns:a16="http://schemas.microsoft.com/office/drawing/2014/main" id="{D3F613D0-CD66-C889-153B-0FE1C2DCB43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29655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2141-97FC-2744-890A-6849888C703F}"/>
              </a:ext>
            </a:extLst>
          </p:cNvPr>
          <p:cNvSpPr>
            <a:spLocks noGrp="1"/>
          </p:cNvSpPr>
          <p:nvPr>
            <p:ph type="title"/>
          </p:nvPr>
        </p:nvSpPr>
        <p:spPr>
          <a:xfrm>
            <a:off x="558609" y="355092"/>
            <a:ext cx="11082528" cy="731520"/>
          </a:xfrm>
        </p:spPr>
        <p:txBody>
          <a:bodyPr/>
          <a:lstStyle/>
          <a:p>
            <a:r>
              <a:rPr lang="en-US" dirty="0"/>
              <a:t>[Four key trends slide / Insert action title]</a:t>
            </a:r>
            <a:endParaRPr lang="en-GB" dirty="0"/>
          </a:p>
        </p:txBody>
      </p:sp>
      <p:sp>
        <p:nvSpPr>
          <p:cNvPr id="15" name="Subtitle 14">
            <a:extLst>
              <a:ext uri="{FF2B5EF4-FFF2-40B4-BE49-F238E27FC236}">
                <a16:creationId xmlns:a16="http://schemas.microsoft.com/office/drawing/2014/main" id="{15D9D030-ED5B-C10A-7E9D-BBE285D3A894}"/>
              </a:ext>
            </a:extLst>
          </p:cNvPr>
          <p:cNvSpPr>
            <a:spLocks noGrp="1"/>
          </p:cNvSpPr>
          <p:nvPr>
            <p:ph type="subTitle" idx="1"/>
          </p:nvPr>
        </p:nvSpPr>
        <p:spPr/>
        <p:txBody>
          <a:bodyPr/>
          <a:lstStyle/>
          <a:p>
            <a:endParaRPr lang="en-US"/>
          </a:p>
        </p:txBody>
      </p:sp>
      <p:sp>
        <p:nvSpPr>
          <p:cNvPr id="17" name="Text Placeholder 16">
            <a:extLst>
              <a:ext uri="{FF2B5EF4-FFF2-40B4-BE49-F238E27FC236}">
                <a16:creationId xmlns:a16="http://schemas.microsoft.com/office/drawing/2014/main" id="{8B79C133-E94C-EABD-D5CA-C1F078AAD21B}"/>
              </a:ext>
            </a:extLst>
          </p:cNvPr>
          <p:cNvSpPr>
            <a:spLocks noGrp="1"/>
          </p:cNvSpPr>
          <p:nvPr>
            <p:ph type="body" sz="quarter" idx="17"/>
          </p:nvPr>
        </p:nvSpPr>
        <p:spPr/>
        <p:txBody>
          <a:bodyPr/>
          <a:lstStyle/>
          <a:p>
            <a:endParaRPr lang="en-US"/>
          </a:p>
        </p:txBody>
      </p:sp>
      <p:sp>
        <p:nvSpPr>
          <p:cNvPr id="9" name="TextBox 8">
            <a:extLst>
              <a:ext uri="{FF2B5EF4-FFF2-40B4-BE49-F238E27FC236}">
                <a16:creationId xmlns:a16="http://schemas.microsoft.com/office/drawing/2014/main" id="{9C67DE18-F408-331C-7C03-C5D8FF99D9E7}"/>
              </a:ext>
            </a:extLst>
          </p:cNvPr>
          <p:cNvSpPr txBox="1"/>
          <p:nvPr/>
        </p:nvSpPr>
        <p:spPr>
          <a:xfrm>
            <a:off x="773735" y="4432203"/>
            <a:ext cx="2233748" cy="1169551"/>
          </a:xfrm>
          <a:prstGeom prst="rect">
            <a:avLst/>
          </a:prstGeom>
          <a:noFill/>
        </p:spPr>
        <p:txBody>
          <a:bodyPr wrap="square" rtlCol="0">
            <a:spAutoFit/>
          </a:bodyPr>
          <a:lstStyle/>
          <a:p>
            <a:pPr algn="ctr"/>
            <a:r>
              <a:rPr lang="en-US" sz="1600" b="1" dirty="0"/>
              <a:t>Trend 1</a:t>
            </a:r>
          </a:p>
          <a:p>
            <a:endParaRPr lang="en-US" dirty="0"/>
          </a:p>
          <a:p>
            <a:pPr algn="ctr"/>
            <a:r>
              <a:rPr lang="en-US" dirty="0"/>
              <a:t>Short description of trend [3-4 lines]</a:t>
            </a:r>
          </a:p>
        </p:txBody>
      </p:sp>
      <p:sp>
        <p:nvSpPr>
          <p:cNvPr id="10" name="TextBox 9">
            <a:extLst>
              <a:ext uri="{FF2B5EF4-FFF2-40B4-BE49-F238E27FC236}">
                <a16:creationId xmlns:a16="http://schemas.microsoft.com/office/drawing/2014/main" id="{4896ED2B-5EF0-25B3-18A3-B0AD4D16359E}"/>
              </a:ext>
            </a:extLst>
          </p:cNvPr>
          <p:cNvSpPr txBox="1"/>
          <p:nvPr/>
        </p:nvSpPr>
        <p:spPr>
          <a:xfrm>
            <a:off x="3573779" y="4432203"/>
            <a:ext cx="2233748" cy="1169551"/>
          </a:xfrm>
          <a:prstGeom prst="rect">
            <a:avLst/>
          </a:prstGeom>
          <a:noFill/>
        </p:spPr>
        <p:txBody>
          <a:bodyPr wrap="square" rtlCol="0">
            <a:spAutoFit/>
          </a:bodyPr>
          <a:lstStyle/>
          <a:p>
            <a:pPr algn="ctr"/>
            <a:r>
              <a:rPr lang="en-US" sz="1600" b="1" dirty="0"/>
              <a:t>Trend 2</a:t>
            </a:r>
          </a:p>
          <a:p>
            <a:endParaRPr lang="en-US" dirty="0"/>
          </a:p>
          <a:p>
            <a:pPr algn="ctr"/>
            <a:r>
              <a:rPr lang="en-US" dirty="0"/>
              <a:t>Short description of trend [3-4 lines]</a:t>
            </a:r>
          </a:p>
        </p:txBody>
      </p:sp>
      <p:sp>
        <p:nvSpPr>
          <p:cNvPr id="11" name="TextBox 10">
            <a:extLst>
              <a:ext uri="{FF2B5EF4-FFF2-40B4-BE49-F238E27FC236}">
                <a16:creationId xmlns:a16="http://schemas.microsoft.com/office/drawing/2014/main" id="{14A43093-1C44-0001-B46A-35DEB8E8C1B8}"/>
              </a:ext>
            </a:extLst>
          </p:cNvPr>
          <p:cNvSpPr txBox="1"/>
          <p:nvPr/>
        </p:nvSpPr>
        <p:spPr>
          <a:xfrm>
            <a:off x="6378422" y="4432203"/>
            <a:ext cx="2233748" cy="1169551"/>
          </a:xfrm>
          <a:prstGeom prst="rect">
            <a:avLst/>
          </a:prstGeom>
          <a:noFill/>
        </p:spPr>
        <p:txBody>
          <a:bodyPr wrap="square" rtlCol="0">
            <a:spAutoFit/>
          </a:bodyPr>
          <a:lstStyle/>
          <a:p>
            <a:pPr algn="ctr"/>
            <a:r>
              <a:rPr lang="en-US" sz="1600" b="1" dirty="0"/>
              <a:t>Trend 3</a:t>
            </a:r>
          </a:p>
          <a:p>
            <a:endParaRPr lang="en-US" dirty="0"/>
          </a:p>
          <a:p>
            <a:pPr algn="ctr"/>
            <a:r>
              <a:rPr lang="en-US" dirty="0"/>
              <a:t>Short description of trend [3-4 lines]</a:t>
            </a:r>
          </a:p>
        </p:txBody>
      </p:sp>
      <p:sp>
        <p:nvSpPr>
          <p:cNvPr id="12" name="TextBox 11">
            <a:extLst>
              <a:ext uri="{FF2B5EF4-FFF2-40B4-BE49-F238E27FC236}">
                <a16:creationId xmlns:a16="http://schemas.microsoft.com/office/drawing/2014/main" id="{6CFB9F6B-D4C5-2D7D-0DBF-6C58CA0F79FB}"/>
              </a:ext>
            </a:extLst>
          </p:cNvPr>
          <p:cNvSpPr txBox="1"/>
          <p:nvPr/>
        </p:nvSpPr>
        <p:spPr>
          <a:xfrm>
            <a:off x="9172189" y="4432203"/>
            <a:ext cx="2233748" cy="1169551"/>
          </a:xfrm>
          <a:prstGeom prst="rect">
            <a:avLst/>
          </a:prstGeom>
          <a:noFill/>
        </p:spPr>
        <p:txBody>
          <a:bodyPr wrap="square" rtlCol="0">
            <a:spAutoFit/>
          </a:bodyPr>
          <a:lstStyle/>
          <a:p>
            <a:pPr algn="ctr"/>
            <a:r>
              <a:rPr lang="en-US" sz="1600" b="1" dirty="0"/>
              <a:t>Trend 4</a:t>
            </a:r>
          </a:p>
          <a:p>
            <a:endParaRPr lang="en-US" dirty="0"/>
          </a:p>
          <a:p>
            <a:pPr algn="ctr"/>
            <a:r>
              <a:rPr lang="en-US" dirty="0"/>
              <a:t>Short description of trend [3-4 lines]</a:t>
            </a:r>
          </a:p>
        </p:txBody>
      </p:sp>
      <p:sp>
        <p:nvSpPr>
          <p:cNvPr id="3" name="Google Shape;507;p14">
            <a:extLst>
              <a:ext uri="{FF2B5EF4-FFF2-40B4-BE49-F238E27FC236}">
                <a16:creationId xmlns:a16="http://schemas.microsoft.com/office/drawing/2014/main" id="{5307C0C1-2702-9094-64AB-0BD6F2AC8B0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5E7B35EF-79CB-AA13-01AD-6F04B23A639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5" name="TextBox 4">
            <a:extLst>
              <a:ext uri="{FF2B5EF4-FFF2-40B4-BE49-F238E27FC236}">
                <a16:creationId xmlns:a16="http://schemas.microsoft.com/office/drawing/2014/main" id="{815E2ECB-C6FB-1020-2532-2D35ECCDBBF4}"/>
              </a:ext>
            </a:extLst>
          </p:cNvPr>
          <p:cNvSpPr txBox="1"/>
          <p:nvPr/>
        </p:nvSpPr>
        <p:spPr>
          <a:xfrm flipH="1" flipV="1">
            <a:off x="2555785" y="3156114"/>
            <a:ext cx="45719" cy="45719"/>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pic>
        <p:nvPicPr>
          <p:cNvPr id="6" name="Picture 2">
            <a:extLst>
              <a:ext uri="{FF2B5EF4-FFF2-40B4-BE49-F238E27FC236}">
                <a16:creationId xmlns:a16="http://schemas.microsoft.com/office/drawing/2014/main" id="{71F92D6E-0B57-4952-968D-42827EAFE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99"/>
          <a:stretch/>
        </p:blipFill>
        <p:spPr bwMode="auto">
          <a:xfrm>
            <a:off x="547688" y="1878014"/>
            <a:ext cx="2673198" cy="22556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83B81AD-A0A5-6907-7675-5863C1EA9D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144"/>
          <a:stretch/>
        </p:blipFill>
        <p:spPr bwMode="auto">
          <a:xfrm>
            <a:off x="3356930" y="1878014"/>
            <a:ext cx="2664000" cy="22631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EECF0206-F59C-E6C4-66D8-5A4D7A3BA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17"/>
          <a:stretch/>
        </p:blipFill>
        <p:spPr bwMode="auto">
          <a:xfrm>
            <a:off x="6155251" y="1870656"/>
            <a:ext cx="2676644" cy="2271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09F9FACD-B775-5264-1D12-3204386011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722"/>
          <a:stretch/>
        </p:blipFill>
        <p:spPr bwMode="auto">
          <a:xfrm>
            <a:off x="8977136" y="1870656"/>
            <a:ext cx="2664001" cy="229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024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AA9B-1BC7-C0D1-CBB0-36608F356BAB}"/>
              </a:ext>
            </a:extLst>
          </p:cNvPr>
          <p:cNvSpPr>
            <a:spLocks noGrp="1"/>
          </p:cNvSpPr>
          <p:nvPr>
            <p:ph type="title"/>
          </p:nvPr>
        </p:nvSpPr>
        <p:spPr/>
        <p:txBody>
          <a:bodyPr/>
          <a:lstStyle/>
          <a:p>
            <a:r>
              <a:rPr lang="en-US" dirty="0"/>
              <a:t>[Deep-dive on trend / Insert action title]</a:t>
            </a:r>
          </a:p>
        </p:txBody>
      </p:sp>
      <p:sp>
        <p:nvSpPr>
          <p:cNvPr id="12" name="Subtitle 11">
            <a:extLst>
              <a:ext uri="{FF2B5EF4-FFF2-40B4-BE49-F238E27FC236}">
                <a16:creationId xmlns:a16="http://schemas.microsoft.com/office/drawing/2014/main" id="{CB874859-D74C-77DD-B25B-9747BF263BAF}"/>
              </a:ext>
            </a:extLst>
          </p:cNvPr>
          <p:cNvSpPr>
            <a:spLocks noGrp="1"/>
          </p:cNvSpPr>
          <p:nvPr>
            <p:ph type="subTitle" idx="1"/>
          </p:nvPr>
        </p:nvSpPr>
        <p:spPr/>
        <p:txBody>
          <a:bodyPr/>
          <a:lstStyle/>
          <a:p>
            <a:endParaRPr lang="en-DK"/>
          </a:p>
        </p:txBody>
      </p:sp>
      <p:sp>
        <p:nvSpPr>
          <p:cNvPr id="13" name="Text Placeholder 12">
            <a:extLst>
              <a:ext uri="{FF2B5EF4-FFF2-40B4-BE49-F238E27FC236}">
                <a16:creationId xmlns:a16="http://schemas.microsoft.com/office/drawing/2014/main" id="{0CEDCEC6-D266-60DA-76FC-A1008D9D11DB}"/>
              </a:ext>
            </a:extLst>
          </p:cNvPr>
          <p:cNvSpPr>
            <a:spLocks noGrp="1"/>
          </p:cNvSpPr>
          <p:nvPr>
            <p:ph type="body" sz="quarter" idx="17"/>
          </p:nvPr>
        </p:nvSpPr>
        <p:spPr/>
        <p:txBody>
          <a:bodyPr/>
          <a:lstStyle/>
          <a:p>
            <a:endParaRPr lang="en-DK"/>
          </a:p>
        </p:txBody>
      </p:sp>
      <p:sp>
        <p:nvSpPr>
          <p:cNvPr id="5" name="Text Placeholder 13">
            <a:extLst>
              <a:ext uri="{FF2B5EF4-FFF2-40B4-BE49-F238E27FC236}">
                <a16:creationId xmlns:a16="http://schemas.microsoft.com/office/drawing/2014/main" id="{BBCFFBA4-9770-7E5C-5793-B38A4EED5DD8}"/>
              </a:ext>
            </a:extLst>
          </p:cNvPr>
          <p:cNvSpPr txBox="1">
            <a:spLocks/>
          </p:cNvSpPr>
          <p:nvPr/>
        </p:nvSpPr>
        <p:spPr>
          <a:xfrm>
            <a:off x="554735" y="1711971"/>
            <a:ext cx="7075425" cy="4351338"/>
          </a:xfrm>
          <a:prstGeom prst="rect">
            <a:avLst/>
          </a:prstGeom>
          <a:solidFill>
            <a:schemeClr val="bg1">
              <a:lumMod val="95000"/>
            </a:schemeClr>
          </a:solidFill>
        </p:spPr>
        <p:txBody>
          <a:bodyPr vert="horz" lIns="91440" tIns="91440" rIns="360000" bIns="9144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Clr>
                <a:schemeClr val="tx1"/>
              </a:buClr>
              <a:buNone/>
            </a:pPr>
            <a:r>
              <a:rPr lang="en-US" b="1" dirty="0">
                <a:solidFill>
                  <a:schemeClr val="tx1"/>
                </a:solidFill>
              </a:rPr>
              <a:t>[High-level description of trend]</a:t>
            </a:r>
            <a:br>
              <a:rPr lang="en-US" b="1" dirty="0">
                <a:solidFill>
                  <a:schemeClr val="tx1"/>
                </a:solidFill>
              </a:rPr>
            </a:br>
            <a:endParaRPr lang="en-US" b="1" dirty="0">
              <a:solidFill>
                <a:schemeClr val="tx1"/>
              </a:solidFill>
            </a:endParaRPr>
          </a:p>
          <a:p>
            <a:pPr marL="400050" indent="-285750">
              <a:buClr>
                <a:schemeClr val="tx1"/>
              </a:buClr>
              <a:buFont typeface="Arial" panose="020B0604020202020204" pitchFamily="34" charset="0"/>
              <a:buChar char="•"/>
            </a:pPr>
            <a:r>
              <a:rPr lang="en-US" dirty="0">
                <a:solidFill>
                  <a:schemeClr val="tx1"/>
                </a:solidFill>
              </a:rPr>
              <a:t>[Supporting bullet points describing details]</a:t>
            </a:r>
          </a:p>
          <a:p>
            <a:pPr marL="400050" indent="-285750">
              <a:buClr>
                <a:schemeClr val="tx1"/>
              </a:buClr>
              <a:buFont typeface="Arial" panose="020B0604020202020204" pitchFamily="34" charset="0"/>
              <a:buChar char="•"/>
            </a:pPr>
            <a:r>
              <a:rPr lang="en-US" dirty="0">
                <a:solidFill>
                  <a:schemeClr val="tx1"/>
                </a:solidFill>
              </a:rPr>
              <a:t>[Supporting bullet points describing details]</a:t>
            </a:r>
          </a:p>
          <a:p>
            <a:pPr marL="400050" indent="-285750">
              <a:buClr>
                <a:schemeClr val="tx1"/>
              </a:buClr>
              <a:buFont typeface="Arial" panose="020B0604020202020204" pitchFamily="34" charset="0"/>
              <a:buChar char="•"/>
            </a:pPr>
            <a:r>
              <a:rPr lang="en-US" dirty="0">
                <a:solidFill>
                  <a:schemeClr val="tx1"/>
                </a:solidFill>
              </a:rPr>
              <a:t>[Supporting bullet points describing details]</a:t>
            </a:r>
          </a:p>
          <a:p>
            <a:pPr marL="400050" indent="-285750">
              <a:buClr>
                <a:schemeClr val="tx1"/>
              </a:buClr>
              <a:buFont typeface="Arial" panose="020B0604020202020204" pitchFamily="34" charset="0"/>
              <a:buChar char="•"/>
            </a:pPr>
            <a:r>
              <a:rPr lang="en-US" dirty="0">
                <a:solidFill>
                  <a:schemeClr val="tx1"/>
                </a:solidFill>
              </a:rPr>
              <a:t>…</a:t>
            </a:r>
          </a:p>
        </p:txBody>
      </p:sp>
      <p:sp>
        <p:nvSpPr>
          <p:cNvPr id="7" name="Google Shape;507;p14">
            <a:extLst>
              <a:ext uri="{FF2B5EF4-FFF2-40B4-BE49-F238E27FC236}">
                <a16:creationId xmlns:a16="http://schemas.microsoft.com/office/drawing/2014/main" id="{F9C6B7E4-900A-7D35-4D57-B3A6B6648D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FE81D6BB-7D22-5055-5B7E-9FF1A5D0A5D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pic>
        <p:nvPicPr>
          <p:cNvPr id="9" name="Picture 4">
            <a:extLst>
              <a:ext uri="{FF2B5EF4-FFF2-40B4-BE49-F238E27FC236}">
                <a16:creationId xmlns:a16="http://schemas.microsoft.com/office/drawing/2014/main" id="{BA9B34DF-7FB2-5339-1568-0466BF8D66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878"/>
          <a:stretch/>
        </p:blipFill>
        <p:spPr bwMode="auto">
          <a:xfrm>
            <a:off x="7845461" y="1711971"/>
            <a:ext cx="3791804" cy="450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18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tx1"/>
                </a:solidFill>
              </a:rPr>
              <a:t>[Insert section]</a:t>
            </a:r>
          </a:p>
        </p:txBody>
      </p:sp>
      <p:sp>
        <p:nvSpPr>
          <p:cNvPr id="195" name="Google Shape;195;p2"/>
          <p:cNvSpPr/>
          <p:nvPr/>
        </p:nvSpPr>
        <p:spPr>
          <a:xfrm>
            <a:off x="4991582" y="1674759"/>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1</a:t>
            </a:r>
            <a:endParaRPr>
              <a:solidFill>
                <a:schemeClr val="bg1"/>
              </a:solidFill>
            </a:endParaRPr>
          </a:p>
        </p:txBody>
      </p:sp>
      <p:sp>
        <p:nvSpPr>
          <p:cNvPr id="196" name="Google Shape;196;p2"/>
          <p:cNvSpPr/>
          <p:nvPr/>
        </p:nvSpPr>
        <p:spPr>
          <a:xfrm>
            <a:off x="4991582" y="2116227"/>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2</a:t>
            </a:r>
            <a:endParaRPr dirty="0">
              <a:solidFill>
                <a:schemeClr val="bg1"/>
              </a:solidFill>
            </a:endParaRPr>
          </a:p>
        </p:txBody>
      </p:sp>
      <p:sp>
        <p:nvSpPr>
          <p:cNvPr id="197" name="Google Shape;197;p2"/>
          <p:cNvSpPr/>
          <p:nvPr/>
        </p:nvSpPr>
        <p:spPr>
          <a:xfrm>
            <a:off x="4991582" y="2557695"/>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3</a:t>
            </a:r>
            <a:endParaRPr>
              <a:solidFill>
                <a:schemeClr val="bg1"/>
              </a:solidFill>
            </a:endParaRPr>
          </a:p>
        </p:txBody>
      </p:sp>
      <p:sp>
        <p:nvSpPr>
          <p:cNvPr id="198" name="Google Shape;198;p2"/>
          <p:cNvSpPr/>
          <p:nvPr/>
        </p:nvSpPr>
        <p:spPr>
          <a:xfrm>
            <a:off x="4991582" y="3440631"/>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5</a:t>
            </a:r>
            <a:endParaRPr dirty="0">
              <a:solidFill>
                <a:schemeClr val="bg1"/>
              </a:solidFill>
            </a:endParaRPr>
          </a:p>
        </p:txBody>
      </p:sp>
      <p:sp>
        <p:nvSpPr>
          <p:cNvPr id="199" name="Google Shape;199;p2"/>
          <p:cNvSpPr/>
          <p:nvPr/>
        </p:nvSpPr>
        <p:spPr>
          <a:xfrm>
            <a:off x="4991582" y="3882099"/>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6</a:t>
            </a:r>
            <a:endParaRPr dirty="0">
              <a:solidFill>
                <a:schemeClr val="bg1"/>
              </a:solidFill>
            </a:endParaRPr>
          </a:p>
        </p:txBody>
      </p:sp>
      <p:sp>
        <p:nvSpPr>
          <p:cNvPr id="10" name="Google Shape;199;p2">
            <a:extLst>
              <a:ext uri="{FF2B5EF4-FFF2-40B4-BE49-F238E27FC236}">
                <a16:creationId xmlns:a16="http://schemas.microsoft.com/office/drawing/2014/main" id="{ECC4DE19-3818-D141-BE24-765A9967FB50}"/>
              </a:ext>
            </a:extLst>
          </p:cNvPr>
          <p:cNvSpPr/>
          <p:nvPr/>
        </p:nvSpPr>
        <p:spPr>
          <a:xfrm>
            <a:off x="4991582" y="4323567"/>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7</a:t>
            </a:r>
            <a:endParaRPr dirty="0">
              <a:solidFill>
                <a:schemeClr val="bg1"/>
              </a:solidFill>
            </a:endParaRPr>
          </a:p>
        </p:txBody>
      </p:sp>
      <p:sp>
        <p:nvSpPr>
          <p:cNvPr id="2" name="Google Shape;199;p2">
            <a:extLst>
              <a:ext uri="{FF2B5EF4-FFF2-40B4-BE49-F238E27FC236}">
                <a16:creationId xmlns:a16="http://schemas.microsoft.com/office/drawing/2014/main" id="{293D19F5-12E3-BD3B-3BD7-4522AEA37C9C}"/>
              </a:ext>
            </a:extLst>
          </p:cNvPr>
          <p:cNvSpPr/>
          <p:nvPr/>
        </p:nvSpPr>
        <p:spPr>
          <a:xfrm>
            <a:off x="4991582" y="5206500"/>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9</a:t>
            </a:r>
            <a:endParaRPr dirty="0">
              <a:solidFill>
                <a:schemeClr val="bg1"/>
              </a:solidFill>
            </a:endParaRPr>
          </a:p>
        </p:txBody>
      </p:sp>
      <p:sp>
        <p:nvSpPr>
          <p:cNvPr id="4" name="Google Shape;199;p2">
            <a:extLst>
              <a:ext uri="{FF2B5EF4-FFF2-40B4-BE49-F238E27FC236}">
                <a16:creationId xmlns:a16="http://schemas.microsoft.com/office/drawing/2014/main" id="{FA185C6D-0B47-1ABC-B000-0870164F805E}"/>
              </a:ext>
            </a:extLst>
          </p:cNvPr>
          <p:cNvSpPr/>
          <p:nvPr/>
        </p:nvSpPr>
        <p:spPr>
          <a:xfrm>
            <a:off x="4991582" y="4765035"/>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8</a:t>
            </a:r>
            <a:endParaRPr dirty="0">
              <a:solidFill>
                <a:schemeClr val="bg1"/>
              </a:solidFill>
            </a:endParaRPr>
          </a:p>
        </p:txBody>
      </p:sp>
      <p:sp>
        <p:nvSpPr>
          <p:cNvPr id="5" name="Google Shape;197;p2">
            <a:extLst>
              <a:ext uri="{FF2B5EF4-FFF2-40B4-BE49-F238E27FC236}">
                <a16:creationId xmlns:a16="http://schemas.microsoft.com/office/drawing/2014/main" id="{3B199066-DED2-06B8-AA2C-B681A44E7A5B}"/>
              </a:ext>
            </a:extLst>
          </p:cNvPr>
          <p:cNvSpPr/>
          <p:nvPr/>
        </p:nvSpPr>
        <p:spPr>
          <a:xfrm>
            <a:off x="4991582" y="2999163"/>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4</a:t>
            </a:r>
            <a:endParaRPr dirty="0">
              <a:solidFill>
                <a:schemeClr val="bg1"/>
              </a:solidFill>
            </a:endParaRPr>
          </a:p>
        </p:txBody>
      </p:sp>
    </p:spTree>
    <p:extLst>
      <p:ext uri="{BB962C8B-B14F-4D97-AF65-F5344CB8AC3E}">
        <p14:creationId xmlns:p14="http://schemas.microsoft.com/office/powerpoint/2010/main" val="3643194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[Five key trends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7" name="Straight Connector 36">
            <a:extLst>
              <a:ext uri="{FF2B5EF4-FFF2-40B4-BE49-F238E27FC236}">
                <a16:creationId xmlns:a16="http://schemas.microsoft.com/office/drawing/2014/main" id="{1939C52A-556C-F21A-217D-404D0DBA2011}"/>
              </a:ext>
            </a:extLst>
          </p:cNvPr>
          <p:cNvCxnSpPr>
            <a:cxnSpLocks/>
          </p:cNvCxnSpPr>
          <p:nvPr/>
        </p:nvCxnSpPr>
        <p:spPr>
          <a:xfrm>
            <a:off x="554736" y="2852806"/>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41F258-D9DE-093E-B507-5B2D7B555AF1}"/>
              </a:ext>
            </a:extLst>
          </p:cNvPr>
          <p:cNvSpPr/>
          <p:nvPr/>
        </p:nvSpPr>
        <p:spPr>
          <a:xfrm>
            <a:off x="554736" y="2043909"/>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1]</a:t>
            </a:r>
          </a:p>
        </p:txBody>
      </p:sp>
      <p:sp>
        <p:nvSpPr>
          <p:cNvPr id="41" name="Rectangle 40">
            <a:extLst>
              <a:ext uri="{FF2B5EF4-FFF2-40B4-BE49-F238E27FC236}">
                <a16:creationId xmlns:a16="http://schemas.microsoft.com/office/drawing/2014/main" id="{4E41B723-678C-40DC-B714-001ADC8578B6}"/>
              </a:ext>
            </a:extLst>
          </p:cNvPr>
          <p:cNvSpPr/>
          <p:nvPr/>
        </p:nvSpPr>
        <p:spPr>
          <a:xfrm>
            <a:off x="554736" y="2930183"/>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2]</a:t>
            </a:r>
          </a:p>
        </p:txBody>
      </p:sp>
      <p:cxnSp>
        <p:nvCxnSpPr>
          <p:cNvPr id="43" name="Straight Connector 42">
            <a:extLst>
              <a:ext uri="{FF2B5EF4-FFF2-40B4-BE49-F238E27FC236}">
                <a16:creationId xmlns:a16="http://schemas.microsoft.com/office/drawing/2014/main" id="{16A03479-F557-708F-D8AF-5A02EE49326D}"/>
              </a:ext>
            </a:extLst>
          </p:cNvPr>
          <p:cNvCxnSpPr>
            <a:cxnSpLocks/>
          </p:cNvCxnSpPr>
          <p:nvPr/>
        </p:nvCxnSpPr>
        <p:spPr>
          <a:xfrm>
            <a:off x="554736" y="462535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D89E247-91AF-6FE2-853B-7D0725EDE75B}"/>
              </a:ext>
            </a:extLst>
          </p:cNvPr>
          <p:cNvSpPr/>
          <p:nvPr/>
        </p:nvSpPr>
        <p:spPr>
          <a:xfrm>
            <a:off x="554736" y="3816457"/>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3]</a:t>
            </a:r>
          </a:p>
        </p:txBody>
      </p:sp>
      <p:sp>
        <p:nvSpPr>
          <p:cNvPr id="47" name="TextBox 46">
            <a:extLst>
              <a:ext uri="{FF2B5EF4-FFF2-40B4-BE49-F238E27FC236}">
                <a16:creationId xmlns:a16="http://schemas.microsoft.com/office/drawing/2014/main" id="{25D0D3B5-448D-4558-AF4A-EAB181443A31}"/>
              </a:ext>
            </a:extLst>
          </p:cNvPr>
          <p:cNvSpPr txBox="1"/>
          <p:nvPr/>
        </p:nvSpPr>
        <p:spPr>
          <a:xfrm>
            <a:off x="2106797" y="2043909"/>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48" name="TextBox 47">
            <a:extLst>
              <a:ext uri="{FF2B5EF4-FFF2-40B4-BE49-F238E27FC236}">
                <a16:creationId xmlns:a16="http://schemas.microsoft.com/office/drawing/2014/main" id="{D5E14700-08CC-8850-1D54-AAA9BA13D341}"/>
              </a:ext>
            </a:extLst>
          </p:cNvPr>
          <p:cNvSpPr txBox="1"/>
          <p:nvPr/>
        </p:nvSpPr>
        <p:spPr>
          <a:xfrm>
            <a:off x="7926377" y="204390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[Select examples]</a:t>
            </a:r>
          </a:p>
        </p:txBody>
      </p:sp>
      <p:sp>
        <p:nvSpPr>
          <p:cNvPr id="49" name="TextBox 48">
            <a:extLst>
              <a:ext uri="{FF2B5EF4-FFF2-40B4-BE49-F238E27FC236}">
                <a16:creationId xmlns:a16="http://schemas.microsoft.com/office/drawing/2014/main" id="{EDD7DB5E-0057-8062-1814-86BDB3E21B58}"/>
              </a:ext>
            </a:extLst>
          </p:cNvPr>
          <p:cNvSpPr txBox="1"/>
          <p:nvPr/>
        </p:nvSpPr>
        <p:spPr>
          <a:xfrm>
            <a:off x="7926377" y="2930184"/>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50" name="TextBox 49">
            <a:extLst>
              <a:ext uri="{FF2B5EF4-FFF2-40B4-BE49-F238E27FC236}">
                <a16:creationId xmlns:a16="http://schemas.microsoft.com/office/drawing/2014/main" id="{CFACDD8B-2E6B-77F4-367A-0B6D2286988D}"/>
              </a:ext>
            </a:extLst>
          </p:cNvPr>
          <p:cNvSpPr txBox="1"/>
          <p:nvPr/>
        </p:nvSpPr>
        <p:spPr>
          <a:xfrm>
            <a:off x="2106797" y="2930184"/>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51" name="TextBox 50">
            <a:extLst>
              <a:ext uri="{FF2B5EF4-FFF2-40B4-BE49-F238E27FC236}">
                <a16:creationId xmlns:a16="http://schemas.microsoft.com/office/drawing/2014/main" id="{72AF739C-DDD1-8C57-1174-F75BBEDB36CC}"/>
              </a:ext>
            </a:extLst>
          </p:cNvPr>
          <p:cNvSpPr txBox="1"/>
          <p:nvPr/>
        </p:nvSpPr>
        <p:spPr>
          <a:xfrm>
            <a:off x="2106797" y="3816459"/>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52" name="TextBox 51">
            <a:extLst>
              <a:ext uri="{FF2B5EF4-FFF2-40B4-BE49-F238E27FC236}">
                <a16:creationId xmlns:a16="http://schemas.microsoft.com/office/drawing/2014/main" id="{6AE9A083-C5E6-E58E-4A37-EF5BE1E45D95}"/>
              </a:ext>
            </a:extLst>
          </p:cNvPr>
          <p:cNvSpPr txBox="1"/>
          <p:nvPr/>
        </p:nvSpPr>
        <p:spPr>
          <a:xfrm>
            <a:off x="7926377" y="381645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sp>
        <p:nvSpPr>
          <p:cNvPr id="20" name="TextBox 19">
            <a:extLst>
              <a:ext uri="{FF2B5EF4-FFF2-40B4-BE49-F238E27FC236}">
                <a16:creationId xmlns:a16="http://schemas.microsoft.com/office/drawing/2014/main" id="{550CACB0-2A19-BDB5-3FF9-3F0BDA4D16CB}"/>
              </a:ext>
            </a:extLst>
          </p:cNvPr>
          <p:cNvSpPr txBox="1"/>
          <p:nvPr/>
        </p:nvSpPr>
        <p:spPr>
          <a:xfrm>
            <a:off x="554736" y="1616290"/>
            <a:ext cx="135749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Trend</a:t>
            </a:r>
          </a:p>
        </p:txBody>
      </p:sp>
      <p:cxnSp>
        <p:nvCxnSpPr>
          <p:cNvPr id="21" name="Straight Connector 20">
            <a:extLst>
              <a:ext uri="{FF2B5EF4-FFF2-40B4-BE49-F238E27FC236}">
                <a16:creationId xmlns:a16="http://schemas.microsoft.com/office/drawing/2014/main" id="{23B5A489-68B4-285F-2E12-3BD53D17809B}"/>
              </a:ext>
            </a:extLst>
          </p:cNvPr>
          <p:cNvCxnSpPr>
            <a:cxnSpLocks/>
          </p:cNvCxnSpPr>
          <p:nvPr/>
        </p:nvCxnSpPr>
        <p:spPr>
          <a:xfrm>
            <a:off x="554736" y="1913925"/>
            <a:ext cx="135749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A1B764-F5A3-66D9-9EBB-518CDEB027E4}"/>
              </a:ext>
            </a:extLst>
          </p:cNvPr>
          <p:cNvSpPr txBox="1"/>
          <p:nvPr/>
        </p:nvSpPr>
        <p:spPr>
          <a:xfrm>
            <a:off x="2106797" y="1616290"/>
            <a:ext cx="562501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Description</a:t>
            </a:r>
          </a:p>
        </p:txBody>
      </p:sp>
      <p:cxnSp>
        <p:nvCxnSpPr>
          <p:cNvPr id="31" name="Straight Connector 30">
            <a:extLst>
              <a:ext uri="{FF2B5EF4-FFF2-40B4-BE49-F238E27FC236}">
                <a16:creationId xmlns:a16="http://schemas.microsoft.com/office/drawing/2014/main" id="{8EF15871-D505-0FC3-927A-5DF62D2D27B7}"/>
              </a:ext>
            </a:extLst>
          </p:cNvPr>
          <p:cNvCxnSpPr>
            <a:cxnSpLocks/>
          </p:cNvCxnSpPr>
          <p:nvPr/>
        </p:nvCxnSpPr>
        <p:spPr>
          <a:xfrm>
            <a:off x="2106798" y="1913925"/>
            <a:ext cx="56250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EB0B72-B21F-7AAA-DC37-E096913473FB}"/>
              </a:ext>
            </a:extLst>
          </p:cNvPr>
          <p:cNvSpPr txBox="1"/>
          <p:nvPr/>
        </p:nvSpPr>
        <p:spPr>
          <a:xfrm>
            <a:off x="7926377" y="1616290"/>
            <a:ext cx="371088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Examples</a:t>
            </a:r>
          </a:p>
        </p:txBody>
      </p:sp>
      <p:cxnSp>
        <p:nvCxnSpPr>
          <p:cNvPr id="35" name="Straight Connector 34">
            <a:extLst>
              <a:ext uri="{FF2B5EF4-FFF2-40B4-BE49-F238E27FC236}">
                <a16:creationId xmlns:a16="http://schemas.microsoft.com/office/drawing/2014/main" id="{27A8DB26-8726-5427-F354-5B5C35B7743B}"/>
              </a:ext>
            </a:extLst>
          </p:cNvPr>
          <p:cNvCxnSpPr>
            <a:cxnSpLocks/>
          </p:cNvCxnSpPr>
          <p:nvPr/>
        </p:nvCxnSpPr>
        <p:spPr>
          <a:xfrm>
            <a:off x="7926378" y="1913925"/>
            <a:ext cx="37108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0448DAA-71CB-9D30-BA3E-44667B653E66}"/>
              </a:ext>
            </a:extLst>
          </p:cNvPr>
          <p:cNvSpPr/>
          <p:nvPr/>
        </p:nvSpPr>
        <p:spPr>
          <a:xfrm>
            <a:off x="554736" y="4702734"/>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4]</a:t>
            </a:r>
          </a:p>
        </p:txBody>
      </p:sp>
      <p:sp>
        <p:nvSpPr>
          <p:cNvPr id="4" name="TextBox 3">
            <a:extLst>
              <a:ext uri="{FF2B5EF4-FFF2-40B4-BE49-F238E27FC236}">
                <a16:creationId xmlns:a16="http://schemas.microsoft.com/office/drawing/2014/main" id="{D8AE2503-1DD5-A772-70E4-57AF93C769E5}"/>
              </a:ext>
            </a:extLst>
          </p:cNvPr>
          <p:cNvSpPr txBox="1"/>
          <p:nvPr/>
        </p:nvSpPr>
        <p:spPr>
          <a:xfrm>
            <a:off x="2106797" y="5589011"/>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6" name="TextBox 5">
            <a:extLst>
              <a:ext uri="{FF2B5EF4-FFF2-40B4-BE49-F238E27FC236}">
                <a16:creationId xmlns:a16="http://schemas.microsoft.com/office/drawing/2014/main" id="{7B7FA7C6-DEE4-3FBB-7401-7D22A116319E}"/>
              </a:ext>
            </a:extLst>
          </p:cNvPr>
          <p:cNvSpPr txBox="1"/>
          <p:nvPr/>
        </p:nvSpPr>
        <p:spPr>
          <a:xfrm>
            <a:off x="7926377" y="4702734"/>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[Select examples]</a:t>
            </a:r>
          </a:p>
        </p:txBody>
      </p:sp>
      <p:cxnSp>
        <p:nvCxnSpPr>
          <p:cNvPr id="7" name="Straight Connector 6">
            <a:extLst>
              <a:ext uri="{FF2B5EF4-FFF2-40B4-BE49-F238E27FC236}">
                <a16:creationId xmlns:a16="http://schemas.microsoft.com/office/drawing/2014/main" id="{CB051059-138C-E021-8861-6D5EEF580C25}"/>
              </a:ext>
            </a:extLst>
          </p:cNvPr>
          <p:cNvCxnSpPr>
            <a:cxnSpLocks/>
          </p:cNvCxnSpPr>
          <p:nvPr/>
        </p:nvCxnSpPr>
        <p:spPr>
          <a:xfrm>
            <a:off x="554736" y="373908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AC30698-FC30-E08A-A5D2-6D5A0A96F575}"/>
              </a:ext>
            </a:extLst>
          </p:cNvPr>
          <p:cNvSpPr/>
          <p:nvPr/>
        </p:nvSpPr>
        <p:spPr>
          <a:xfrm>
            <a:off x="554736" y="5589011"/>
            <a:ext cx="1357499" cy="7315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[Trend 5]</a:t>
            </a:r>
          </a:p>
        </p:txBody>
      </p:sp>
      <p:sp>
        <p:nvSpPr>
          <p:cNvPr id="10" name="TextBox 9">
            <a:extLst>
              <a:ext uri="{FF2B5EF4-FFF2-40B4-BE49-F238E27FC236}">
                <a16:creationId xmlns:a16="http://schemas.microsoft.com/office/drawing/2014/main" id="{9833E701-1DC2-821B-CB74-01A8DDEAB1F8}"/>
              </a:ext>
            </a:extLst>
          </p:cNvPr>
          <p:cNvSpPr txBox="1"/>
          <p:nvPr/>
        </p:nvSpPr>
        <p:spPr>
          <a:xfrm>
            <a:off x="2106797" y="4702735"/>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11" name="TextBox 10">
            <a:extLst>
              <a:ext uri="{FF2B5EF4-FFF2-40B4-BE49-F238E27FC236}">
                <a16:creationId xmlns:a16="http://schemas.microsoft.com/office/drawing/2014/main" id="{F48BAFA8-0F2D-ABD1-2E8C-4A3E51673729}"/>
              </a:ext>
            </a:extLst>
          </p:cNvPr>
          <p:cNvSpPr txBox="1"/>
          <p:nvPr/>
        </p:nvSpPr>
        <p:spPr>
          <a:xfrm>
            <a:off x="7926377" y="5589011"/>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chemeClr val="tx1"/>
                </a:solidFill>
                <a:effectLst/>
                <a:uLnTx/>
                <a:uFillTx/>
                <a:latin typeface="Arial"/>
                <a:ea typeface="+mn-ea"/>
                <a:cs typeface="Arial" panose="020B0604020202020204" pitchFamily="34" charset="0"/>
              </a:rPr>
              <a:t>[Select examples]</a:t>
            </a:r>
          </a:p>
        </p:txBody>
      </p:sp>
      <p:cxnSp>
        <p:nvCxnSpPr>
          <p:cNvPr id="12" name="Straight Connector 11">
            <a:extLst>
              <a:ext uri="{FF2B5EF4-FFF2-40B4-BE49-F238E27FC236}">
                <a16:creationId xmlns:a16="http://schemas.microsoft.com/office/drawing/2014/main" id="{48214407-0E2D-EAAE-785D-B3035FF8B5B0}"/>
              </a:ext>
            </a:extLst>
          </p:cNvPr>
          <p:cNvCxnSpPr>
            <a:cxnSpLocks/>
          </p:cNvCxnSpPr>
          <p:nvPr/>
        </p:nvCxnSpPr>
        <p:spPr>
          <a:xfrm>
            <a:off x="554736" y="5511633"/>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3" name="Google Shape;507;p14">
            <a:extLst>
              <a:ext uri="{FF2B5EF4-FFF2-40B4-BE49-F238E27FC236}">
                <a16:creationId xmlns:a16="http://schemas.microsoft.com/office/drawing/2014/main" id="{1DB1B770-4827-D78B-8B0D-74404E0B30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3803965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[Five key trends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6" name="Text Placeholder 15">
            <a:extLst>
              <a:ext uri="{FF2B5EF4-FFF2-40B4-BE49-F238E27FC236}">
                <a16:creationId xmlns:a16="http://schemas.microsoft.com/office/drawing/2014/main" id="{144A29AA-77D9-294D-3D0D-9CF34B7BA07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9"/>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1]</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2717187"/>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2]</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3606055"/>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3]</a:t>
            </a:r>
          </a:p>
        </p:txBody>
      </p:sp>
      <p:sp>
        <p:nvSpPr>
          <p:cNvPr id="8" name="Rectangle 7">
            <a:extLst>
              <a:ext uri="{FF2B5EF4-FFF2-40B4-BE49-F238E27FC236}">
                <a16:creationId xmlns:a16="http://schemas.microsoft.com/office/drawing/2014/main" id="{57900734-77D7-C401-0DAF-609740FC1EB7}"/>
              </a:ext>
            </a:extLst>
          </p:cNvPr>
          <p:cNvSpPr/>
          <p:nvPr/>
        </p:nvSpPr>
        <p:spPr>
          <a:xfrm>
            <a:off x="728870" y="4494923"/>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4]</a:t>
            </a:r>
          </a:p>
        </p:txBody>
      </p:sp>
      <p:sp>
        <p:nvSpPr>
          <p:cNvPr id="10" name="Rectangle 9">
            <a:extLst>
              <a:ext uri="{FF2B5EF4-FFF2-40B4-BE49-F238E27FC236}">
                <a16:creationId xmlns:a16="http://schemas.microsoft.com/office/drawing/2014/main" id="{9D44095D-C3DA-AF25-22DD-A6AB6E6AE230}"/>
              </a:ext>
            </a:extLst>
          </p:cNvPr>
          <p:cNvSpPr/>
          <p:nvPr/>
        </p:nvSpPr>
        <p:spPr>
          <a:xfrm>
            <a:off x="728870" y="5383792"/>
            <a:ext cx="1837546" cy="7985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[Trend 5]</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1" y="1835758"/>
            <a:ext cx="889697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2710066"/>
            <a:ext cx="889722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3609775"/>
            <a:ext cx="889722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28" name="Rectangle 27">
            <a:extLst>
              <a:ext uri="{FF2B5EF4-FFF2-40B4-BE49-F238E27FC236}">
                <a16:creationId xmlns:a16="http://schemas.microsoft.com/office/drawing/2014/main" id="{190B1241-9AC1-0577-DAC8-2635BF01820C}"/>
              </a:ext>
            </a:extLst>
          </p:cNvPr>
          <p:cNvSpPr/>
          <p:nvPr/>
        </p:nvSpPr>
        <p:spPr>
          <a:xfrm>
            <a:off x="2740042" y="4496784"/>
            <a:ext cx="889722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29" name="Rectangle 28">
            <a:extLst>
              <a:ext uri="{FF2B5EF4-FFF2-40B4-BE49-F238E27FC236}">
                <a16:creationId xmlns:a16="http://schemas.microsoft.com/office/drawing/2014/main" id="{DF8B8114-DF84-887E-1984-95A90CEBD481}"/>
              </a:ext>
            </a:extLst>
          </p:cNvPr>
          <p:cNvSpPr/>
          <p:nvPr/>
        </p:nvSpPr>
        <p:spPr>
          <a:xfrm>
            <a:off x="2740042" y="5383792"/>
            <a:ext cx="8897222" cy="79854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a:t>
            </a:r>
            <a:r>
              <a:rPr lang="en-US" sz="1400" dirty="0">
                <a:solidFill>
                  <a:schemeClr val="tx1"/>
                </a:solidFill>
                <a:latin typeface="Arial"/>
              </a:rPr>
              <a:t>2-3</a:t>
            </a: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[Short description of trend in 2-3 bullet points]</a:t>
            </a:r>
          </a:p>
        </p:txBody>
      </p:sp>
      <p:sp>
        <p:nvSpPr>
          <p:cNvPr id="30" name="Oval 29">
            <a:extLst>
              <a:ext uri="{FF2B5EF4-FFF2-40B4-BE49-F238E27FC236}">
                <a16:creationId xmlns:a16="http://schemas.microsoft.com/office/drawing/2014/main" id="{294C9200-4DE4-3312-12F4-4E5D5CA6D0A0}"/>
              </a:ext>
            </a:extLst>
          </p:cNvPr>
          <p:cNvSpPr/>
          <p:nvPr/>
        </p:nvSpPr>
        <p:spPr>
          <a:xfrm>
            <a:off x="516187" y="1983487"/>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2924303"/>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3813171"/>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33" name="Oval 32">
            <a:extLst>
              <a:ext uri="{FF2B5EF4-FFF2-40B4-BE49-F238E27FC236}">
                <a16:creationId xmlns:a16="http://schemas.microsoft.com/office/drawing/2014/main" id="{BAB0C209-D1D6-B9A8-F214-C5F53B37ADB3}"/>
              </a:ext>
            </a:extLst>
          </p:cNvPr>
          <p:cNvSpPr/>
          <p:nvPr/>
        </p:nvSpPr>
        <p:spPr>
          <a:xfrm>
            <a:off x="516187" y="4702039"/>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4</a:t>
            </a:r>
          </a:p>
        </p:txBody>
      </p:sp>
      <p:sp>
        <p:nvSpPr>
          <p:cNvPr id="34" name="Oval 33">
            <a:extLst>
              <a:ext uri="{FF2B5EF4-FFF2-40B4-BE49-F238E27FC236}">
                <a16:creationId xmlns:a16="http://schemas.microsoft.com/office/drawing/2014/main" id="{D03E2FBC-213F-7F5D-203D-CCFA6AAA90D1}"/>
              </a:ext>
            </a:extLst>
          </p:cNvPr>
          <p:cNvSpPr/>
          <p:nvPr/>
        </p:nvSpPr>
        <p:spPr>
          <a:xfrm>
            <a:off x="516187" y="5590908"/>
            <a:ext cx="384048" cy="384313"/>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5</a:t>
            </a:r>
          </a:p>
        </p:txBody>
      </p:sp>
      <p:sp>
        <p:nvSpPr>
          <p:cNvPr id="4" name="Google Shape;507;p14">
            <a:extLst>
              <a:ext uri="{FF2B5EF4-FFF2-40B4-BE49-F238E27FC236}">
                <a16:creationId xmlns:a16="http://schemas.microsoft.com/office/drawing/2014/main" id="{92ACCAEE-E556-7FF3-3AC2-263C5E89228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5749256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A67FB8-A91E-06F4-B26F-CD5E0A1C583B}"/>
              </a:ext>
            </a:extLst>
          </p:cNvPr>
          <p:cNvSpPr>
            <a:spLocks noGrp="1"/>
          </p:cNvSpPr>
          <p:nvPr>
            <p:ph type="title"/>
          </p:nvPr>
        </p:nvSpPr>
        <p:spPr/>
        <p:txBody>
          <a:bodyPr/>
          <a:lstStyle/>
          <a:p>
            <a:r>
              <a:rPr lang="en-US" dirty="0"/>
              <a:t>[Five key areas slide / Insert action title]</a:t>
            </a:r>
          </a:p>
        </p:txBody>
      </p:sp>
      <p:sp>
        <p:nvSpPr>
          <p:cNvPr id="23" name="Subtitle 22">
            <a:extLst>
              <a:ext uri="{FF2B5EF4-FFF2-40B4-BE49-F238E27FC236}">
                <a16:creationId xmlns:a16="http://schemas.microsoft.com/office/drawing/2014/main" id="{34203063-7A07-7B45-A1A9-6D4595ECED72}"/>
              </a:ext>
            </a:extLst>
          </p:cNvPr>
          <p:cNvSpPr>
            <a:spLocks noGrp="1"/>
          </p:cNvSpPr>
          <p:nvPr>
            <p:ph type="subTitle" idx="1"/>
          </p:nvPr>
        </p:nvSpPr>
        <p:spPr/>
        <p:txBody>
          <a:bodyPr/>
          <a:lstStyle/>
          <a:p>
            <a:endParaRPr lang="en-US"/>
          </a:p>
        </p:txBody>
      </p:sp>
      <p:sp>
        <p:nvSpPr>
          <p:cNvPr id="24" name="Text Placeholder 23">
            <a:extLst>
              <a:ext uri="{FF2B5EF4-FFF2-40B4-BE49-F238E27FC236}">
                <a16:creationId xmlns:a16="http://schemas.microsoft.com/office/drawing/2014/main" id="{71764789-99F3-8611-8B28-56D186F336EE}"/>
              </a:ext>
            </a:extLst>
          </p:cNvPr>
          <p:cNvSpPr>
            <a:spLocks noGrp="1"/>
          </p:cNvSpPr>
          <p:nvPr>
            <p:ph type="body" sz="quarter" idx="17"/>
          </p:nvPr>
        </p:nvSpPr>
        <p:spPr/>
        <p:txBody>
          <a:bodyPr/>
          <a:lstStyle/>
          <a:p>
            <a:endParaRPr lang="en-US"/>
          </a:p>
        </p:txBody>
      </p:sp>
      <p:sp>
        <p:nvSpPr>
          <p:cNvPr id="6" name="Google Shape;251;p36">
            <a:extLst>
              <a:ext uri="{FF2B5EF4-FFF2-40B4-BE49-F238E27FC236}">
                <a16:creationId xmlns:a16="http://schemas.microsoft.com/office/drawing/2014/main" id="{ADC9B505-6DE0-54AC-29D1-225DE5733491}"/>
              </a:ext>
            </a:extLst>
          </p:cNvPr>
          <p:cNvSpPr/>
          <p:nvPr/>
        </p:nvSpPr>
        <p:spPr>
          <a:xfrm>
            <a:off x="0" y="1841965"/>
            <a:ext cx="12192000" cy="5058047"/>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latin typeface="Arial"/>
              <a:ea typeface="Arial"/>
              <a:cs typeface="Arial"/>
              <a:sym typeface="Arial"/>
            </a:endParaRPr>
          </a:p>
        </p:txBody>
      </p:sp>
      <p:sp>
        <p:nvSpPr>
          <p:cNvPr id="7" name="Google Shape;252;p36">
            <a:extLst>
              <a:ext uri="{FF2B5EF4-FFF2-40B4-BE49-F238E27FC236}">
                <a16:creationId xmlns:a16="http://schemas.microsoft.com/office/drawing/2014/main" id="{6132816B-A859-BFBD-BFA5-184BFA7042FC}"/>
              </a:ext>
            </a:extLst>
          </p:cNvPr>
          <p:cNvSpPr txBox="1"/>
          <p:nvPr/>
        </p:nvSpPr>
        <p:spPr>
          <a:xfrm>
            <a:off x="654921"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01</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sp>
        <p:nvSpPr>
          <p:cNvPr id="8" name="Google Shape;253;p36">
            <a:extLst>
              <a:ext uri="{FF2B5EF4-FFF2-40B4-BE49-F238E27FC236}">
                <a16:creationId xmlns:a16="http://schemas.microsoft.com/office/drawing/2014/main" id="{862452A5-F530-8977-4D54-85F6CF8CBA3F}"/>
              </a:ext>
            </a:extLst>
          </p:cNvPr>
          <p:cNvSpPr txBox="1"/>
          <p:nvPr/>
        </p:nvSpPr>
        <p:spPr>
          <a:xfrm>
            <a:off x="623900" y="2734112"/>
            <a:ext cx="1975104"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
        <p:nvSpPr>
          <p:cNvPr id="9" name="Google Shape;254;p36">
            <a:extLst>
              <a:ext uri="{FF2B5EF4-FFF2-40B4-BE49-F238E27FC236}">
                <a16:creationId xmlns:a16="http://schemas.microsoft.com/office/drawing/2014/main" id="{6E2C8A7E-CDBC-97FC-5662-53C2E33C1061}"/>
              </a:ext>
            </a:extLst>
          </p:cNvPr>
          <p:cNvSpPr txBox="1"/>
          <p:nvPr/>
        </p:nvSpPr>
        <p:spPr>
          <a:xfrm>
            <a:off x="2909838"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02</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sp>
        <p:nvSpPr>
          <p:cNvPr id="10" name="Google Shape;255;p36">
            <a:extLst>
              <a:ext uri="{FF2B5EF4-FFF2-40B4-BE49-F238E27FC236}">
                <a16:creationId xmlns:a16="http://schemas.microsoft.com/office/drawing/2014/main" id="{DB1FB83B-52C1-BED4-908A-695659FBB625}"/>
              </a:ext>
            </a:extLst>
          </p:cNvPr>
          <p:cNvSpPr txBox="1"/>
          <p:nvPr/>
        </p:nvSpPr>
        <p:spPr>
          <a:xfrm>
            <a:off x="2887317" y="2734112"/>
            <a:ext cx="1975104"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
        <p:nvSpPr>
          <p:cNvPr id="11" name="Google Shape;256;p36">
            <a:extLst>
              <a:ext uri="{FF2B5EF4-FFF2-40B4-BE49-F238E27FC236}">
                <a16:creationId xmlns:a16="http://schemas.microsoft.com/office/drawing/2014/main" id="{88625D2C-6582-364C-EB55-A252A7ECB9B2}"/>
              </a:ext>
            </a:extLst>
          </p:cNvPr>
          <p:cNvSpPr txBox="1"/>
          <p:nvPr/>
        </p:nvSpPr>
        <p:spPr>
          <a:xfrm>
            <a:off x="5164755"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03</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cxnSp>
        <p:nvCxnSpPr>
          <p:cNvPr id="12" name="Google Shape;257;p36">
            <a:extLst>
              <a:ext uri="{FF2B5EF4-FFF2-40B4-BE49-F238E27FC236}">
                <a16:creationId xmlns:a16="http://schemas.microsoft.com/office/drawing/2014/main" id="{1D87BFCC-B257-267F-0C90-EC8203C19337}"/>
              </a:ext>
            </a:extLst>
          </p:cNvPr>
          <p:cNvCxnSpPr>
            <a:cxnSpLocks/>
          </p:cNvCxnSpPr>
          <p:nvPr/>
        </p:nvCxnSpPr>
        <p:spPr>
          <a:xfrm>
            <a:off x="5153084" y="2715110"/>
            <a:ext cx="1921200" cy="0"/>
          </a:xfrm>
          <a:prstGeom prst="straightConnector1">
            <a:avLst/>
          </a:prstGeom>
          <a:noFill/>
          <a:ln w="15875" cap="flat" cmpd="sng">
            <a:solidFill>
              <a:schemeClr val="tx1"/>
            </a:solidFill>
            <a:prstDash val="solid"/>
            <a:round/>
            <a:headEnd type="none" w="sm" len="sm"/>
            <a:tailEnd type="none" w="sm" len="sm"/>
          </a:ln>
        </p:spPr>
      </p:cxnSp>
      <p:sp>
        <p:nvSpPr>
          <p:cNvPr id="13" name="Google Shape;258;p36">
            <a:extLst>
              <a:ext uri="{FF2B5EF4-FFF2-40B4-BE49-F238E27FC236}">
                <a16:creationId xmlns:a16="http://schemas.microsoft.com/office/drawing/2014/main" id="{77CC4BED-F094-3F64-8DD1-BC330B46BBE1}"/>
              </a:ext>
            </a:extLst>
          </p:cNvPr>
          <p:cNvSpPr txBox="1"/>
          <p:nvPr/>
        </p:nvSpPr>
        <p:spPr>
          <a:xfrm>
            <a:off x="5150734" y="2734112"/>
            <a:ext cx="19761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cxnSp>
        <p:nvCxnSpPr>
          <p:cNvPr id="14" name="Google Shape;259;p36">
            <a:extLst>
              <a:ext uri="{FF2B5EF4-FFF2-40B4-BE49-F238E27FC236}">
                <a16:creationId xmlns:a16="http://schemas.microsoft.com/office/drawing/2014/main" id="{614B116D-62BB-D28F-EDC6-9E4C8429A825}"/>
              </a:ext>
            </a:extLst>
          </p:cNvPr>
          <p:cNvCxnSpPr>
            <a:cxnSpLocks/>
          </p:cNvCxnSpPr>
          <p:nvPr/>
        </p:nvCxnSpPr>
        <p:spPr>
          <a:xfrm>
            <a:off x="644960" y="2715110"/>
            <a:ext cx="1921200" cy="0"/>
          </a:xfrm>
          <a:prstGeom prst="straightConnector1">
            <a:avLst/>
          </a:prstGeom>
          <a:noFill/>
          <a:ln w="15875" cap="flat" cmpd="sng">
            <a:solidFill>
              <a:schemeClr val="tx1"/>
            </a:solidFill>
            <a:prstDash val="solid"/>
            <a:round/>
            <a:headEnd type="none" w="sm" len="sm"/>
            <a:tailEnd type="none" w="sm" len="sm"/>
          </a:ln>
        </p:spPr>
      </p:cxnSp>
      <p:cxnSp>
        <p:nvCxnSpPr>
          <p:cNvPr id="15" name="Google Shape;260;p36">
            <a:extLst>
              <a:ext uri="{FF2B5EF4-FFF2-40B4-BE49-F238E27FC236}">
                <a16:creationId xmlns:a16="http://schemas.microsoft.com/office/drawing/2014/main" id="{9676B407-4A3C-1205-3A7C-649AD3EECC6E}"/>
              </a:ext>
            </a:extLst>
          </p:cNvPr>
          <p:cNvCxnSpPr>
            <a:cxnSpLocks/>
          </p:cNvCxnSpPr>
          <p:nvPr/>
        </p:nvCxnSpPr>
        <p:spPr>
          <a:xfrm>
            <a:off x="2899022" y="2715110"/>
            <a:ext cx="1921200" cy="0"/>
          </a:xfrm>
          <a:prstGeom prst="straightConnector1">
            <a:avLst/>
          </a:prstGeom>
          <a:noFill/>
          <a:ln w="15875" cap="flat" cmpd="sng">
            <a:solidFill>
              <a:schemeClr val="tx1"/>
            </a:solidFill>
            <a:prstDash val="solid"/>
            <a:round/>
            <a:headEnd type="none" w="sm" len="sm"/>
            <a:tailEnd type="none" w="sm" len="sm"/>
          </a:ln>
        </p:spPr>
      </p:cxnSp>
      <p:cxnSp>
        <p:nvCxnSpPr>
          <p:cNvPr id="16" name="Google Shape;261;p36">
            <a:extLst>
              <a:ext uri="{FF2B5EF4-FFF2-40B4-BE49-F238E27FC236}">
                <a16:creationId xmlns:a16="http://schemas.microsoft.com/office/drawing/2014/main" id="{D12AC37B-C65F-1924-B694-A215EC000E0E}"/>
              </a:ext>
            </a:extLst>
          </p:cNvPr>
          <p:cNvCxnSpPr>
            <a:cxnSpLocks/>
          </p:cNvCxnSpPr>
          <p:nvPr/>
        </p:nvCxnSpPr>
        <p:spPr>
          <a:xfrm>
            <a:off x="7407146" y="2715110"/>
            <a:ext cx="1921200" cy="0"/>
          </a:xfrm>
          <a:prstGeom prst="straightConnector1">
            <a:avLst/>
          </a:prstGeom>
          <a:noFill/>
          <a:ln w="15875" cap="flat" cmpd="sng">
            <a:solidFill>
              <a:schemeClr val="tx1"/>
            </a:solidFill>
            <a:prstDash val="solid"/>
            <a:round/>
            <a:headEnd type="none" w="sm" len="sm"/>
            <a:tailEnd type="none" w="sm" len="sm"/>
          </a:ln>
        </p:spPr>
      </p:cxnSp>
      <p:cxnSp>
        <p:nvCxnSpPr>
          <p:cNvPr id="17" name="Google Shape;262;p36">
            <a:extLst>
              <a:ext uri="{FF2B5EF4-FFF2-40B4-BE49-F238E27FC236}">
                <a16:creationId xmlns:a16="http://schemas.microsoft.com/office/drawing/2014/main" id="{2E6FC69D-AD3D-E318-CE0D-3B69AD3590BE}"/>
              </a:ext>
            </a:extLst>
          </p:cNvPr>
          <p:cNvCxnSpPr>
            <a:cxnSpLocks/>
          </p:cNvCxnSpPr>
          <p:nvPr/>
        </p:nvCxnSpPr>
        <p:spPr>
          <a:xfrm>
            <a:off x="9661210" y="2715110"/>
            <a:ext cx="1921200" cy="0"/>
          </a:xfrm>
          <a:prstGeom prst="straightConnector1">
            <a:avLst/>
          </a:prstGeom>
          <a:noFill/>
          <a:ln w="15875" cap="flat" cmpd="sng">
            <a:solidFill>
              <a:schemeClr val="tx1"/>
            </a:solidFill>
            <a:prstDash val="solid"/>
            <a:round/>
            <a:headEnd type="none" w="sm" len="sm"/>
            <a:tailEnd type="none" w="sm" len="sm"/>
          </a:ln>
        </p:spPr>
      </p:cxnSp>
      <p:sp>
        <p:nvSpPr>
          <p:cNvPr id="18" name="Google Shape;263;p36">
            <a:extLst>
              <a:ext uri="{FF2B5EF4-FFF2-40B4-BE49-F238E27FC236}">
                <a16:creationId xmlns:a16="http://schemas.microsoft.com/office/drawing/2014/main" id="{E9A166D7-95AA-4F6A-E4B3-5448ACFC4DD3}"/>
              </a:ext>
            </a:extLst>
          </p:cNvPr>
          <p:cNvSpPr txBox="1"/>
          <p:nvPr/>
        </p:nvSpPr>
        <p:spPr>
          <a:xfrm>
            <a:off x="7419672"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04</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sp>
        <p:nvSpPr>
          <p:cNvPr id="19" name="Google Shape;264;p36">
            <a:extLst>
              <a:ext uri="{FF2B5EF4-FFF2-40B4-BE49-F238E27FC236}">
                <a16:creationId xmlns:a16="http://schemas.microsoft.com/office/drawing/2014/main" id="{D5B9A526-C338-ABA6-2622-CB57867D3C3B}"/>
              </a:ext>
            </a:extLst>
          </p:cNvPr>
          <p:cNvSpPr txBox="1"/>
          <p:nvPr/>
        </p:nvSpPr>
        <p:spPr>
          <a:xfrm>
            <a:off x="9674590"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2"/>
                </a:solidFill>
                <a:latin typeface="Arial" panose="020B0604020202020204" pitchFamily="34" charset="0"/>
                <a:ea typeface="Helvetica Neue"/>
                <a:cs typeface="Arial" panose="020B0604020202020204" pitchFamily="34" charset="0"/>
                <a:sym typeface="Helvetica Neue"/>
              </a:rPr>
              <a:t>05</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latin typeface="Arial" panose="020B0604020202020204" pitchFamily="34" charset="0"/>
              <a:ea typeface="Helvetica Neue"/>
              <a:cs typeface="Arial" panose="020B0604020202020204" pitchFamily="34" charset="0"/>
              <a:sym typeface="Helvetica Neue"/>
            </a:endParaRPr>
          </a:p>
        </p:txBody>
      </p:sp>
      <p:sp>
        <p:nvSpPr>
          <p:cNvPr id="20" name="Google Shape;265;p36">
            <a:extLst>
              <a:ext uri="{FF2B5EF4-FFF2-40B4-BE49-F238E27FC236}">
                <a16:creationId xmlns:a16="http://schemas.microsoft.com/office/drawing/2014/main" id="{223BE8AF-6B41-A4AB-55A7-3D99F0D929BF}"/>
              </a:ext>
            </a:extLst>
          </p:cNvPr>
          <p:cNvSpPr txBox="1"/>
          <p:nvPr/>
        </p:nvSpPr>
        <p:spPr>
          <a:xfrm>
            <a:off x="7415147" y="2734112"/>
            <a:ext cx="1975104"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
        <p:nvSpPr>
          <p:cNvPr id="21" name="Google Shape;266;p36">
            <a:extLst>
              <a:ext uri="{FF2B5EF4-FFF2-40B4-BE49-F238E27FC236}">
                <a16:creationId xmlns:a16="http://schemas.microsoft.com/office/drawing/2014/main" id="{61518048-6B64-25E1-FD8F-B2C9ACAE0629}"/>
              </a:ext>
            </a:extLst>
          </p:cNvPr>
          <p:cNvSpPr txBox="1"/>
          <p:nvPr/>
        </p:nvSpPr>
        <p:spPr>
          <a:xfrm>
            <a:off x="9678563" y="2734112"/>
            <a:ext cx="19761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latin typeface="Arial" panose="020B0604020202020204" pitchFamily="34" charset="0"/>
                <a:ea typeface="Helvetica Neue"/>
                <a:cs typeface="Arial" panose="020B0604020202020204" pitchFamily="34" charset="0"/>
                <a:sym typeface="Helvetica Neue"/>
              </a:rPr>
            </a:br>
            <a:r>
              <a:rPr lang="en-US" sz="1600" u="none" strike="noStrike" cap="none" dirty="0">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Tree>
    <p:extLst>
      <p:ext uri="{BB962C8B-B14F-4D97-AF65-F5344CB8AC3E}">
        <p14:creationId xmlns:p14="http://schemas.microsoft.com/office/powerpoint/2010/main" val="1429867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key areas slide / Insert action title]</a:t>
            </a:r>
            <a:endParaRPr lang="en-DK" dirty="0"/>
          </a:p>
        </p:txBody>
      </p:sp>
      <p:sp>
        <p:nvSpPr>
          <p:cNvPr id="12" name="Subtitle 11">
            <a:extLst>
              <a:ext uri="{FF2B5EF4-FFF2-40B4-BE49-F238E27FC236}">
                <a16:creationId xmlns:a16="http://schemas.microsoft.com/office/drawing/2014/main" id="{DE592378-BF96-0102-BF7D-41C206F8C0DA}"/>
              </a:ext>
            </a:extLst>
          </p:cNvPr>
          <p:cNvSpPr>
            <a:spLocks noGrp="1"/>
          </p:cNvSpPr>
          <p:nvPr>
            <p:ph type="subTitle" idx="1"/>
          </p:nvPr>
        </p:nvSpPr>
        <p:spPr/>
        <p:txBody>
          <a:bodyPr/>
          <a:lstStyle/>
          <a:p>
            <a:endParaRPr lang="en-GB"/>
          </a:p>
        </p:txBody>
      </p:sp>
      <p:sp>
        <p:nvSpPr>
          <p:cNvPr id="13" name="Text Placeholder 12">
            <a:extLst>
              <a:ext uri="{FF2B5EF4-FFF2-40B4-BE49-F238E27FC236}">
                <a16:creationId xmlns:a16="http://schemas.microsoft.com/office/drawing/2014/main" id="{CF27566C-BC17-6B63-8370-F70769636E21}"/>
              </a:ext>
            </a:extLst>
          </p:cNvPr>
          <p:cNvSpPr>
            <a:spLocks noGrp="1"/>
          </p:cNvSpPr>
          <p:nvPr>
            <p:ph type="body" sz="quarter" idx="17"/>
          </p:nvPr>
        </p:nvSpPr>
        <p:spPr/>
        <p:txBody>
          <a:bodyPr/>
          <a:lstStyle/>
          <a:p>
            <a:endParaRPr lang="en-GB"/>
          </a:p>
        </p:txBody>
      </p:sp>
      <p:sp>
        <p:nvSpPr>
          <p:cNvPr id="10" name="Rectangle 89">
            <a:extLst>
              <a:ext uri="{FF2B5EF4-FFF2-40B4-BE49-F238E27FC236}">
                <a16:creationId xmlns:a16="http://schemas.microsoft.com/office/drawing/2014/main" id="{8E0F0562-6BDB-B7F6-9747-563ECC62F85E}"/>
              </a:ext>
            </a:extLst>
          </p:cNvPr>
          <p:cNvSpPr/>
          <p:nvPr/>
        </p:nvSpPr>
        <p:spPr>
          <a:xfrm>
            <a:off x="2594434" y="2133601"/>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6" name="Text Placeholder 6">
            <a:extLst>
              <a:ext uri="{FF2B5EF4-FFF2-40B4-BE49-F238E27FC236}">
                <a16:creationId xmlns:a16="http://schemas.microsoft.com/office/drawing/2014/main" id="{96CBD6D5-19A2-650B-21CA-3E6C2C22086E}"/>
              </a:ext>
            </a:extLst>
          </p:cNvPr>
          <p:cNvSpPr txBox="1">
            <a:spLocks/>
          </p:cNvSpPr>
          <p:nvPr/>
        </p:nvSpPr>
        <p:spPr>
          <a:xfrm>
            <a:off x="738056" y="2133601"/>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15" name="Rectangle 8">
            <a:extLst>
              <a:ext uri="{FF2B5EF4-FFF2-40B4-BE49-F238E27FC236}">
                <a16:creationId xmlns:a16="http://schemas.microsoft.com/office/drawing/2014/main" id="{A7B083BA-4F52-0FF5-74C9-FA04C5B4C4CF}"/>
              </a:ext>
            </a:extLst>
          </p:cNvPr>
          <p:cNvSpPr/>
          <p:nvPr/>
        </p:nvSpPr>
        <p:spPr>
          <a:xfrm>
            <a:off x="554734" y="2313955"/>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16" name="Text Placeholder 6">
            <a:extLst>
              <a:ext uri="{FF2B5EF4-FFF2-40B4-BE49-F238E27FC236}">
                <a16:creationId xmlns:a16="http://schemas.microsoft.com/office/drawing/2014/main" id="{B1AFB027-A438-DA8C-BB00-83C70AEBB646}"/>
              </a:ext>
            </a:extLst>
          </p:cNvPr>
          <p:cNvSpPr txBox="1">
            <a:spLocks/>
          </p:cNvSpPr>
          <p:nvPr/>
        </p:nvSpPr>
        <p:spPr>
          <a:xfrm>
            <a:off x="738056" y="2969538"/>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0" name="Rectangle 89">
            <a:extLst>
              <a:ext uri="{FF2B5EF4-FFF2-40B4-BE49-F238E27FC236}">
                <a16:creationId xmlns:a16="http://schemas.microsoft.com/office/drawing/2014/main" id="{F045D05C-AA90-FAC2-AA26-7F22594B7F6D}"/>
              </a:ext>
            </a:extLst>
          </p:cNvPr>
          <p:cNvSpPr/>
          <p:nvPr/>
        </p:nvSpPr>
        <p:spPr>
          <a:xfrm>
            <a:off x="2594434" y="2969537"/>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21" name="Rectangle 8">
            <a:extLst>
              <a:ext uri="{FF2B5EF4-FFF2-40B4-BE49-F238E27FC236}">
                <a16:creationId xmlns:a16="http://schemas.microsoft.com/office/drawing/2014/main" id="{722916F0-6606-786B-7579-5C2B1A0BE9F3}"/>
              </a:ext>
            </a:extLst>
          </p:cNvPr>
          <p:cNvSpPr/>
          <p:nvPr/>
        </p:nvSpPr>
        <p:spPr>
          <a:xfrm>
            <a:off x="554734" y="3149892"/>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22" name="Text Placeholder 6">
            <a:extLst>
              <a:ext uri="{FF2B5EF4-FFF2-40B4-BE49-F238E27FC236}">
                <a16:creationId xmlns:a16="http://schemas.microsoft.com/office/drawing/2014/main" id="{21F80A05-83A2-1166-2741-A02DAE3941A2}"/>
              </a:ext>
            </a:extLst>
          </p:cNvPr>
          <p:cNvSpPr txBox="1">
            <a:spLocks/>
          </p:cNvSpPr>
          <p:nvPr/>
        </p:nvSpPr>
        <p:spPr>
          <a:xfrm>
            <a:off x="738056" y="3805475"/>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3" name="Rectangle 89">
            <a:extLst>
              <a:ext uri="{FF2B5EF4-FFF2-40B4-BE49-F238E27FC236}">
                <a16:creationId xmlns:a16="http://schemas.microsoft.com/office/drawing/2014/main" id="{A2266CF0-A547-3E64-5C80-54AA977B0957}"/>
              </a:ext>
            </a:extLst>
          </p:cNvPr>
          <p:cNvSpPr/>
          <p:nvPr/>
        </p:nvSpPr>
        <p:spPr>
          <a:xfrm>
            <a:off x="2594434" y="3805473"/>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24" name="Rectangle 8">
            <a:extLst>
              <a:ext uri="{FF2B5EF4-FFF2-40B4-BE49-F238E27FC236}">
                <a16:creationId xmlns:a16="http://schemas.microsoft.com/office/drawing/2014/main" id="{935A481A-13FD-6BE3-ED24-BC48EAE3A943}"/>
              </a:ext>
            </a:extLst>
          </p:cNvPr>
          <p:cNvSpPr/>
          <p:nvPr/>
        </p:nvSpPr>
        <p:spPr>
          <a:xfrm>
            <a:off x="554734" y="3985829"/>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25" name="Text Placeholder 6">
            <a:extLst>
              <a:ext uri="{FF2B5EF4-FFF2-40B4-BE49-F238E27FC236}">
                <a16:creationId xmlns:a16="http://schemas.microsoft.com/office/drawing/2014/main" id="{DDFF2F51-6546-568B-CA10-90C992AAF2AA}"/>
              </a:ext>
            </a:extLst>
          </p:cNvPr>
          <p:cNvSpPr txBox="1">
            <a:spLocks/>
          </p:cNvSpPr>
          <p:nvPr/>
        </p:nvSpPr>
        <p:spPr>
          <a:xfrm>
            <a:off x="738056" y="4641412"/>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6" name="Rectangle 89">
            <a:extLst>
              <a:ext uri="{FF2B5EF4-FFF2-40B4-BE49-F238E27FC236}">
                <a16:creationId xmlns:a16="http://schemas.microsoft.com/office/drawing/2014/main" id="{EB0F7279-8FD7-014B-CDA7-436CD5E1A4A2}"/>
              </a:ext>
            </a:extLst>
          </p:cNvPr>
          <p:cNvSpPr/>
          <p:nvPr/>
        </p:nvSpPr>
        <p:spPr>
          <a:xfrm>
            <a:off x="2594434" y="4641409"/>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27" name="Rectangle 8">
            <a:extLst>
              <a:ext uri="{FF2B5EF4-FFF2-40B4-BE49-F238E27FC236}">
                <a16:creationId xmlns:a16="http://schemas.microsoft.com/office/drawing/2014/main" id="{31A120B9-F36A-9D8C-D8E2-7131E4158EAE}"/>
              </a:ext>
            </a:extLst>
          </p:cNvPr>
          <p:cNvSpPr/>
          <p:nvPr/>
        </p:nvSpPr>
        <p:spPr>
          <a:xfrm>
            <a:off x="554734" y="4821766"/>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4</a:t>
            </a:r>
          </a:p>
        </p:txBody>
      </p:sp>
      <p:sp>
        <p:nvSpPr>
          <p:cNvPr id="28" name="Text Placeholder 6">
            <a:extLst>
              <a:ext uri="{FF2B5EF4-FFF2-40B4-BE49-F238E27FC236}">
                <a16:creationId xmlns:a16="http://schemas.microsoft.com/office/drawing/2014/main" id="{A5D1B2F0-FEEA-DF0C-BCC4-4615F2ABD46E}"/>
              </a:ext>
            </a:extLst>
          </p:cNvPr>
          <p:cNvSpPr txBox="1">
            <a:spLocks/>
          </p:cNvSpPr>
          <p:nvPr/>
        </p:nvSpPr>
        <p:spPr>
          <a:xfrm>
            <a:off x="738056" y="5477347"/>
            <a:ext cx="1711095" cy="732953"/>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9" name="Rectangle 89">
            <a:extLst>
              <a:ext uri="{FF2B5EF4-FFF2-40B4-BE49-F238E27FC236}">
                <a16:creationId xmlns:a16="http://schemas.microsoft.com/office/drawing/2014/main" id="{7D1EFAC0-52AE-95B7-E12A-3374E4CA5F8A}"/>
              </a:ext>
            </a:extLst>
          </p:cNvPr>
          <p:cNvSpPr/>
          <p:nvPr/>
        </p:nvSpPr>
        <p:spPr>
          <a:xfrm>
            <a:off x="2594434" y="5477347"/>
            <a:ext cx="9042829" cy="73295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30" name="Rectangle 8">
            <a:extLst>
              <a:ext uri="{FF2B5EF4-FFF2-40B4-BE49-F238E27FC236}">
                <a16:creationId xmlns:a16="http://schemas.microsoft.com/office/drawing/2014/main" id="{F12641F9-E468-398C-108A-DFC12DB031C8}"/>
              </a:ext>
            </a:extLst>
          </p:cNvPr>
          <p:cNvSpPr/>
          <p:nvPr/>
        </p:nvSpPr>
        <p:spPr>
          <a:xfrm>
            <a:off x="554734" y="5657701"/>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5</a:t>
            </a:r>
          </a:p>
        </p:txBody>
      </p:sp>
      <p:sp>
        <p:nvSpPr>
          <p:cNvPr id="32" name="TextBox 24">
            <a:extLst>
              <a:ext uri="{FF2B5EF4-FFF2-40B4-BE49-F238E27FC236}">
                <a16:creationId xmlns:a16="http://schemas.microsoft.com/office/drawing/2014/main" id="{6DBDC05E-EDDF-45D5-0DE6-8E3E941FE5E5}"/>
              </a:ext>
            </a:extLst>
          </p:cNvPr>
          <p:cNvSpPr txBox="1"/>
          <p:nvPr/>
        </p:nvSpPr>
        <p:spPr>
          <a:xfrm>
            <a:off x="554737" y="1679660"/>
            <a:ext cx="1894417"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Area</a:t>
            </a:r>
          </a:p>
        </p:txBody>
      </p:sp>
      <p:cxnSp>
        <p:nvCxnSpPr>
          <p:cNvPr id="33" name="Conector recto 9">
            <a:extLst>
              <a:ext uri="{FF2B5EF4-FFF2-40B4-BE49-F238E27FC236}">
                <a16:creationId xmlns:a16="http://schemas.microsoft.com/office/drawing/2014/main" id="{B7C10C8B-5E9D-AF0D-3375-B19AC2818DB2}"/>
              </a:ext>
            </a:extLst>
          </p:cNvPr>
          <p:cNvCxnSpPr>
            <a:cxnSpLocks/>
          </p:cNvCxnSpPr>
          <p:nvPr/>
        </p:nvCxnSpPr>
        <p:spPr>
          <a:xfrm>
            <a:off x="554736" y="2022107"/>
            <a:ext cx="189441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24">
            <a:extLst>
              <a:ext uri="{FF2B5EF4-FFF2-40B4-BE49-F238E27FC236}">
                <a16:creationId xmlns:a16="http://schemas.microsoft.com/office/drawing/2014/main" id="{EB4879EC-9619-10A3-8BB3-5AA97579DFD8}"/>
              </a:ext>
            </a:extLst>
          </p:cNvPr>
          <p:cNvSpPr txBox="1"/>
          <p:nvPr/>
        </p:nvSpPr>
        <p:spPr>
          <a:xfrm>
            <a:off x="2624936" y="1679660"/>
            <a:ext cx="8311650"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Description</a:t>
            </a:r>
          </a:p>
        </p:txBody>
      </p:sp>
      <p:cxnSp>
        <p:nvCxnSpPr>
          <p:cNvPr id="36" name="Conector recto 9">
            <a:extLst>
              <a:ext uri="{FF2B5EF4-FFF2-40B4-BE49-F238E27FC236}">
                <a16:creationId xmlns:a16="http://schemas.microsoft.com/office/drawing/2014/main" id="{FCE93D97-EF98-A5F5-12FD-2D4733F6EEF8}"/>
              </a:ext>
            </a:extLst>
          </p:cNvPr>
          <p:cNvCxnSpPr>
            <a:cxnSpLocks/>
          </p:cNvCxnSpPr>
          <p:nvPr/>
        </p:nvCxnSpPr>
        <p:spPr>
          <a:xfrm>
            <a:off x="2594434" y="2022107"/>
            <a:ext cx="90428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EA09BE20-3367-7BFC-DF15-4687D0DACF6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2233622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TextBox 127">
            <a:extLst>
              <a:ext uri="{FF2B5EF4-FFF2-40B4-BE49-F238E27FC236}">
                <a16:creationId xmlns:a16="http://schemas.microsoft.com/office/drawing/2014/main" id="{33B6C1FB-35F6-20F1-AA77-14C8E351353D}"/>
              </a:ext>
            </a:extLst>
          </p:cNvPr>
          <p:cNvSpPr txBox="1"/>
          <p:nvPr/>
        </p:nvSpPr>
        <p:spPr>
          <a:xfrm>
            <a:off x="737016" y="5480614"/>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17" name="TextBox 127">
            <a:extLst>
              <a:ext uri="{FF2B5EF4-FFF2-40B4-BE49-F238E27FC236}">
                <a16:creationId xmlns:a16="http://schemas.microsoft.com/office/drawing/2014/main" id="{8131AD3B-E961-3FEE-D32C-773C025A8107}"/>
              </a:ext>
            </a:extLst>
          </p:cNvPr>
          <p:cNvSpPr txBox="1"/>
          <p:nvPr/>
        </p:nvSpPr>
        <p:spPr>
          <a:xfrm>
            <a:off x="737016" y="2124420"/>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38" name="TextBox 127">
            <a:extLst>
              <a:ext uri="{FF2B5EF4-FFF2-40B4-BE49-F238E27FC236}">
                <a16:creationId xmlns:a16="http://schemas.microsoft.com/office/drawing/2014/main" id="{36310E2D-BFEC-5DDE-AA40-B8F674C68810}"/>
              </a:ext>
            </a:extLst>
          </p:cNvPr>
          <p:cNvSpPr txBox="1"/>
          <p:nvPr/>
        </p:nvSpPr>
        <p:spPr>
          <a:xfrm>
            <a:off x="737016" y="2963535"/>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44" name="TextBox 127">
            <a:extLst>
              <a:ext uri="{FF2B5EF4-FFF2-40B4-BE49-F238E27FC236}">
                <a16:creationId xmlns:a16="http://schemas.microsoft.com/office/drawing/2014/main" id="{8A511872-97B8-F967-2557-5AFA4BAB2B05}"/>
              </a:ext>
            </a:extLst>
          </p:cNvPr>
          <p:cNvSpPr txBox="1"/>
          <p:nvPr/>
        </p:nvSpPr>
        <p:spPr>
          <a:xfrm>
            <a:off x="737016" y="3802739"/>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key areas slide / Insert action title]</a:t>
            </a:r>
            <a:endParaRPr lang="en-DK" dirty="0"/>
          </a:p>
        </p:txBody>
      </p:sp>
      <p:sp>
        <p:nvSpPr>
          <p:cNvPr id="7" name="Subtitle 6">
            <a:extLst>
              <a:ext uri="{FF2B5EF4-FFF2-40B4-BE49-F238E27FC236}">
                <a16:creationId xmlns:a16="http://schemas.microsoft.com/office/drawing/2014/main" id="{E046A561-47DA-F5FF-359E-5E7ADAA8B56B}"/>
              </a:ext>
            </a:extLst>
          </p:cNvPr>
          <p:cNvSpPr>
            <a:spLocks noGrp="1"/>
          </p:cNvSpPr>
          <p:nvPr>
            <p:ph type="subTitle" idx="1"/>
          </p:nvPr>
        </p:nvSpPr>
        <p:spPr/>
        <p:txBody>
          <a:bodyPr/>
          <a:lstStyle/>
          <a:p>
            <a:endParaRPr lang="en-GB"/>
          </a:p>
        </p:txBody>
      </p:sp>
      <p:sp>
        <p:nvSpPr>
          <p:cNvPr id="10" name="Text Placeholder 9">
            <a:extLst>
              <a:ext uri="{FF2B5EF4-FFF2-40B4-BE49-F238E27FC236}">
                <a16:creationId xmlns:a16="http://schemas.microsoft.com/office/drawing/2014/main" id="{7AC3BB45-F033-91EE-1E78-E8432992C3EE}"/>
              </a:ext>
            </a:extLst>
          </p:cNvPr>
          <p:cNvSpPr>
            <a:spLocks noGrp="1"/>
          </p:cNvSpPr>
          <p:nvPr>
            <p:ph type="body" sz="quarter" idx="17"/>
          </p:nvPr>
        </p:nvSpPr>
        <p:spPr/>
        <p:txBody>
          <a:bodyPr/>
          <a:lstStyle/>
          <a:p>
            <a:endParaRPr lang="en-GB"/>
          </a:p>
        </p:txBody>
      </p:sp>
      <p:sp>
        <p:nvSpPr>
          <p:cNvPr id="11" name="TextBox 54">
            <a:extLst>
              <a:ext uri="{FF2B5EF4-FFF2-40B4-BE49-F238E27FC236}">
                <a16:creationId xmlns:a16="http://schemas.microsoft.com/office/drawing/2014/main" id="{DB1E951F-BDF4-0D33-79FA-FA7BE4771342}"/>
              </a:ext>
            </a:extLst>
          </p:cNvPr>
          <p:cNvSpPr txBox="1"/>
          <p:nvPr/>
        </p:nvSpPr>
        <p:spPr>
          <a:xfrm>
            <a:off x="4942918" y="5737735"/>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19" name="TextBox 54">
            <a:extLst>
              <a:ext uri="{FF2B5EF4-FFF2-40B4-BE49-F238E27FC236}">
                <a16:creationId xmlns:a16="http://schemas.microsoft.com/office/drawing/2014/main" id="{451B5FF9-65CD-775D-A50B-E525FF2220A8}"/>
              </a:ext>
            </a:extLst>
          </p:cNvPr>
          <p:cNvSpPr txBox="1"/>
          <p:nvPr/>
        </p:nvSpPr>
        <p:spPr>
          <a:xfrm>
            <a:off x="4942918" y="2381541"/>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37" name="Grupo 42">
            <a:extLst>
              <a:ext uri="{FF2B5EF4-FFF2-40B4-BE49-F238E27FC236}">
                <a16:creationId xmlns:a16="http://schemas.microsoft.com/office/drawing/2014/main" id="{DAE88B6A-9F30-C172-F0B0-B3EC64C6B7B6}"/>
              </a:ext>
            </a:extLst>
          </p:cNvPr>
          <p:cNvGrpSpPr/>
          <p:nvPr/>
        </p:nvGrpSpPr>
        <p:grpSpPr>
          <a:xfrm rot="10800000" flipH="1">
            <a:off x="4229535" y="2349078"/>
            <a:ext cx="257544" cy="280370"/>
            <a:chOff x="3657318" y="2960019"/>
            <a:chExt cx="428407" cy="506598"/>
          </a:xfrm>
        </p:grpSpPr>
        <p:grpSp>
          <p:nvGrpSpPr>
            <p:cNvPr id="328" name="Grupo 43">
              <a:extLst>
                <a:ext uri="{FF2B5EF4-FFF2-40B4-BE49-F238E27FC236}">
                  <a16:creationId xmlns:a16="http://schemas.microsoft.com/office/drawing/2014/main" id="{5FB75FC4-2874-B44E-8643-1DED6F2EC4D6}"/>
                </a:ext>
              </a:extLst>
            </p:cNvPr>
            <p:cNvGrpSpPr/>
            <p:nvPr/>
          </p:nvGrpSpPr>
          <p:grpSpPr>
            <a:xfrm>
              <a:off x="3828604" y="2960019"/>
              <a:ext cx="257121" cy="506598"/>
              <a:chOff x="2468880" y="3319199"/>
              <a:chExt cx="257121" cy="506598"/>
            </a:xfrm>
          </p:grpSpPr>
          <p:cxnSp>
            <p:nvCxnSpPr>
              <p:cNvPr id="330" name="Conector recto 45">
                <a:extLst>
                  <a:ext uri="{FF2B5EF4-FFF2-40B4-BE49-F238E27FC236}">
                    <a16:creationId xmlns:a16="http://schemas.microsoft.com/office/drawing/2014/main" id="{D2216E0D-4AB7-B607-8A34-DA4F0A65E41C}"/>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1" name="Conector recto 46">
                <a:extLst>
                  <a:ext uri="{FF2B5EF4-FFF2-40B4-BE49-F238E27FC236}">
                    <a16:creationId xmlns:a16="http://schemas.microsoft.com/office/drawing/2014/main" id="{909EF5F1-705F-0C5A-8C7C-D16B1C1CE224}"/>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9" name="Conector recto 44">
              <a:extLst>
                <a:ext uri="{FF2B5EF4-FFF2-40B4-BE49-F238E27FC236}">
                  <a16:creationId xmlns:a16="http://schemas.microsoft.com/office/drawing/2014/main" id="{BAC386A1-C786-F2E9-BF93-74AD472CF5EB}"/>
                </a:ext>
              </a:extLst>
            </p:cNvPr>
            <p:cNvCxnSpPr>
              <a:cxnSpLocks/>
            </p:cNvCxnSpPr>
            <p:nvPr/>
          </p:nvCxnSpPr>
          <p:spPr>
            <a:xfrm>
              <a:off x="3657318" y="3213306"/>
              <a:ext cx="41481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2" name="TextBox 54">
            <a:extLst>
              <a:ext uri="{FF2B5EF4-FFF2-40B4-BE49-F238E27FC236}">
                <a16:creationId xmlns:a16="http://schemas.microsoft.com/office/drawing/2014/main" id="{FF2D9B2C-FF8C-75AF-78F3-BB86A1F731AC}"/>
              </a:ext>
            </a:extLst>
          </p:cNvPr>
          <p:cNvSpPr txBox="1"/>
          <p:nvPr/>
        </p:nvSpPr>
        <p:spPr>
          <a:xfrm>
            <a:off x="4942918" y="3220656"/>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43" name="Grupo 42">
            <a:extLst>
              <a:ext uri="{FF2B5EF4-FFF2-40B4-BE49-F238E27FC236}">
                <a16:creationId xmlns:a16="http://schemas.microsoft.com/office/drawing/2014/main" id="{17BF165B-7147-963E-F8A2-3C11B8284BCD}"/>
              </a:ext>
            </a:extLst>
          </p:cNvPr>
          <p:cNvGrpSpPr/>
          <p:nvPr/>
        </p:nvGrpSpPr>
        <p:grpSpPr>
          <a:xfrm rot="10800000" flipH="1">
            <a:off x="4229535" y="3188193"/>
            <a:ext cx="257544" cy="280370"/>
            <a:chOff x="3657318" y="2960019"/>
            <a:chExt cx="428407" cy="506598"/>
          </a:xfrm>
        </p:grpSpPr>
        <p:grpSp>
          <p:nvGrpSpPr>
            <p:cNvPr id="324" name="Grupo 43">
              <a:extLst>
                <a:ext uri="{FF2B5EF4-FFF2-40B4-BE49-F238E27FC236}">
                  <a16:creationId xmlns:a16="http://schemas.microsoft.com/office/drawing/2014/main" id="{714083A8-2087-1D0B-0FA2-0E8959699284}"/>
                </a:ext>
              </a:extLst>
            </p:cNvPr>
            <p:cNvGrpSpPr/>
            <p:nvPr/>
          </p:nvGrpSpPr>
          <p:grpSpPr>
            <a:xfrm>
              <a:off x="3828604" y="2960019"/>
              <a:ext cx="257121" cy="506598"/>
              <a:chOff x="2468880" y="3319199"/>
              <a:chExt cx="257121" cy="506598"/>
            </a:xfrm>
          </p:grpSpPr>
          <p:cxnSp>
            <p:nvCxnSpPr>
              <p:cNvPr id="326" name="Conector recto 45">
                <a:extLst>
                  <a:ext uri="{FF2B5EF4-FFF2-40B4-BE49-F238E27FC236}">
                    <a16:creationId xmlns:a16="http://schemas.microsoft.com/office/drawing/2014/main" id="{65CB01D1-E132-4B1A-008E-F402CAF113D6}"/>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Conector recto 46">
                <a:extLst>
                  <a:ext uri="{FF2B5EF4-FFF2-40B4-BE49-F238E27FC236}">
                    <a16:creationId xmlns:a16="http://schemas.microsoft.com/office/drawing/2014/main" id="{05B9FC7E-3855-8DCD-A6E6-DAAB3087DCFF}"/>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5" name="Conector recto 44">
              <a:extLst>
                <a:ext uri="{FF2B5EF4-FFF2-40B4-BE49-F238E27FC236}">
                  <a16:creationId xmlns:a16="http://schemas.microsoft.com/office/drawing/2014/main" id="{56CEAA55-FCE6-0DF9-425C-9590A6DDAC33}"/>
                </a:ext>
              </a:extLst>
            </p:cNvPr>
            <p:cNvCxnSpPr>
              <a:cxnSpLocks/>
            </p:cNvCxnSpPr>
            <p:nvPr/>
          </p:nvCxnSpPr>
          <p:spPr>
            <a:xfrm>
              <a:off x="3657318" y="3213306"/>
              <a:ext cx="41481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8" name="TextBox 54">
            <a:extLst>
              <a:ext uri="{FF2B5EF4-FFF2-40B4-BE49-F238E27FC236}">
                <a16:creationId xmlns:a16="http://schemas.microsoft.com/office/drawing/2014/main" id="{7445E7C6-21F8-6E99-529B-823502C2FA08}"/>
              </a:ext>
            </a:extLst>
          </p:cNvPr>
          <p:cNvSpPr txBox="1"/>
          <p:nvPr/>
        </p:nvSpPr>
        <p:spPr>
          <a:xfrm>
            <a:off x="4942918" y="4059860"/>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49" name="Grupo 42">
            <a:extLst>
              <a:ext uri="{FF2B5EF4-FFF2-40B4-BE49-F238E27FC236}">
                <a16:creationId xmlns:a16="http://schemas.microsoft.com/office/drawing/2014/main" id="{08FE0D6C-906C-5419-311D-901955710F1B}"/>
              </a:ext>
            </a:extLst>
          </p:cNvPr>
          <p:cNvGrpSpPr/>
          <p:nvPr/>
        </p:nvGrpSpPr>
        <p:grpSpPr>
          <a:xfrm rot="10800000" flipH="1">
            <a:off x="4229536" y="4027397"/>
            <a:ext cx="257544" cy="280370"/>
            <a:chOff x="3657318" y="2960019"/>
            <a:chExt cx="428407" cy="506598"/>
          </a:xfrm>
        </p:grpSpPr>
        <p:grpSp>
          <p:nvGrpSpPr>
            <p:cNvPr id="320" name="Grupo 43">
              <a:extLst>
                <a:ext uri="{FF2B5EF4-FFF2-40B4-BE49-F238E27FC236}">
                  <a16:creationId xmlns:a16="http://schemas.microsoft.com/office/drawing/2014/main" id="{8CD4B16C-F169-52FF-0E5D-030041926ECC}"/>
                </a:ext>
              </a:extLst>
            </p:cNvPr>
            <p:cNvGrpSpPr/>
            <p:nvPr/>
          </p:nvGrpSpPr>
          <p:grpSpPr>
            <a:xfrm>
              <a:off x="3828604" y="2960019"/>
              <a:ext cx="257121" cy="506598"/>
              <a:chOff x="2468880" y="3319199"/>
              <a:chExt cx="257121" cy="506598"/>
            </a:xfrm>
          </p:grpSpPr>
          <p:cxnSp>
            <p:nvCxnSpPr>
              <p:cNvPr id="322" name="Conector recto 45">
                <a:extLst>
                  <a:ext uri="{FF2B5EF4-FFF2-40B4-BE49-F238E27FC236}">
                    <a16:creationId xmlns:a16="http://schemas.microsoft.com/office/drawing/2014/main" id="{B60C1F7F-63D8-6E62-FC5D-C40C80549998}"/>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3" name="Conector recto 46">
                <a:extLst>
                  <a:ext uri="{FF2B5EF4-FFF2-40B4-BE49-F238E27FC236}">
                    <a16:creationId xmlns:a16="http://schemas.microsoft.com/office/drawing/2014/main" id="{51F51D06-EB74-E022-C1E9-50EE71456870}"/>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21" name="Conector recto 44">
              <a:extLst>
                <a:ext uri="{FF2B5EF4-FFF2-40B4-BE49-F238E27FC236}">
                  <a16:creationId xmlns:a16="http://schemas.microsoft.com/office/drawing/2014/main" id="{E31C899A-8D31-F6F1-BBCD-7DF26C4345FB}"/>
                </a:ext>
              </a:extLst>
            </p:cNvPr>
            <p:cNvCxnSpPr>
              <a:cxnSpLocks/>
            </p:cNvCxnSpPr>
            <p:nvPr/>
          </p:nvCxnSpPr>
          <p:spPr>
            <a:xfrm>
              <a:off x="3657318" y="3213306"/>
              <a:ext cx="41481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0" name="TextBox 127">
            <a:extLst>
              <a:ext uri="{FF2B5EF4-FFF2-40B4-BE49-F238E27FC236}">
                <a16:creationId xmlns:a16="http://schemas.microsoft.com/office/drawing/2014/main" id="{9DB781FC-EDDF-C750-2E8D-BC63B004C15E}"/>
              </a:ext>
            </a:extLst>
          </p:cNvPr>
          <p:cNvSpPr txBox="1"/>
          <p:nvPr/>
        </p:nvSpPr>
        <p:spPr>
          <a:xfrm>
            <a:off x="737016" y="4644742"/>
            <a:ext cx="10900247" cy="729687"/>
          </a:xfrm>
          <a:prstGeom prst="rect">
            <a:avLst/>
          </a:prstGeom>
          <a:solidFill>
            <a:schemeClr val="bg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54" name="TextBox 54">
            <a:extLst>
              <a:ext uri="{FF2B5EF4-FFF2-40B4-BE49-F238E27FC236}">
                <a16:creationId xmlns:a16="http://schemas.microsoft.com/office/drawing/2014/main" id="{F7EC91C6-FD4E-4D03-8478-3CFD5D16F7CC}"/>
              </a:ext>
            </a:extLst>
          </p:cNvPr>
          <p:cNvSpPr txBox="1"/>
          <p:nvPr/>
        </p:nvSpPr>
        <p:spPr>
          <a:xfrm>
            <a:off x="4942918" y="4901863"/>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55" name="Grupo 42">
            <a:extLst>
              <a:ext uri="{FF2B5EF4-FFF2-40B4-BE49-F238E27FC236}">
                <a16:creationId xmlns:a16="http://schemas.microsoft.com/office/drawing/2014/main" id="{C494C6E3-4E95-FD36-0AA6-B22B7A82375F}"/>
              </a:ext>
            </a:extLst>
          </p:cNvPr>
          <p:cNvGrpSpPr/>
          <p:nvPr/>
        </p:nvGrpSpPr>
        <p:grpSpPr>
          <a:xfrm rot="10800000" flipH="1">
            <a:off x="4229536" y="4869400"/>
            <a:ext cx="257544" cy="280370"/>
            <a:chOff x="3657318" y="2960019"/>
            <a:chExt cx="428407" cy="506598"/>
          </a:xfrm>
        </p:grpSpPr>
        <p:grpSp>
          <p:nvGrpSpPr>
            <p:cNvPr id="60" name="Grupo 43">
              <a:extLst>
                <a:ext uri="{FF2B5EF4-FFF2-40B4-BE49-F238E27FC236}">
                  <a16:creationId xmlns:a16="http://schemas.microsoft.com/office/drawing/2014/main" id="{32D595FB-4B60-A826-022E-E4E534FED519}"/>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23A26C13-3F4F-0CD7-8867-22711A5D0411}"/>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954DEA1B-53D7-EA37-BA34-066EA78E8CCC}"/>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F35C751D-D053-50FC-8DE9-6FA0F42E720F}"/>
                </a:ext>
              </a:extLst>
            </p:cNvPr>
            <p:cNvCxnSpPr>
              <a:cxnSpLocks/>
            </p:cNvCxnSpPr>
            <p:nvPr/>
          </p:nvCxnSpPr>
          <p:spPr>
            <a:xfrm>
              <a:off x="3657318" y="3213306"/>
              <a:ext cx="41481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7" name="Group 346">
            <a:extLst>
              <a:ext uri="{FF2B5EF4-FFF2-40B4-BE49-F238E27FC236}">
                <a16:creationId xmlns:a16="http://schemas.microsoft.com/office/drawing/2014/main" id="{C2A5A853-33B6-BC62-3A44-2C90F4BD3136}"/>
              </a:ext>
            </a:extLst>
          </p:cNvPr>
          <p:cNvGrpSpPr/>
          <p:nvPr/>
        </p:nvGrpSpPr>
        <p:grpSpPr>
          <a:xfrm>
            <a:off x="4229535" y="5705272"/>
            <a:ext cx="257544" cy="280370"/>
            <a:chOff x="4382795" y="5806838"/>
            <a:chExt cx="257544" cy="280370"/>
          </a:xfrm>
        </p:grpSpPr>
        <p:grpSp>
          <p:nvGrpSpPr>
            <p:cNvPr id="56" name="Grupo 43">
              <a:extLst>
                <a:ext uri="{FF2B5EF4-FFF2-40B4-BE49-F238E27FC236}">
                  <a16:creationId xmlns:a16="http://schemas.microsoft.com/office/drawing/2014/main" id="{69692444-7520-B889-FBD6-A276AA000695}"/>
                </a:ext>
              </a:extLst>
            </p:cNvPr>
            <p:cNvGrpSpPr/>
            <p:nvPr/>
          </p:nvGrpSpPr>
          <p:grpSpPr>
            <a:xfrm rot="10800000" flipH="1">
              <a:off x="4485767" y="5806838"/>
              <a:ext cx="154572" cy="280370"/>
              <a:chOff x="2468880" y="3319199"/>
              <a:chExt cx="257121" cy="506598"/>
            </a:xfrm>
          </p:grpSpPr>
          <p:cxnSp>
            <p:nvCxnSpPr>
              <p:cNvPr id="58" name="Conector recto 45">
                <a:extLst>
                  <a:ext uri="{FF2B5EF4-FFF2-40B4-BE49-F238E27FC236}">
                    <a16:creationId xmlns:a16="http://schemas.microsoft.com/office/drawing/2014/main" id="{FD18E157-273A-7D27-3515-3AC14509A318}"/>
                  </a:ext>
                </a:extLst>
              </p:cNvPr>
              <p:cNvCxnSpPr/>
              <p:nvPr/>
            </p:nvCxnSpPr>
            <p:spPr>
              <a:xfrm>
                <a:off x="2468880" y="3319199"/>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Conector recto 46">
                <a:extLst>
                  <a:ext uri="{FF2B5EF4-FFF2-40B4-BE49-F238E27FC236}">
                    <a16:creationId xmlns:a16="http://schemas.microsoft.com/office/drawing/2014/main" id="{2F04A29E-D329-CAA6-F6DF-AAE7D271B76E}"/>
                  </a:ext>
                </a:extLst>
              </p:cNvPr>
              <p:cNvCxnSpPr>
                <a:cxnSpLocks/>
              </p:cNvCxnSpPr>
              <p:nvPr/>
            </p:nvCxnSpPr>
            <p:spPr>
              <a:xfrm flipH="1">
                <a:off x="2468880" y="3568676"/>
                <a:ext cx="257121" cy="257121"/>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57" name="Conector recto 44">
              <a:extLst>
                <a:ext uri="{FF2B5EF4-FFF2-40B4-BE49-F238E27FC236}">
                  <a16:creationId xmlns:a16="http://schemas.microsoft.com/office/drawing/2014/main" id="{EE301CC7-63B9-ABBA-5F68-E288A028575A}"/>
                </a:ext>
              </a:extLst>
            </p:cNvPr>
            <p:cNvCxnSpPr>
              <a:cxnSpLocks/>
            </p:cNvCxnSpPr>
            <p:nvPr/>
          </p:nvCxnSpPr>
          <p:spPr>
            <a:xfrm rot="10800000" flipH="1">
              <a:off x="4382795" y="5947029"/>
              <a:ext cx="24937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33" name="TextBox 332">
            <a:extLst>
              <a:ext uri="{FF2B5EF4-FFF2-40B4-BE49-F238E27FC236}">
                <a16:creationId xmlns:a16="http://schemas.microsoft.com/office/drawing/2014/main" id="{E2EC3DAD-53BA-7750-EF20-692329D5B4AA}"/>
              </a:ext>
            </a:extLst>
          </p:cNvPr>
          <p:cNvSpPr txBox="1"/>
          <p:nvPr/>
        </p:nvSpPr>
        <p:spPr>
          <a:xfrm>
            <a:off x="1267858" y="5722347"/>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5]</a:t>
            </a:r>
          </a:p>
        </p:txBody>
      </p:sp>
      <p:sp>
        <p:nvSpPr>
          <p:cNvPr id="334" name="TextBox 333">
            <a:extLst>
              <a:ext uri="{FF2B5EF4-FFF2-40B4-BE49-F238E27FC236}">
                <a16:creationId xmlns:a16="http://schemas.microsoft.com/office/drawing/2014/main" id="{77C43373-E9A9-FCAE-B405-36653EFA924D}"/>
              </a:ext>
            </a:extLst>
          </p:cNvPr>
          <p:cNvSpPr txBox="1"/>
          <p:nvPr/>
        </p:nvSpPr>
        <p:spPr>
          <a:xfrm>
            <a:off x="1267858" y="2366153"/>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1]</a:t>
            </a:r>
          </a:p>
        </p:txBody>
      </p:sp>
      <p:sp>
        <p:nvSpPr>
          <p:cNvPr id="335" name="TextBox 334">
            <a:extLst>
              <a:ext uri="{FF2B5EF4-FFF2-40B4-BE49-F238E27FC236}">
                <a16:creationId xmlns:a16="http://schemas.microsoft.com/office/drawing/2014/main" id="{9D538EB2-EDC3-6DAC-C675-67BA9862E7B3}"/>
              </a:ext>
            </a:extLst>
          </p:cNvPr>
          <p:cNvSpPr txBox="1"/>
          <p:nvPr/>
        </p:nvSpPr>
        <p:spPr>
          <a:xfrm>
            <a:off x="1267858" y="3205268"/>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2]</a:t>
            </a:r>
          </a:p>
        </p:txBody>
      </p:sp>
      <p:sp>
        <p:nvSpPr>
          <p:cNvPr id="336" name="TextBox 335">
            <a:extLst>
              <a:ext uri="{FF2B5EF4-FFF2-40B4-BE49-F238E27FC236}">
                <a16:creationId xmlns:a16="http://schemas.microsoft.com/office/drawing/2014/main" id="{DAAE352E-0770-A415-EF9E-14B6EB9A4930}"/>
              </a:ext>
            </a:extLst>
          </p:cNvPr>
          <p:cNvSpPr txBox="1"/>
          <p:nvPr/>
        </p:nvSpPr>
        <p:spPr>
          <a:xfrm>
            <a:off x="1267858" y="4044472"/>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3]</a:t>
            </a:r>
          </a:p>
        </p:txBody>
      </p:sp>
      <p:sp>
        <p:nvSpPr>
          <p:cNvPr id="337" name="TextBox 336">
            <a:extLst>
              <a:ext uri="{FF2B5EF4-FFF2-40B4-BE49-F238E27FC236}">
                <a16:creationId xmlns:a16="http://schemas.microsoft.com/office/drawing/2014/main" id="{65DF4313-CFE7-13A6-382F-C73B94CCC6DF}"/>
              </a:ext>
            </a:extLst>
          </p:cNvPr>
          <p:cNvSpPr txBox="1"/>
          <p:nvPr/>
        </p:nvSpPr>
        <p:spPr>
          <a:xfrm>
            <a:off x="1267858" y="4886475"/>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[Area 4]</a:t>
            </a:r>
          </a:p>
        </p:txBody>
      </p:sp>
      <p:sp>
        <p:nvSpPr>
          <p:cNvPr id="12" name="TextBox 24">
            <a:extLst>
              <a:ext uri="{FF2B5EF4-FFF2-40B4-BE49-F238E27FC236}">
                <a16:creationId xmlns:a16="http://schemas.microsoft.com/office/drawing/2014/main" id="{157FD156-30A1-687B-5B90-8442F82FE182}"/>
              </a:ext>
            </a:extLst>
          </p:cNvPr>
          <p:cNvSpPr txBox="1"/>
          <p:nvPr/>
        </p:nvSpPr>
        <p:spPr>
          <a:xfrm>
            <a:off x="554737" y="1679660"/>
            <a:ext cx="3481235"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Area</a:t>
            </a:r>
          </a:p>
        </p:txBody>
      </p:sp>
      <p:cxnSp>
        <p:nvCxnSpPr>
          <p:cNvPr id="13" name="Conector recto 9">
            <a:extLst>
              <a:ext uri="{FF2B5EF4-FFF2-40B4-BE49-F238E27FC236}">
                <a16:creationId xmlns:a16="http://schemas.microsoft.com/office/drawing/2014/main" id="{E026666D-F56C-D2EB-0615-E33503602EE0}"/>
              </a:ext>
            </a:extLst>
          </p:cNvPr>
          <p:cNvCxnSpPr>
            <a:cxnSpLocks/>
          </p:cNvCxnSpPr>
          <p:nvPr/>
        </p:nvCxnSpPr>
        <p:spPr>
          <a:xfrm>
            <a:off x="554736" y="2022107"/>
            <a:ext cx="34812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B029AD2E-E9A5-2885-8F62-7F30D4F57466}"/>
              </a:ext>
            </a:extLst>
          </p:cNvPr>
          <p:cNvSpPr txBox="1"/>
          <p:nvPr/>
        </p:nvSpPr>
        <p:spPr>
          <a:xfrm>
            <a:off x="4680642" y="1679660"/>
            <a:ext cx="6956620"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Description</a:t>
            </a:r>
          </a:p>
        </p:txBody>
      </p:sp>
      <p:cxnSp>
        <p:nvCxnSpPr>
          <p:cNvPr id="15" name="Conector recto 9">
            <a:extLst>
              <a:ext uri="{FF2B5EF4-FFF2-40B4-BE49-F238E27FC236}">
                <a16:creationId xmlns:a16="http://schemas.microsoft.com/office/drawing/2014/main" id="{CF1E4FBA-AE1A-36C5-50E2-E378DA87CAD7}"/>
              </a:ext>
            </a:extLst>
          </p:cNvPr>
          <p:cNvCxnSpPr>
            <a:cxnSpLocks/>
          </p:cNvCxnSpPr>
          <p:nvPr/>
        </p:nvCxnSpPr>
        <p:spPr>
          <a:xfrm>
            <a:off x="4680642" y="2022107"/>
            <a:ext cx="69566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8">
            <a:extLst>
              <a:ext uri="{FF2B5EF4-FFF2-40B4-BE49-F238E27FC236}">
                <a16:creationId xmlns:a16="http://schemas.microsoft.com/office/drawing/2014/main" id="{5B5C42E1-F967-A381-5C20-6B7125DCE1D4}"/>
              </a:ext>
            </a:extLst>
          </p:cNvPr>
          <p:cNvSpPr/>
          <p:nvPr/>
        </p:nvSpPr>
        <p:spPr>
          <a:xfrm>
            <a:off x="554734" y="2313955"/>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29" name="Rectangle 8">
            <a:extLst>
              <a:ext uri="{FF2B5EF4-FFF2-40B4-BE49-F238E27FC236}">
                <a16:creationId xmlns:a16="http://schemas.microsoft.com/office/drawing/2014/main" id="{BBF4AFD1-2616-7EC7-F353-E5257B366446}"/>
              </a:ext>
            </a:extLst>
          </p:cNvPr>
          <p:cNvSpPr/>
          <p:nvPr/>
        </p:nvSpPr>
        <p:spPr>
          <a:xfrm>
            <a:off x="554734" y="3149892"/>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30" name="Rectangle 8">
            <a:extLst>
              <a:ext uri="{FF2B5EF4-FFF2-40B4-BE49-F238E27FC236}">
                <a16:creationId xmlns:a16="http://schemas.microsoft.com/office/drawing/2014/main" id="{0CBAD984-CE31-A9D0-C37F-C7BFD9972C9E}"/>
              </a:ext>
            </a:extLst>
          </p:cNvPr>
          <p:cNvSpPr/>
          <p:nvPr/>
        </p:nvSpPr>
        <p:spPr>
          <a:xfrm>
            <a:off x="554734" y="3985829"/>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31" name="Rectangle 8">
            <a:extLst>
              <a:ext uri="{FF2B5EF4-FFF2-40B4-BE49-F238E27FC236}">
                <a16:creationId xmlns:a16="http://schemas.microsoft.com/office/drawing/2014/main" id="{53421C47-7D8D-E5A3-3B3D-BA1839248EC0}"/>
              </a:ext>
            </a:extLst>
          </p:cNvPr>
          <p:cNvSpPr/>
          <p:nvPr/>
        </p:nvSpPr>
        <p:spPr>
          <a:xfrm>
            <a:off x="554734" y="4821766"/>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4</a:t>
            </a:r>
          </a:p>
        </p:txBody>
      </p:sp>
      <p:sp>
        <p:nvSpPr>
          <p:cNvPr id="34" name="Rectangle 8">
            <a:extLst>
              <a:ext uri="{FF2B5EF4-FFF2-40B4-BE49-F238E27FC236}">
                <a16:creationId xmlns:a16="http://schemas.microsoft.com/office/drawing/2014/main" id="{DF0BD1FB-D81C-EE60-4E92-517BA76097DD}"/>
              </a:ext>
            </a:extLst>
          </p:cNvPr>
          <p:cNvSpPr/>
          <p:nvPr/>
        </p:nvSpPr>
        <p:spPr>
          <a:xfrm>
            <a:off x="554734" y="5657701"/>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5</a:t>
            </a:r>
          </a:p>
        </p:txBody>
      </p:sp>
      <p:sp>
        <p:nvSpPr>
          <p:cNvPr id="3" name="Google Shape;507;p14">
            <a:extLst>
              <a:ext uri="{FF2B5EF4-FFF2-40B4-BE49-F238E27FC236}">
                <a16:creationId xmlns:a16="http://schemas.microsoft.com/office/drawing/2014/main" id="{6661F480-BE2F-720A-F428-D037AF5880F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770351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GB" dirty="0"/>
              <a:t>[Assessment or status overview / Insert action title]</a:t>
            </a:r>
            <a:endParaRPr lang="en-US" dirty="0"/>
          </a:p>
        </p:txBody>
      </p:sp>
      <p:sp>
        <p:nvSpPr>
          <p:cNvPr id="18" name="Text Placeholder 17">
            <a:extLst>
              <a:ext uri="{FF2B5EF4-FFF2-40B4-BE49-F238E27FC236}">
                <a16:creationId xmlns:a16="http://schemas.microsoft.com/office/drawing/2014/main" id="{4269D688-DBE2-F38C-1F0C-74ECD45E8402}"/>
              </a:ext>
            </a:extLst>
          </p:cNvPr>
          <p:cNvSpPr>
            <a:spLocks noGrp="1"/>
          </p:cNvSpPr>
          <p:nvPr>
            <p:ph type="body" sz="quarter" idx="17"/>
          </p:nvPr>
        </p:nvSpPr>
        <p:spPr/>
        <p:txBody>
          <a:bodyPr/>
          <a:lstStyle/>
          <a:p>
            <a:endParaRPr lang="en-US"/>
          </a:p>
        </p:txBody>
      </p:sp>
      <p:graphicFrame>
        <p:nvGraphicFramePr>
          <p:cNvPr id="4" name="Table 4">
            <a:extLst>
              <a:ext uri="{FF2B5EF4-FFF2-40B4-BE49-F238E27FC236}">
                <a16:creationId xmlns:a16="http://schemas.microsoft.com/office/drawing/2014/main" id="{2041F702-BD1C-5BB3-2BBD-1FFF4F5160D3}"/>
              </a:ext>
            </a:extLst>
          </p:cNvPr>
          <p:cNvGraphicFramePr>
            <a:graphicFrameLocks noGrp="1"/>
          </p:cNvGraphicFramePr>
          <p:nvPr>
            <p:extLst>
              <p:ext uri="{D42A27DB-BD31-4B8C-83A1-F6EECF244321}">
                <p14:modId xmlns:p14="http://schemas.microsoft.com/office/powerpoint/2010/main" val="3185107138"/>
              </p:ext>
            </p:extLst>
          </p:nvPr>
        </p:nvGraphicFramePr>
        <p:xfrm>
          <a:off x="509334" y="1447023"/>
          <a:ext cx="11090275" cy="4554868"/>
        </p:xfrm>
        <a:graphic>
          <a:graphicData uri="http://schemas.openxmlformats.org/drawingml/2006/table">
            <a:tbl>
              <a:tblPr firstRow="1" bandRow="1"/>
              <a:tblGrid>
                <a:gridCol w="1529328">
                  <a:extLst>
                    <a:ext uri="{9D8B030D-6E8A-4147-A177-3AD203B41FA5}">
                      <a16:colId xmlns:a16="http://schemas.microsoft.com/office/drawing/2014/main" val="1671348256"/>
                    </a:ext>
                  </a:extLst>
                </a:gridCol>
                <a:gridCol w="2906782">
                  <a:extLst>
                    <a:ext uri="{9D8B030D-6E8A-4147-A177-3AD203B41FA5}">
                      <a16:colId xmlns:a16="http://schemas.microsoft.com/office/drawing/2014/main" val="3433937100"/>
                    </a:ext>
                  </a:extLst>
                </a:gridCol>
                <a:gridCol w="2013014">
                  <a:extLst>
                    <a:ext uri="{9D8B030D-6E8A-4147-A177-3AD203B41FA5}">
                      <a16:colId xmlns:a16="http://schemas.microsoft.com/office/drawing/2014/main" val="3674175211"/>
                    </a:ext>
                  </a:extLst>
                </a:gridCol>
                <a:gridCol w="2013014">
                  <a:extLst>
                    <a:ext uri="{9D8B030D-6E8A-4147-A177-3AD203B41FA5}">
                      <a16:colId xmlns:a16="http://schemas.microsoft.com/office/drawing/2014/main" val="710266631"/>
                    </a:ext>
                  </a:extLst>
                </a:gridCol>
                <a:gridCol w="2628137">
                  <a:extLst>
                    <a:ext uri="{9D8B030D-6E8A-4147-A177-3AD203B41FA5}">
                      <a16:colId xmlns:a16="http://schemas.microsoft.com/office/drawing/2014/main" val="819017608"/>
                    </a:ext>
                  </a:extLst>
                </a:gridCol>
              </a:tblGrid>
              <a:tr h="546678">
                <a:tc>
                  <a:txBody>
                    <a:bodyPr/>
                    <a:lstStyle/>
                    <a:p>
                      <a:pPr algn="ctr"/>
                      <a:r>
                        <a:rPr lang="en-US" sz="1400" b="1" dirty="0">
                          <a:solidFill>
                            <a:schemeClr val="tx1"/>
                          </a:solidFill>
                        </a:rPr>
                        <a:t>Category</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rPr>
                        <a:t>Key Performance Indicators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rPr>
                        <a:t>Target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rPr>
                        <a:t>Actual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rPr>
                        <a:t>Status</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490682"/>
                  </a:ext>
                </a:extLst>
              </a:tr>
              <a:tr h="0">
                <a:tc rowSpan="4">
                  <a:txBody>
                    <a:bodyPr/>
                    <a:lstStyle/>
                    <a:p>
                      <a:pPr algn="ctr"/>
                      <a:r>
                        <a:rPr lang="en-US" sz="1600" b="1" dirty="0">
                          <a:solidFill>
                            <a:schemeClr val="tx1"/>
                          </a:solidFill>
                          <a:latin typeface="Arial" panose="020B0604020202020204" pitchFamily="34" charset="0"/>
                          <a:cs typeface="Arial" panose="020B0604020202020204" pitchFamily="34" charset="0"/>
                        </a:rPr>
                        <a:t>[Area/BU 1]</a:t>
                      </a:r>
                    </a:p>
                  </a:txBody>
                  <a:tcPr marT="612000" anchor="ctr">
                    <a:lnL w="9525" cap="flat" cmpd="sng" algn="ctr">
                      <a:solidFill>
                        <a:schemeClr val="tx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lang="en-US" sz="1400" dirty="0">
                          <a:solidFill>
                            <a:schemeClr val="tx1"/>
                          </a:solidFill>
                        </a:rPr>
                        <a:t>xx</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r>
                        <a:rPr lang="en-US" sz="1400" dirty="0">
                          <a:solidFill>
                            <a:schemeClr val="tx1"/>
                          </a:solidFil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extLst>
                  <a:ext uri="{0D108BD9-81ED-4DB2-BD59-A6C34878D82A}">
                    <a16:rowId xmlns:a16="http://schemas.microsoft.com/office/drawing/2014/main" val="330617082"/>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sz="1400" dirty="0">
                          <a:solidFill>
                            <a:schemeClr val="tx1"/>
                          </a:solidFill>
                        </a:rPr>
                        <a:t>xx</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2386700658"/>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lang="en-US" sz="1400" dirty="0">
                          <a:solidFill>
                            <a:schemeClr val="tx1"/>
                          </a:solidFill>
                        </a:rPr>
                        <a:t>xx</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extLst>
                  <a:ext uri="{0D108BD9-81ED-4DB2-BD59-A6C34878D82A}">
                    <a16:rowId xmlns:a16="http://schemas.microsoft.com/office/drawing/2014/main" val="1765467490"/>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1400" dirty="0">
                          <a:solidFill>
                            <a:schemeClr val="tx1"/>
                          </a:solidFill>
                        </a:rPr>
                        <a:t>xx</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50946735"/>
                  </a:ext>
                </a:extLst>
              </a:tr>
              <a:tr h="0">
                <a:tc rowSpan="3">
                  <a:txBody>
                    <a:bodyPr/>
                    <a:lstStyle/>
                    <a:p>
                      <a:pPr algn="ctr"/>
                      <a:r>
                        <a:rPr lang="en-US" sz="1600" b="1" dirty="0">
                          <a:solidFill>
                            <a:schemeClr val="tx1"/>
                          </a:solidFill>
                          <a:latin typeface="Arial" panose="020B0604020202020204" pitchFamily="34" charset="0"/>
                          <a:cs typeface="Arial" panose="020B0604020202020204" pitchFamily="34" charset="0"/>
                        </a:rPr>
                        <a:t>[Area/BU 2]</a:t>
                      </a:r>
                    </a:p>
                  </a:txBody>
                  <a:tcPr marT="612000" anchor="ctr">
                    <a:lnL w="9525" cap="flat" cmpd="sng" algn="ctr">
                      <a:solidFill>
                        <a:schemeClr val="tx1"/>
                      </a:solidFill>
                      <a:prstDash val="solid"/>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85000"/>
                      </a:schemeClr>
                    </a:solidFill>
                  </a:tcPr>
                </a:tc>
                <a:extLst>
                  <a:ext uri="{0D108BD9-81ED-4DB2-BD59-A6C34878D82A}">
                    <a16:rowId xmlns:a16="http://schemas.microsoft.com/office/drawing/2014/main" val="2999932327"/>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18002764"/>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sz="1400" dirty="0">
                          <a:solidFill>
                            <a:schemeClr val="tx1"/>
                          </a:solidFill>
                        </a:rPr>
                        <a:t>[insert dimension]</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0" lang="en-US" sz="1400" b="0" i="0" u="none" strike="noStrike" kern="0" cap="none" spc="0" normalizeH="0" baseline="0" noProof="0" dirty="0">
                          <a:ln>
                            <a:noFill/>
                          </a:ln>
                          <a:solidFill>
                            <a:schemeClr val="tx1"/>
                          </a:solidFill>
                          <a:effectLst/>
                          <a:uLnTx/>
                          <a:uFillTx/>
                          <a:latin typeface="Arial"/>
                          <a:cs typeface="Arial"/>
                          <a:sym typeface="Arial"/>
                        </a:rPr>
                        <a:t>xx</a:t>
                      </a:r>
                      <a:endParaRPr lang="en-US" sz="1400" dirty="0">
                        <a:solidFill>
                          <a:schemeClr val="tx1"/>
                        </a:solidFill>
                      </a:endParaRP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[insert status]</a:t>
                      </a:r>
                    </a:p>
                  </a:txBody>
                  <a:tcPr anchor="ctr">
                    <a:lnL w="9525" cap="flat" cmpd="sng" algn="ctr">
                      <a:solidFill>
                        <a:schemeClr val="tx1"/>
                      </a:solidFill>
                      <a:prstDash val="sysDash"/>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9599004"/>
                  </a:ext>
                </a:extLst>
              </a:tr>
            </a:tbl>
          </a:graphicData>
        </a:graphic>
      </p:graphicFrame>
      <p:sp>
        <p:nvSpPr>
          <p:cNvPr id="7" name="Oval 6">
            <a:extLst>
              <a:ext uri="{FF2B5EF4-FFF2-40B4-BE49-F238E27FC236}">
                <a16:creationId xmlns:a16="http://schemas.microsoft.com/office/drawing/2014/main" id="{4D9FF77A-D91D-BE7C-9D55-04767980A47F}"/>
              </a:ext>
            </a:extLst>
          </p:cNvPr>
          <p:cNvSpPr/>
          <p:nvPr/>
        </p:nvSpPr>
        <p:spPr>
          <a:xfrm>
            <a:off x="11164566" y="2171351"/>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C4D01FA4-D45B-22DE-6C14-5D8A9EDAE042}"/>
              </a:ext>
            </a:extLst>
          </p:cNvPr>
          <p:cNvSpPr/>
          <p:nvPr/>
        </p:nvSpPr>
        <p:spPr>
          <a:xfrm>
            <a:off x="11164566" y="274176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156102AE-EAAA-BFA7-F09B-6D3B11B6E943}"/>
              </a:ext>
            </a:extLst>
          </p:cNvPr>
          <p:cNvSpPr/>
          <p:nvPr/>
        </p:nvSpPr>
        <p:spPr>
          <a:xfrm>
            <a:off x="11164566" y="3312173"/>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2BBC513E-9B16-351A-B913-AB919409C240}"/>
              </a:ext>
            </a:extLst>
          </p:cNvPr>
          <p:cNvSpPr/>
          <p:nvPr/>
        </p:nvSpPr>
        <p:spPr>
          <a:xfrm>
            <a:off x="11164566" y="38825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Oval 11">
            <a:extLst>
              <a:ext uri="{FF2B5EF4-FFF2-40B4-BE49-F238E27FC236}">
                <a16:creationId xmlns:a16="http://schemas.microsoft.com/office/drawing/2014/main" id="{FB6CABEA-E6C1-7866-0FF7-27C17334A39D}"/>
              </a:ext>
            </a:extLst>
          </p:cNvPr>
          <p:cNvSpPr/>
          <p:nvPr/>
        </p:nvSpPr>
        <p:spPr>
          <a:xfrm>
            <a:off x="11164566" y="502340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Oval 12">
            <a:extLst>
              <a:ext uri="{FF2B5EF4-FFF2-40B4-BE49-F238E27FC236}">
                <a16:creationId xmlns:a16="http://schemas.microsoft.com/office/drawing/2014/main" id="{18CD2DBF-5451-9966-19CC-1EFAEC72D536}"/>
              </a:ext>
            </a:extLst>
          </p:cNvPr>
          <p:cNvSpPr/>
          <p:nvPr/>
        </p:nvSpPr>
        <p:spPr>
          <a:xfrm>
            <a:off x="11164566" y="5593815"/>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Oval 13">
            <a:extLst>
              <a:ext uri="{FF2B5EF4-FFF2-40B4-BE49-F238E27FC236}">
                <a16:creationId xmlns:a16="http://schemas.microsoft.com/office/drawing/2014/main" id="{7D830A5F-0E10-930C-DD95-E2B1159B0DCE}"/>
              </a:ext>
            </a:extLst>
          </p:cNvPr>
          <p:cNvSpPr/>
          <p:nvPr/>
        </p:nvSpPr>
        <p:spPr>
          <a:xfrm>
            <a:off x="11164566" y="4452995"/>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6" name="Picture 15">
            <a:extLst>
              <a:ext uri="{FF2B5EF4-FFF2-40B4-BE49-F238E27FC236}">
                <a16:creationId xmlns:a16="http://schemas.microsoft.com/office/drawing/2014/main" id="{AAE77C89-042D-689B-06E9-B34CA7114823}"/>
              </a:ext>
            </a:extLst>
          </p:cNvPr>
          <p:cNvPicPr>
            <a:picLocks noChangeAspect="1"/>
          </p:cNvPicPr>
          <p:nvPr/>
        </p:nvPicPr>
        <p:blipFill>
          <a:blip r:embed="rId3"/>
          <a:stretch>
            <a:fillRect/>
          </a:stretch>
        </p:blipFill>
        <p:spPr>
          <a:xfrm>
            <a:off x="991633" y="2652477"/>
            <a:ext cx="571500" cy="571500"/>
          </a:xfrm>
          <a:prstGeom prst="rect">
            <a:avLst/>
          </a:prstGeom>
        </p:spPr>
      </p:pic>
      <p:pic>
        <p:nvPicPr>
          <p:cNvPr id="17" name="Picture 16">
            <a:extLst>
              <a:ext uri="{FF2B5EF4-FFF2-40B4-BE49-F238E27FC236}">
                <a16:creationId xmlns:a16="http://schemas.microsoft.com/office/drawing/2014/main" id="{70DB9EB5-9802-8839-D4D2-DFD3C742AC03}"/>
              </a:ext>
            </a:extLst>
          </p:cNvPr>
          <p:cNvPicPr>
            <a:picLocks noChangeAspect="1"/>
          </p:cNvPicPr>
          <p:nvPr/>
        </p:nvPicPr>
        <p:blipFill>
          <a:blip r:embed="rId4"/>
          <a:stretch>
            <a:fillRect/>
          </a:stretch>
        </p:blipFill>
        <p:spPr>
          <a:xfrm>
            <a:off x="991633" y="4671248"/>
            <a:ext cx="571500" cy="571500"/>
          </a:xfrm>
          <a:prstGeom prst="rect">
            <a:avLst/>
          </a:prstGeom>
        </p:spPr>
      </p:pic>
      <p:sp>
        <p:nvSpPr>
          <p:cNvPr id="6" name="Google Shape;507;p14">
            <a:extLst>
              <a:ext uri="{FF2B5EF4-FFF2-40B4-BE49-F238E27FC236}">
                <a16:creationId xmlns:a16="http://schemas.microsoft.com/office/drawing/2014/main" id="{277A3174-4E0E-C4A7-AEE3-8AB4A1C6FDE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1" name="Google Shape;538;p14">
            <a:extLst>
              <a:ext uri="{FF2B5EF4-FFF2-40B4-BE49-F238E27FC236}">
                <a16:creationId xmlns:a16="http://schemas.microsoft.com/office/drawing/2014/main" id="{E12E75DD-FB2F-734A-38AF-5DD5ABAC772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3" name="TextBox 2">
            <a:extLst>
              <a:ext uri="{FF2B5EF4-FFF2-40B4-BE49-F238E27FC236}">
                <a16:creationId xmlns:a16="http://schemas.microsoft.com/office/drawing/2014/main" id="{4FD57642-1A63-A9D6-0F0D-0F9DE019D6D2}"/>
              </a:ext>
            </a:extLst>
          </p:cNvPr>
          <p:cNvSpPr txBox="1"/>
          <p:nvPr/>
        </p:nvSpPr>
        <p:spPr>
          <a:xfrm>
            <a:off x="13563600" y="195430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0019696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4AB4-6309-BC0B-D5CE-756490255AD3}"/>
              </a:ext>
            </a:extLst>
          </p:cNvPr>
          <p:cNvSpPr>
            <a:spLocks noGrp="1"/>
          </p:cNvSpPr>
          <p:nvPr>
            <p:ph type="title"/>
          </p:nvPr>
        </p:nvSpPr>
        <p:spPr/>
        <p:txBody>
          <a:bodyPr/>
          <a:lstStyle/>
          <a:p>
            <a:r>
              <a:rPr lang="en-GB" dirty="0"/>
              <a:t>[Assessment or status overview / Insert action title]</a:t>
            </a:r>
            <a:endParaRPr lang="en-US" dirty="0"/>
          </a:p>
        </p:txBody>
      </p:sp>
      <p:sp>
        <p:nvSpPr>
          <p:cNvPr id="5" name="Subtitle 4">
            <a:extLst>
              <a:ext uri="{FF2B5EF4-FFF2-40B4-BE49-F238E27FC236}">
                <a16:creationId xmlns:a16="http://schemas.microsoft.com/office/drawing/2014/main" id="{35320187-1B8D-2F36-3058-AF2E026506F0}"/>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B8F7AD22-97D5-941E-73FC-49F8D09B20E5}"/>
              </a:ext>
            </a:extLst>
          </p:cNvPr>
          <p:cNvSpPr>
            <a:spLocks noGrp="1"/>
          </p:cNvSpPr>
          <p:nvPr>
            <p:ph type="body" sz="quarter" idx="17"/>
          </p:nvPr>
        </p:nvSpPr>
        <p:spPr/>
        <p:txBody>
          <a:bodyPr/>
          <a:lstStyle/>
          <a:p>
            <a:endParaRPr lang="en-US"/>
          </a:p>
        </p:txBody>
      </p:sp>
      <p:cxnSp>
        <p:nvCxnSpPr>
          <p:cNvPr id="20" name="Google Shape;162;p33">
            <a:extLst>
              <a:ext uri="{FF2B5EF4-FFF2-40B4-BE49-F238E27FC236}">
                <a16:creationId xmlns:a16="http://schemas.microsoft.com/office/drawing/2014/main" id="{3BA73DDF-9D89-B576-85B8-8F13AD74BC55}"/>
              </a:ext>
            </a:extLst>
          </p:cNvPr>
          <p:cNvCxnSpPr>
            <a:cxnSpLocks/>
          </p:cNvCxnSpPr>
          <p:nvPr/>
        </p:nvCxnSpPr>
        <p:spPr>
          <a:xfrm>
            <a:off x="623900" y="4123040"/>
            <a:ext cx="10944000" cy="0"/>
          </a:xfrm>
          <a:prstGeom prst="straightConnector1">
            <a:avLst/>
          </a:prstGeom>
          <a:noFill/>
          <a:ln w="9525" cap="flat" cmpd="sng">
            <a:solidFill>
              <a:srgbClr val="000000"/>
            </a:solidFill>
            <a:prstDash val="dash"/>
            <a:round/>
            <a:headEnd type="none" w="sm" len="sm"/>
            <a:tailEnd type="none" w="sm" len="sm"/>
          </a:ln>
        </p:spPr>
      </p:cxnSp>
      <p:cxnSp>
        <p:nvCxnSpPr>
          <p:cNvPr id="21" name="Google Shape;163;p33">
            <a:extLst>
              <a:ext uri="{FF2B5EF4-FFF2-40B4-BE49-F238E27FC236}">
                <a16:creationId xmlns:a16="http://schemas.microsoft.com/office/drawing/2014/main" id="{C3BCFFD2-E779-D553-FD3A-A9F9EB3D68F2}"/>
              </a:ext>
            </a:extLst>
          </p:cNvPr>
          <p:cNvCxnSpPr>
            <a:cxnSpLocks/>
          </p:cNvCxnSpPr>
          <p:nvPr/>
        </p:nvCxnSpPr>
        <p:spPr>
          <a:xfrm>
            <a:off x="623900" y="5228690"/>
            <a:ext cx="10944000" cy="0"/>
          </a:xfrm>
          <a:prstGeom prst="straightConnector1">
            <a:avLst/>
          </a:prstGeom>
          <a:noFill/>
          <a:ln w="9525" cap="flat" cmpd="sng">
            <a:solidFill>
              <a:srgbClr val="000000"/>
            </a:solidFill>
            <a:prstDash val="dash"/>
            <a:round/>
            <a:headEnd type="none" w="sm" len="sm"/>
            <a:tailEnd type="none" w="sm" len="sm"/>
          </a:ln>
        </p:spPr>
      </p:cxnSp>
      <p:sp>
        <p:nvSpPr>
          <p:cNvPr id="22" name="Google Shape;164;p33">
            <a:extLst>
              <a:ext uri="{FF2B5EF4-FFF2-40B4-BE49-F238E27FC236}">
                <a16:creationId xmlns:a16="http://schemas.microsoft.com/office/drawing/2014/main" id="{0BFA2C0E-2A0C-70F8-E906-5CDAFF22E835}"/>
              </a:ext>
            </a:extLst>
          </p:cNvPr>
          <p:cNvSpPr/>
          <p:nvPr/>
        </p:nvSpPr>
        <p:spPr>
          <a:xfrm>
            <a:off x="2015925"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1]</a:t>
            </a:r>
          </a:p>
        </p:txBody>
      </p:sp>
      <p:sp>
        <p:nvSpPr>
          <p:cNvPr id="23" name="Google Shape;165;p33">
            <a:extLst>
              <a:ext uri="{FF2B5EF4-FFF2-40B4-BE49-F238E27FC236}">
                <a16:creationId xmlns:a16="http://schemas.microsoft.com/office/drawing/2014/main" id="{41850B04-7618-29EE-878E-118E5910CE8A}"/>
              </a:ext>
            </a:extLst>
          </p:cNvPr>
          <p:cNvSpPr/>
          <p:nvPr/>
        </p:nvSpPr>
        <p:spPr>
          <a:xfrm>
            <a:off x="3623920"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2]</a:t>
            </a:r>
          </a:p>
        </p:txBody>
      </p:sp>
      <p:sp>
        <p:nvSpPr>
          <p:cNvPr id="24" name="Google Shape;166;p33">
            <a:extLst>
              <a:ext uri="{FF2B5EF4-FFF2-40B4-BE49-F238E27FC236}">
                <a16:creationId xmlns:a16="http://schemas.microsoft.com/office/drawing/2014/main" id="{91DC8173-5DC6-5764-4DE4-49CDA3559807}"/>
              </a:ext>
            </a:extLst>
          </p:cNvPr>
          <p:cNvSpPr/>
          <p:nvPr/>
        </p:nvSpPr>
        <p:spPr>
          <a:xfrm>
            <a:off x="5231915"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3]</a:t>
            </a:r>
          </a:p>
        </p:txBody>
      </p:sp>
      <p:sp>
        <p:nvSpPr>
          <p:cNvPr id="25" name="Google Shape;168;p33">
            <a:extLst>
              <a:ext uri="{FF2B5EF4-FFF2-40B4-BE49-F238E27FC236}">
                <a16:creationId xmlns:a16="http://schemas.microsoft.com/office/drawing/2014/main" id="{F17CAB94-AD64-7AFB-8607-EEF0F087FBBC}"/>
              </a:ext>
            </a:extLst>
          </p:cNvPr>
          <p:cNvSpPr txBox="1"/>
          <p:nvPr/>
        </p:nvSpPr>
        <p:spPr>
          <a:xfrm>
            <a:off x="623900" y="5528464"/>
            <a:ext cx="1393054" cy="507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[Dimension]</a:t>
            </a:r>
          </a:p>
        </p:txBody>
      </p:sp>
      <p:sp>
        <p:nvSpPr>
          <p:cNvPr id="26" name="Google Shape;169;p33">
            <a:extLst>
              <a:ext uri="{FF2B5EF4-FFF2-40B4-BE49-F238E27FC236}">
                <a16:creationId xmlns:a16="http://schemas.microsoft.com/office/drawing/2014/main" id="{6ED10943-A32F-60EC-0029-DAFB6F8C7E7B}"/>
              </a:ext>
            </a:extLst>
          </p:cNvPr>
          <p:cNvSpPr txBox="1"/>
          <p:nvPr/>
        </p:nvSpPr>
        <p:spPr>
          <a:xfrm>
            <a:off x="623900" y="4422815"/>
            <a:ext cx="1392025"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[Dimension]</a:t>
            </a:r>
          </a:p>
        </p:txBody>
      </p:sp>
      <p:sp>
        <p:nvSpPr>
          <p:cNvPr id="27" name="Google Shape;170;p33">
            <a:extLst>
              <a:ext uri="{FF2B5EF4-FFF2-40B4-BE49-F238E27FC236}">
                <a16:creationId xmlns:a16="http://schemas.microsoft.com/office/drawing/2014/main" id="{770BEAF5-3F13-C44A-F631-523F52F7687B}"/>
              </a:ext>
            </a:extLst>
          </p:cNvPr>
          <p:cNvSpPr txBox="1"/>
          <p:nvPr/>
        </p:nvSpPr>
        <p:spPr>
          <a:xfrm>
            <a:off x="623900" y="3317165"/>
            <a:ext cx="1392025"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[Dimension]</a:t>
            </a:r>
          </a:p>
        </p:txBody>
      </p:sp>
      <p:sp>
        <p:nvSpPr>
          <p:cNvPr id="28" name="Google Shape;173;p33">
            <a:extLst>
              <a:ext uri="{FF2B5EF4-FFF2-40B4-BE49-F238E27FC236}">
                <a16:creationId xmlns:a16="http://schemas.microsoft.com/office/drawing/2014/main" id="{F2882BEE-54EE-5FC1-BFAB-2670B138D1C7}"/>
              </a:ext>
            </a:extLst>
          </p:cNvPr>
          <p:cNvSpPr/>
          <p:nvPr/>
        </p:nvSpPr>
        <p:spPr>
          <a:xfrm>
            <a:off x="6839910"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4]</a:t>
            </a:r>
          </a:p>
        </p:txBody>
      </p:sp>
      <p:sp>
        <p:nvSpPr>
          <p:cNvPr id="29" name="Google Shape;174;p33">
            <a:extLst>
              <a:ext uri="{FF2B5EF4-FFF2-40B4-BE49-F238E27FC236}">
                <a16:creationId xmlns:a16="http://schemas.microsoft.com/office/drawing/2014/main" id="{F3070805-B3DC-D01A-4DF1-9B109C0C3C55}"/>
              </a:ext>
            </a:extLst>
          </p:cNvPr>
          <p:cNvSpPr/>
          <p:nvPr/>
        </p:nvSpPr>
        <p:spPr>
          <a:xfrm>
            <a:off x="8447905"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5]</a:t>
            </a:r>
          </a:p>
        </p:txBody>
      </p:sp>
      <p:sp>
        <p:nvSpPr>
          <p:cNvPr id="30" name="Google Shape;175;p33">
            <a:extLst>
              <a:ext uri="{FF2B5EF4-FFF2-40B4-BE49-F238E27FC236}">
                <a16:creationId xmlns:a16="http://schemas.microsoft.com/office/drawing/2014/main" id="{473D835A-C635-BF7E-E1C5-838242546233}"/>
              </a:ext>
            </a:extLst>
          </p:cNvPr>
          <p:cNvSpPr/>
          <p:nvPr/>
        </p:nvSpPr>
        <p:spPr>
          <a:xfrm>
            <a:off x="10055900" y="2289495"/>
            <a:ext cx="1512000" cy="506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[Area 6]</a:t>
            </a:r>
          </a:p>
        </p:txBody>
      </p:sp>
      <p:sp>
        <p:nvSpPr>
          <p:cNvPr id="31" name="Google Shape;176;p33">
            <a:extLst>
              <a:ext uri="{FF2B5EF4-FFF2-40B4-BE49-F238E27FC236}">
                <a16:creationId xmlns:a16="http://schemas.microsoft.com/office/drawing/2014/main" id="{C31E98CA-E1F6-2468-35C7-5FAA2C536C9B}"/>
              </a:ext>
            </a:extLst>
          </p:cNvPr>
          <p:cNvSpPr/>
          <p:nvPr/>
        </p:nvSpPr>
        <p:spPr>
          <a:xfrm>
            <a:off x="2481825" y="3280115"/>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2" name="Google Shape;177;p33">
            <a:extLst>
              <a:ext uri="{FF2B5EF4-FFF2-40B4-BE49-F238E27FC236}">
                <a16:creationId xmlns:a16="http://schemas.microsoft.com/office/drawing/2014/main" id="{18C4181D-77A1-44EC-0259-E7074B139FE5}"/>
              </a:ext>
            </a:extLst>
          </p:cNvPr>
          <p:cNvSpPr/>
          <p:nvPr/>
        </p:nvSpPr>
        <p:spPr>
          <a:xfrm>
            <a:off x="2481825" y="4386140"/>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3" name="Google Shape;178;p33">
            <a:extLst>
              <a:ext uri="{FF2B5EF4-FFF2-40B4-BE49-F238E27FC236}">
                <a16:creationId xmlns:a16="http://schemas.microsoft.com/office/drawing/2014/main" id="{710B0647-1818-6F08-4233-85E748EA5595}"/>
              </a:ext>
            </a:extLst>
          </p:cNvPr>
          <p:cNvSpPr/>
          <p:nvPr/>
        </p:nvSpPr>
        <p:spPr>
          <a:xfrm>
            <a:off x="2481825" y="5492164"/>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4" name="Google Shape;179;p33">
            <a:extLst>
              <a:ext uri="{FF2B5EF4-FFF2-40B4-BE49-F238E27FC236}">
                <a16:creationId xmlns:a16="http://schemas.microsoft.com/office/drawing/2014/main" id="{C5C494EA-DE8D-F5AB-5973-213D639EEBDA}"/>
              </a:ext>
            </a:extLst>
          </p:cNvPr>
          <p:cNvSpPr/>
          <p:nvPr/>
        </p:nvSpPr>
        <p:spPr>
          <a:xfrm>
            <a:off x="4089820" y="3280115"/>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5" name="Google Shape;180;p33">
            <a:extLst>
              <a:ext uri="{FF2B5EF4-FFF2-40B4-BE49-F238E27FC236}">
                <a16:creationId xmlns:a16="http://schemas.microsoft.com/office/drawing/2014/main" id="{E6F7991A-0CAD-0745-4115-A5648404FD44}"/>
              </a:ext>
            </a:extLst>
          </p:cNvPr>
          <p:cNvSpPr/>
          <p:nvPr/>
        </p:nvSpPr>
        <p:spPr>
          <a:xfrm>
            <a:off x="4089820" y="4386140"/>
            <a:ext cx="580200" cy="580200"/>
          </a:xfrm>
          <a:prstGeom prst="ellipse">
            <a:avLst/>
          </a:prstGeom>
          <a:solidFill>
            <a:schemeClr val="bg1">
              <a:lumMod val="75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6" name="Google Shape;181;p33">
            <a:extLst>
              <a:ext uri="{FF2B5EF4-FFF2-40B4-BE49-F238E27FC236}">
                <a16:creationId xmlns:a16="http://schemas.microsoft.com/office/drawing/2014/main" id="{019A8DD7-DA56-4C54-A132-653C2D152874}"/>
              </a:ext>
            </a:extLst>
          </p:cNvPr>
          <p:cNvSpPr/>
          <p:nvPr/>
        </p:nvSpPr>
        <p:spPr>
          <a:xfrm>
            <a:off x="4089820" y="5492164"/>
            <a:ext cx="580200" cy="580200"/>
          </a:xfrm>
          <a:prstGeom prst="ellipse">
            <a:avLst/>
          </a:prstGeom>
          <a:solidFill>
            <a:schemeClr val="bg1">
              <a:lumMod val="75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7" name="Google Shape;182;p33">
            <a:extLst>
              <a:ext uri="{FF2B5EF4-FFF2-40B4-BE49-F238E27FC236}">
                <a16:creationId xmlns:a16="http://schemas.microsoft.com/office/drawing/2014/main" id="{FE2044BD-9023-45F3-0F16-EEE7D03115D8}"/>
              </a:ext>
            </a:extLst>
          </p:cNvPr>
          <p:cNvSpPr/>
          <p:nvPr/>
        </p:nvSpPr>
        <p:spPr>
          <a:xfrm>
            <a:off x="5697815" y="5492164"/>
            <a:ext cx="580200" cy="580200"/>
          </a:xfrm>
          <a:prstGeom prst="ellipse">
            <a:avLst/>
          </a:prstGeom>
          <a:solidFill>
            <a:srgbClr val="C0000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8" name="Google Shape;183;p33">
            <a:extLst>
              <a:ext uri="{FF2B5EF4-FFF2-40B4-BE49-F238E27FC236}">
                <a16:creationId xmlns:a16="http://schemas.microsoft.com/office/drawing/2014/main" id="{442F3D50-95D1-90BC-8CF0-BAF6B40A0FB3}"/>
              </a:ext>
            </a:extLst>
          </p:cNvPr>
          <p:cNvSpPr/>
          <p:nvPr/>
        </p:nvSpPr>
        <p:spPr>
          <a:xfrm>
            <a:off x="7305810" y="5492164"/>
            <a:ext cx="580200" cy="580200"/>
          </a:xfrm>
          <a:prstGeom prst="ellipse">
            <a:avLst/>
          </a:prstGeom>
          <a:solidFill>
            <a:schemeClr val="bg1">
              <a:lumMod val="75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9" name="Google Shape;184;p33">
            <a:extLst>
              <a:ext uri="{FF2B5EF4-FFF2-40B4-BE49-F238E27FC236}">
                <a16:creationId xmlns:a16="http://schemas.microsoft.com/office/drawing/2014/main" id="{C1CEE554-F229-9378-323B-C0610DB96522}"/>
              </a:ext>
            </a:extLst>
          </p:cNvPr>
          <p:cNvSpPr/>
          <p:nvPr/>
        </p:nvSpPr>
        <p:spPr>
          <a:xfrm>
            <a:off x="8913805" y="5492164"/>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Google Shape;185;p33">
            <a:extLst>
              <a:ext uri="{FF2B5EF4-FFF2-40B4-BE49-F238E27FC236}">
                <a16:creationId xmlns:a16="http://schemas.microsoft.com/office/drawing/2014/main" id="{E15EDA55-AEBB-8B04-32B5-461BFCDB3C0E}"/>
              </a:ext>
            </a:extLst>
          </p:cNvPr>
          <p:cNvSpPr/>
          <p:nvPr/>
        </p:nvSpPr>
        <p:spPr>
          <a:xfrm>
            <a:off x="10521800" y="5492164"/>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1" name="Google Shape;186;p33">
            <a:extLst>
              <a:ext uri="{FF2B5EF4-FFF2-40B4-BE49-F238E27FC236}">
                <a16:creationId xmlns:a16="http://schemas.microsoft.com/office/drawing/2014/main" id="{C1CBBD01-3614-F2CD-8CFA-4673AE45741B}"/>
              </a:ext>
            </a:extLst>
          </p:cNvPr>
          <p:cNvSpPr/>
          <p:nvPr/>
        </p:nvSpPr>
        <p:spPr>
          <a:xfrm>
            <a:off x="5697815" y="3280115"/>
            <a:ext cx="580200" cy="580200"/>
          </a:xfrm>
          <a:prstGeom prst="ellipse">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2" name="Google Shape;187;p33">
            <a:extLst>
              <a:ext uri="{FF2B5EF4-FFF2-40B4-BE49-F238E27FC236}">
                <a16:creationId xmlns:a16="http://schemas.microsoft.com/office/drawing/2014/main" id="{6C9ACCA1-D0A2-DD1F-BC35-146901F9A447}"/>
              </a:ext>
            </a:extLst>
          </p:cNvPr>
          <p:cNvSpPr/>
          <p:nvPr/>
        </p:nvSpPr>
        <p:spPr>
          <a:xfrm>
            <a:off x="5697815" y="4386140"/>
            <a:ext cx="580200" cy="580200"/>
          </a:xfrm>
          <a:prstGeom prst="ellipse">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Google Shape;188;p33">
            <a:extLst>
              <a:ext uri="{FF2B5EF4-FFF2-40B4-BE49-F238E27FC236}">
                <a16:creationId xmlns:a16="http://schemas.microsoft.com/office/drawing/2014/main" id="{827A0F72-8FEF-A5C4-FB41-F35E5D08AAD9}"/>
              </a:ext>
            </a:extLst>
          </p:cNvPr>
          <p:cNvSpPr/>
          <p:nvPr/>
        </p:nvSpPr>
        <p:spPr>
          <a:xfrm>
            <a:off x="7305810" y="4386140"/>
            <a:ext cx="580200" cy="580200"/>
          </a:xfrm>
          <a:prstGeom prst="ellipse">
            <a:avLst/>
          </a:prstGeom>
          <a:solidFill>
            <a:schemeClr val="bg1">
              <a:lumMod val="75000"/>
            </a:schemeClr>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4" name="Google Shape;189;p33">
            <a:extLst>
              <a:ext uri="{FF2B5EF4-FFF2-40B4-BE49-F238E27FC236}">
                <a16:creationId xmlns:a16="http://schemas.microsoft.com/office/drawing/2014/main" id="{90F068AD-79E6-F04A-560E-A7828B188017}"/>
              </a:ext>
            </a:extLst>
          </p:cNvPr>
          <p:cNvSpPr/>
          <p:nvPr/>
        </p:nvSpPr>
        <p:spPr>
          <a:xfrm>
            <a:off x="8913805" y="3280115"/>
            <a:ext cx="580200" cy="580200"/>
          </a:xfrm>
          <a:prstGeom prst="ellipse">
            <a:avLst/>
          </a:prstGeom>
          <a:solidFill>
            <a:schemeClr val="bg1">
              <a:lumMod val="75000"/>
            </a:schemeClr>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5" name="Google Shape;190;p33">
            <a:extLst>
              <a:ext uri="{FF2B5EF4-FFF2-40B4-BE49-F238E27FC236}">
                <a16:creationId xmlns:a16="http://schemas.microsoft.com/office/drawing/2014/main" id="{378F86DA-E5E3-CBAD-13D3-3032F53C4EB8}"/>
              </a:ext>
            </a:extLst>
          </p:cNvPr>
          <p:cNvSpPr/>
          <p:nvPr/>
        </p:nvSpPr>
        <p:spPr>
          <a:xfrm>
            <a:off x="10521800" y="3280115"/>
            <a:ext cx="580200" cy="580200"/>
          </a:xfrm>
          <a:prstGeom prst="ellipse">
            <a:avLst/>
          </a:prstGeom>
          <a:solidFill>
            <a:srgbClr val="C00000"/>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6" name="Google Shape;191;p33">
            <a:extLst>
              <a:ext uri="{FF2B5EF4-FFF2-40B4-BE49-F238E27FC236}">
                <a16:creationId xmlns:a16="http://schemas.microsoft.com/office/drawing/2014/main" id="{7D6D5673-C44B-B466-5888-1A49FDDB72E8}"/>
              </a:ext>
            </a:extLst>
          </p:cNvPr>
          <p:cNvSpPr/>
          <p:nvPr/>
        </p:nvSpPr>
        <p:spPr>
          <a:xfrm>
            <a:off x="10521800" y="4386140"/>
            <a:ext cx="580200" cy="580200"/>
          </a:xfrm>
          <a:prstGeom prst="ellipse">
            <a:avLst/>
          </a:prstGeom>
          <a:solidFill>
            <a:srgbClr val="C00000"/>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7" name="Google Shape;198;p33">
            <a:extLst>
              <a:ext uri="{FF2B5EF4-FFF2-40B4-BE49-F238E27FC236}">
                <a16:creationId xmlns:a16="http://schemas.microsoft.com/office/drawing/2014/main" id="{5EE2AE03-AE72-09B1-A47D-837DB08C7D2C}"/>
              </a:ext>
            </a:extLst>
          </p:cNvPr>
          <p:cNvSpPr/>
          <p:nvPr/>
        </p:nvSpPr>
        <p:spPr>
          <a:xfrm>
            <a:off x="7305810" y="3280115"/>
            <a:ext cx="580200" cy="580200"/>
          </a:xfrm>
          <a:prstGeom prst="ellipse">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8" name="Google Shape;199;p33">
            <a:extLst>
              <a:ext uri="{FF2B5EF4-FFF2-40B4-BE49-F238E27FC236}">
                <a16:creationId xmlns:a16="http://schemas.microsoft.com/office/drawing/2014/main" id="{CE4B53A0-740B-2688-9590-9226886CC689}"/>
              </a:ext>
            </a:extLst>
          </p:cNvPr>
          <p:cNvSpPr/>
          <p:nvPr/>
        </p:nvSpPr>
        <p:spPr>
          <a:xfrm>
            <a:off x="8913805" y="4386140"/>
            <a:ext cx="580200" cy="580200"/>
          </a:xfrm>
          <a:prstGeom prst="ellipse">
            <a:avLst/>
          </a:prstGeom>
          <a:solidFill>
            <a:srgbClr val="00B050"/>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9" name="Google Shape;192;p33">
            <a:extLst>
              <a:ext uri="{FF2B5EF4-FFF2-40B4-BE49-F238E27FC236}">
                <a16:creationId xmlns:a16="http://schemas.microsoft.com/office/drawing/2014/main" id="{00D7FB39-E6BA-458E-E550-90FAD3BDE56E}"/>
              </a:ext>
            </a:extLst>
          </p:cNvPr>
          <p:cNvSpPr/>
          <p:nvPr/>
        </p:nvSpPr>
        <p:spPr>
          <a:xfrm>
            <a:off x="7645312" y="1746650"/>
            <a:ext cx="223200" cy="223200"/>
          </a:xfrm>
          <a:prstGeom prst="ellipse">
            <a:avLst/>
          </a:pr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 name="Google Shape;193;p33">
            <a:extLst>
              <a:ext uri="{FF2B5EF4-FFF2-40B4-BE49-F238E27FC236}">
                <a16:creationId xmlns:a16="http://schemas.microsoft.com/office/drawing/2014/main" id="{3EC4E44F-856A-457E-A38D-DB9839DE91BF}"/>
              </a:ext>
            </a:extLst>
          </p:cNvPr>
          <p:cNvSpPr/>
          <p:nvPr/>
        </p:nvSpPr>
        <p:spPr>
          <a:xfrm>
            <a:off x="8856465" y="1746650"/>
            <a:ext cx="223200" cy="2232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1" name="Google Shape;194;p33">
            <a:extLst>
              <a:ext uri="{FF2B5EF4-FFF2-40B4-BE49-F238E27FC236}">
                <a16:creationId xmlns:a16="http://schemas.microsoft.com/office/drawing/2014/main" id="{EE103D9C-A7D9-0A32-CE75-6107FDD488B2}"/>
              </a:ext>
            </a:extLst>
          </p:cNvPr>
          <p:cNvSpPr/>
          <p:nvPr/>
        </p:nvSpPr>
        <p:spPr>
          <a:xfrm>
            <a:off x="10365531" y="1746650"/>
            <a:ext cx="223200" cy="223200"/>
          </a:xfrm>
          <a:prstGeom prst="ellipse">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 name="Google Shape;195;p33">
            <a:extLst>
              <a:ext uri="{FF2B5EF4-FFF2-40B4-BE49-F238E27FC236}">
                <a16:creationId xmlns:a16="http://schemas.microsoft.com/office/drawing/2014/main" id="{CAB0B0A1-A9E0-1038-7949-093E8F82B204}"/>
              </a:ext>
            </a:extLst>
          </p:cNvPr>
          <p:cNvSpPr txBox="1"/>
          <p:nvPr/>
        </p:nvSpPr>
        <p:spPr>
          <a:xfrm>
            <a:off x="7823541" y="1710500"/>
            <a:ext cx="895675"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[Grade 1]</a:t>
            </a:r>
          </a:p>
        </p:txBody>
      </p:sp>
      <p:sp>
        <p:nvSpPr>
          <p:cNvPr id="4" name="Google Shape;196;p33">
            <a:extLst>
              <a:ext uri="{FF2B5EF4-FFF2-40B4-BE49-F238E27FC236}">
                <a16:creationId xmlns:a16="http://schemas.microsoft.com/office/drawing/2014/main" id="{78A70C60-FC56-C0FA-5018-D1309CC79290}"/>
              </a:ext>
            </a:extLst>
          </p:cNvPr>
          <p:cNvSpPr txBox="1"/>
          <p:nvPr/>
        </p:nvSpPr>
        <p:spPr>
          <a:xfrm>
            <a:off x="9026466" y="1710500"/>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[Grade 2]</a:t>
            </a:r>
          </a:p>
        </p:txBody>
      </p:sp>
      <p:sp>
        <p:nvSpPr>
          <p:cNvPr id="7" name="Google Shape;197;p33">
            <a:extLst>
              <a:ext uri="{FF2B5EF4-FFF2-40B4-BE49-F238E27FC236}">
                <a16:creationId xmlns:a16="http://schemas.microsoft.com/office/drawing/2014/main" id="{5041DA4A-D8A9-8707-E801-ED7FC8E8CA1F}"/>
              </a:ext>
            </a:extLst>
          </p:cNvPr>
          <p:cNvSpPr txBox="1"/>
          <p:nvPr/>
        </p:nvSpPr>
        <p:spPr>
          <a:xfrm>
            <a:off x="10555187" y="1710500"/>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[Grade 3]</a:t>
            </a:r>
          </a:p>
        </p:txBody>
      </p:sp>
    </p:spTree>
    <p:extLst>
      <p:ext uri="{BB962C8B-B14F-4D97-AF65-F5344CB8AC3E}">
        <p14:creationId xmlns:p14="http://schemas.microsoft.com/office/powerpoint/2010/main" val="41775873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C84A50E-EFD5-9B43-A8D1-52D0C6D749B9}"/>
              </a:ext>
            </a:extLst>
          </p:cNvPr>
          <p:cNvGraphicFramePr>
            <a:graphicFrameLocks noGrp="1"/>
          </p:cNvGraphicFramePr>
          <p:nvPr>
            <p:extLst>
              <p:ext uri="{D42A27DB-BD31-4B8C-83A1-F6EECF244321}">
                <p14:modId xmlns:p14="http://schemas.microsoft.com/office/powerpoint/2010/main" val="3861319051"/>
              </p:ext>
            </p:extLst>
          </p:nvPr>
        </p:nvGraphicFramePr>
        <p:xfrm>
          <a:off x="554736" y="1839936"/>
          <a:ext cx="11082528" cy="4417150"/>
        </p:xfrm>
        <a:graphic>
          <a:graphicData uri="http://schemas.openxmlformats.org/drawingml/2006/table">
            <a:tbl>
              <a:tblPr bandRow="1">
                <a:tableStyleId>{9DCAF9ED-07DC-4A11-8D7F-57B35C25682E}</a:tableStyleId>
              </a:tblPr>
              <a:tblGrid>
                <a:gridCol w="2406679">
                  <a:extLst>
                    <a:ext uri="{9D8B030D-6E8A-4147-A177-3AD203B41FA5}">
                      <a16:colId xmlns:a16="http://schemas.microsoft.com/office/drawing/2014/main" val="525079765"/>
                    </a:ext>
                  </a:extLst>
                </a:gridCol>
                <a:gridCol w="6976591">
                  <a:extLst>
                    <a:ext uri="{9D8B030D-6E8A-4147-A177-3AD203B41FA5}">
                      <a16:colId xmlns:a16="http://schemas.microsoft.com/office/drawing/2014/main" val="587907894"/>
                    </a:ext>
                  </a:extLst>
                </a:gridCol>
                <a:gridCol w="1699258">
                  <a:extLst>
                    <a:ext uri="{9D8B030D-6E8A-4147-A177-3AD203B41FA5}">
                      <a16:colId xmlns:a16="http://schemas.microsoft.com/office/drawing/2014/main" val="1989784428"/>
                    </a:ext>
                  </a:extLst>
                </a:gridCol>
              </a:tblGrid>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58397116"/>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9814118"/>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2771513"/>
                  </a:ext>
                </a:extLst>
              </a:tr>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22692368"/>
                  </a:ext>
                </a:extLst>
              </a:tr>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09702683"/>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8003657"/>
                  </a:ext>
                </a:extLst>
              </a:tr>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23568722"/>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04760931"/>
                  </a:ext>
                </a:extLst>
              </a:tr>
              <a:tr h="45724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39106088"/>
                  </a:ext>
                </a:extLst>
              </a:tr>
              <a:tr h="426185">
                <a:tc>
                  <a:txBody>
                    <a:bodyPr/>
                    <a:lstStyle/>
                    <a:p>
                      <a:r>
                        <a:rPr lang="en-US" sz="1400" b="1" i="0" noProof="0" dirty="0">
                          <a:solidFill>
                            <a:schemeClr val="tx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200" b="0" i="0" noProof="0" dirty="0">
                          <a:solidFill>
                            <a:schemeClr val="tx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5724561"/>
                  </a:ext>
                </a:extLst>
              </a:tr>
            </a:tbl>
          </a:graphicData>
        </a:graphic>
      </p:graphicFrame>
      <p:sp>
        <p:nvSpPr>
          <p:cNvPr id="6" name="Oval 5">
            <a:extLst>
              <a:ext uri="{FF2B5EF4-FFF2-40B4-BE49-F238E27FC236}">
                <a16:creationId xmlns:a16="http://schemas.microsoft.com/office/drawing/2014/main" id="{4B143132-4DE3-0E4B-932D-850741A7F00C}"/>
              </a:ext>
            </a:extLst>
          </p:cNvPr>
          <p:cNvSpPr/>
          <p:nvPr/>
        </p:nvSpPr>
        <p:spPr>
          <a:xfrm>
            <a:off x="10037899" y="19053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highlight>
                <a:srgbClr val="23DD84"/>
              </a:highlight>
            </a:endParaRPr>
          </a:p>
        </p:txBody>
      </p:sp>
      <p:sp>
        <p:nvSpPr>
          <p:cNvPr id="7" name="Oval 6">
            <a:extLst>
              <a:ext uri="{FF2B5EF4-FFF2-40B4-BE49-F238E27FC236}">
                <a16:creationId xmlns:a16="http://schemas.microsoft.com/office/drawing/2014/main" id="{EF73651B-743C-7D4C-ABC4-24F220315A5A}"/>
              </a:ext>
            </a:extLst>
          </p:cNvPr>
          <p:cNvSpPr/>
          <p:nvPr/>
        </p:nvSpPr>
        <p:spPr>
          <a:xfrm>
            <a:off x="10626478" y="1905384"/>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8" name="Oval 7">
            <a:extLst>
              <a:ext uri="{FF2B5EF4-FFF2-40B4-BE49-F238E27FC236}">
                <a16:creationId xmlns:a16="http://schemas.microsoft.com/office/drawing/2014/main" id="{61A674EC-53D2-734E-B9AD-DBAA11517071}"/>
              </a:ext>
            </a:extLst>
          </p:cNvPr>
          <p:cNvSpPr/>
          <p:nvPr/>
        </p:nvSpPr>
        <p:spPr>
          <a:xfrm>
            <a:off x="11215057" y="1905384"/>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1" name="Oval 10">
            <a:extLst>
              <a:ext uri="{FF2B5EF4-FFF2-40B4-BE49-F238E27FC236}">
                <a16:creationId xmlns:a16="http://schemas.microsoft.com/office/drawing/2014/main" id="{74AA9EBB-5AA2-B847-95FD-ACAAA7C256D0}"/>
              </a:ext>
            </a:extLst>
          </p:cNvPr>
          <p:cNvSpPr/>
          <p:nvPr/>
        </p:nvSpPr>
        <p:spPr>
          <a:xfrm>
            <a:off x="10037899" y="2349336"/>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2" name="Oval 11">
            <a:extLst>
              <a:ext uri="{FF2B5EF4-FFF2-40B4-BE49-F238E27FC236}">
                <a16:creationId xmlns:a16="http://schemas.microsoft.com/office/drawing/2014/main" id="{BF3F4189-A7A0-8948-BEF2-937E3C64C523}"/>
              </a:ext>
            </a:extLst>
          </p:cNvPr>
          <p:cNvSpPr/>
          <p:nvPr/>
        </p:nvSpPr>
        <p:spPr>
          <a:xfrm>
            <a:off x="10626478" y="234933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3" name="Oval 12">
            <a:extLst>
              <a:ext uri="{FF2B5EF4-FFF2-40B4-BE49-F238E27FC236}">
                <a16:creationId xmlns:a16="http://schemas.microsoft.com/office/drawing/2014/main" id="{8196407D-0FEF-2747-B420-136C7BEE45C0}"/>
              </a:ext>
            </a:extLst>
          </p:cNvPr>
          <p:cNvSpPr/>
          <p:nvPr/>
        </p:nvSpPr>
        <p:spPr>
          <a:xfrm>
            <a:off x="11215057" y="2349336"/>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Oval 14">
            <a:extLst>
              <a:ext uri="{FF2B5EF4-FFF2-40B4-BE49-F238E27FC236}">
                <a16:creationId xmlns:a16="http://schemas.microsoft.com/office/drawing/2014/main" id="{4FD5FDBC-641B-F845-B4D3-07AF7C228A32}"/>
              </a:ext>
            </a:extLst>
          </p:cNvPr>
          <p:cNvSpPr/>
          <p:nvPr/>
        </p:nvSpPr>
        <p:spPr>
          <a:xfrm>
            <a:off x="10037899" y="2793288"/>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6" name="Oval 15">
            <a:extLst>
              <a:ext uri="{FF2B5EF4-FFF2-40B4-BE49-F238E27FC236}">
                <a16:creationId xmlns:a16="http://schemas.microsoft.com/office/drawing/2014/main" id="{1D2BE940-642F-8E40-8D5F-F1E264853A32}"/>
              </a:ext>
            </a:extLst>
          </p:cNvPr>
          <p:cNvSpPr/>
          <p:nvPr/>
        </p:nvSpPr>
        <p:spPr>
          <a:xfrm>
            <a:off x="10626478" y="279328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Oval 16">
            <a:extLst>
              <a:ext uri="{FF2B5EF4-FFF2-40B4-BE49-F238E27FC236}">
                <a16:creationId xmlns:a16="http://schemas.microsoft.com/office/drawing/2014/main" id="{8B4AD067-C54B-6644-95B0-EB7BBAD8B4ED}"/>
              </a:ext>
            </a:extLst>
          </p:cNvPr>
          <p:cNvSpPr/>
          <p:nvPr/>
        </p:nvSpPr>
        <p:spPr>
          <a:xfrm>
            <a:off x="11215057" y="2793288"/>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9" name="Oval 18">
            <a:extLst>
              <a:ext uri="{FF2B5EF4-FFF2-40B4-BE49-F238E27FC236}">
                <a16:creationId xmlns:a16="http://schemas.microsoft.com/office/drawing/2014/main" id="{5DADA74D-94E2-904C-B4C2-565A9CC96916}"/>
              </a:ext>
            </a:extLst>
          </p:cNvPr>
          <p:cNvSpPr/>
          <p:nvPr/>
        </p:nvSpPr>
        <p:spPr>
          <a:xfrm>
            <a:off x="10037899" y="323724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0" name="Oval 19">
            <a:extLst>
              <a:ext uri="{FF2B5EF4-FFF2-40B4-BE49-F238E27FC236}">
                <a16:creationId xmlns:a16="http://schemas.microsoft.com/office/drawing/2014/main" id="{1070660D-733B-E54B-85AD-4B1E59165AF6}"/>
              </a:ext>
            </a:extLst>
          </p:cNvPr>
          <p:cNvSpPr/>
          <p:nvPr/>
        </p:nvSpPr>
        <p:spPr>
          <a:xfrm>
            <a:off x="10626478" y="3237240"/>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1" name="Oval 20">
            <a:extLst>
              <a:ext uri="{FF2B5EF4-FFF2-40B4-BE49-F238E27FC236}">
                <a16:creationId xmlns:a16="http://schemas.microsoft.com/office/drawing/2014/main" id="{1D1D1CC4-DD63-AC4A-9051-3B93642C9B34}"/>
              </a:ext>
            </a:extLst>
          </p:cNvPr>
          <p:cNvSpPr/>
          <p:nvPr/>
        </p:nvSpPr>
        <p:spPr>
          <a:xfrm>
            <a:off x="11215057" y="3237240"/>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7" name="Oval 26">
            <a:extLst>
              <a:ext uri="{FF2B5EF4-FFF2-40B4-BE49-F238E27FC236}">
                <a16:creationId xmlns:a16="http://schemas.microsoft.com/office/drawing/2014/main" id="{487EDB1A-7EB3-0F4A-893A-93F592F9C945}"/>
              </a:ext>
            </a:extLst>
          </p:cNvPr>
          <p:cNvSpPr/>
          <p:nvPr/>
        </p:nvSpPr>
        <p:spPr>
          <a:xfrm>
            <a:off x="10037899" y="368119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8" name="Oval 27">
            <a:extLst>
              <a:ext uri="{FF2B5EF4-FFF2-40B4-BE49-F238E27FC236}">
                <a16:creationId xmlns:a16="http://schemas.microsoft.com/office/drawing/2014/main" id="{302E3450-AD54-1D46-AC04-819555BB44AD}"/>
              </a:ext>
            </a:extLst>
          </p:cNvPr>
          <p:cNvSpPr/>
          <p:nvPr/>
        </p:nvSpPr>
        <p:spPr>
          <a:xfrm>
            <a:off x="10626478" y="3681192"/>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9" name="Oval 28">
            <a:extLst>
              <a:ext uri="{FF2B5EF4-FFF2-40B4-BE49-F238E27FC236}">
                <a16:creationId xmlns:a16="http://schemas.microsoft.com/office/drawing/2014/main" id="{F1DAD2C5-9E5D-CD48-B64D-C5353DDDF3B3}"/>
              </a:ext>
            </a:extLst>
          </p:cNvPr>
          <p:cNvSpPr/>
          <p:nvPr/>
        </p:nvSpPr>
        <p:spPr>
          <a:xfrm>
            <a:off x="11215057" y="3681192"/>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1" name="Oval 30">
            <a:extLst>
              <a:ext uri="{FF2B5EF4-FFF2-40B4-BE49-F238E27FC236}">
                <a16:creationId xmlns:a16="http://schemas.microsoft.com/office/drawing/2014/main" id="{38F56841-406B-9341-B705-96822E2B4402}"/>
              </a:ext>
            </a:extLst>
          </p:cNvPr>
          <p:cNvSpPr/>
          <p:nvPr/>
        </p:nvSpPr>
        <p:spPr>
          <a:xfrm>
            <a:off x="10037899" y="4125144"/>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2" name="Oval 31">
            <a:extLst>
              <a:ext uri="{FF2B5EF4-FFF2-40B4-BE49-F238E27FC236}">
                <a16:creationId xmlns:a16="http://schemas.microsoft.com/office/drawing/2014/main" id="{1C60D66E-6C74-4744-BBC1-18FBD1196BCB}"/>
              </a:ext>
            </a:extLst>
          </p:cNvPr>
          <p:cNvSpPr/>
          <p:nvPr/>
        </p:nvSpPr>
        <p:spPr>
          <a:xfrm>
            <a:off x="10626478" y="412514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3" name="Oval 32">
            <a:extLst>
              <a:ext uri="{FF2B5EF4-FFF2-40B4-BE49-F238E27FC236}">
                <a16:creationId xmlns:a16="http://schemas.microsoft.com/office/drawing/2014/main" id="{7B97DD4F-1DC6-6743-9028-5E66A241829A}"/>
              </a:ext>
            </a:extLst>
          </p:cNvPr>
          <p:cNvSpPr/>
          <p:nvPr/>
        </p:nvSpPr>
        <p:spPr>
          <a:xfrm>
            <a:off x="11215057" y="4125144"/>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5" name="Oval 34">
            <a:extLst>
              <a:ext uri="{FF2B5EF4-FFF2-40B4-BE49-F238E27FC236}">
                <a16:creationId xmlns:a16="http://schemas.microsoft.com/office/drawing/2014/main" id="{D4ED171E-F113-5B42-85D0-7534CC8066F7}"/>
              </a:ext>
            </a:extLst>
          </p:cNvPr>
          <p:cNvSpPr/>
          <p:nvPr/>
        </p:nvSpPr>
        <p:spPr>
          <a:xfrm>
            <a:off x="10037899" y="4569096"/>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6" name="Oval 35">
            <a:extLst>
              <a:ext uri="{FF2B5EF4-FFF2-40B4-BE49-F238E27FC236}">
                <a16:creationId xmlns:a16="http://schemas.microsoft.com/office/drawing/2014/main" id="{8BEBCE90-F547-D240-B9B0-A16CF8FC46E0}"/>
              </a:ext>
            </a:extLst>
          </p:cNvPr>
          <p:cNvSpPr/>
          <p:nvPr/>
        </p:nvSpPr>
        <p:spPr>
          <a:xfrm>
            <a:off x="10626478" y="4569096"/>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7" name="Oval 36">
            <a:extLst>
              <a:ext uri="{FF2B5EF4-FFF2-40B4-BE49-F238E27FC236}">
                <a16:creationId xmlns:a16="http://schemas.microsoft.com/office/drawing/2014/main" id="{D8142823-27FD-C343-B56E-34FAE308249D}"/>
              </a:ext>
            </a:extLst>
          </p:cNvPr>
          <p:cNvSpPr/>
          <p:nvPr/>
        </p:nvSpPr>
        <p:spPr>
          <a:xfrm>
            <a:off x="11215057" y="4569096"/>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9" name="Oval 38">
            <a:extLst>
              <a:ext uri="{FF2B5EF4-FFF2-40B4-BE49-F238E27FC236}">
                <a16:creationId xmlns:a16="http://schemas.microsoft.com/office/drawing/2014/main" id="{324C6F9A-792A-E140-AD9E-57C46C0636CF}"/>
              </a:ext>
            </a:extLst>
          </p:cNvPr>
          <p:cNvSpPr/>
          <p:nvPr/>
        </p:nvSpPr>
        <p:spPr>
          <a:xfrm>
            <a:off x="10037899" y="5013048"/>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0" name="Oval 39">
            <a:extLst>
              <a:ext uri="{FF2B5EF4-FFF2-40B4-BE49-F238E27FC236}">
                <a16:creationId xmlns:a16="http://schemas.microsoft.com/office/drawing/2014/main" id="{42CED4C2-E522-B843-9ABA-84A61107ED60}"/>
              </a:ext>
            </a:extLst>
          </p:cNvPr>
          <p:cNvSpPr/>
          <p:nvPr/>
        </p:nvSpPr>
        <p:spPr>
          <a:xfrm>
            <a:off x="10626478" y="501304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highlight>
                <a:srgbClr val="FFDC00"/>
              </a:highlight>
            </a:endParaRPr>
          </a:p>
        </p:txBody>
      </p:sp>
      <p:sp>
        <p:nvSpPr>
          <p:cNvPr id="41" name="Oval 40">
            <a:extLst>
              <a:ext uri="{FF2B5EF4-FFF2-40B4-BE49-F238E27FC236}">
                <a16:creationId xmlns:a16="http://schemas.microsoft.com/office/drawing/2014/main" id="{E7A6D710-FD9D-2943-A4E5-465503846A2E}"/>
              </a:ext>
            </a:extLst>
          </p:cNvPr>
          <p:cNvSpPr/>
          <p:nvPr/>
        </p:nvSpPr>
        <p:spPr>
          <a:xfrm>
            <a:off x="11215057" y="5013048"/>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3" name="Oval 42">
            <a:extLst>
              <a:ext uri="{FF2B5EF4-FFF2-40B4-BE49-F238E27FC236}">
                <a16:creationId xmlns:a16="http://schemas.microsoft.com/office/drawing/2014/main" id="{60DBBDA0-6D6C-CD43-999B-1EEFA1A6AD23}"/>
              </a:ext>
            </a:extLst>
          </p:cNvPr>
          <p:cNvSpPr/>
          <p:nvPr/>
        </p:nvSpPr>
        <p:spPr>
          <a:xfrm>
            <a:off x="10037899" y="545700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4" name="Oval 43">
            <a:extLst>
              <a:ext uri="{FF2B5EF4-FFF2-40B4-BE49-F238E27FC236}">
                <a16:creationId xmlns:a16="http://schemas.microsoft.com/office/drawing/2014/main" id="{D5DEA4A4-0D16-8649-82BE-84EE723FEE17}"/>
              </a:ext>
            </a:extLst>
          </p:cNvPr>
          <p:cNvSpPr/>
          <p:nvPr/>
        </p:nvSpPr>
        <p:spPr>
          <a:xfrm>
            <a:off x="10626478" y="5457000"/>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5" name="Oval 44">
            <a:extLst>
              <a:ext uri="{FF2B5EF4-FFF2-40B4-BE49-F238E27FC236}">
                <a16:creationId xmlns:a16="http://schemas.microsoft.com/office/drawing/2014/main" id="{26EF32F7-C2C0-D347-A90E-83A1A0B0C891}"/>
              </a:ext>
            </a:extLst>
          </p:cNvPr>
          <p:cNvSpPr/>
          <p:nvPr/>
        </p:nvSpPr>
        <p:spPr>
          <a:xfrm>
            <a:off x="11215057" y="5457000"/>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7" name="Oval 46">
            <a:extLst>
              <a:ext uri="{FF2B5EF4-FFF2-40B4-BE49-F238E27FC236}">
                <a16:creationId xmlns:a16="http://schemas.microsoft.com/office/drawing/2014/main" id="{7A236C49-29C7-0544-8E5C-5932DDC468B8}"/>
              </a:ext>
            </a:extLst>
          </p:cNvPr>
          <p:cNvSpPr/>
          <p:nvPr/>
        </p:nvSpPr>
        <p:spPr>
          <a:xfrm>
            <a:off x="10037899" y="5900952"/>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8" name="Oval 47">
            <a:extLst>
              <a:ext uri="{FF2B5EF4-FFF2-40B4-BE49-F238E27FC236}">
                <a16:creationId xmlns:a16="http://schemas.microsoft.com/office/drawing/2014/main" id="{B6E8716E-B9D9-6946-A1FE-A5EF72CF9A2D}"/>
              </a:ext>
            </a:extLst>
          </p:cNvPr>
          <p:cNvSpPr/>
          <p:nvPr/>
        </p:nvSpPr>
        <p:spPr>
          <a:xfrm>
            <a:off x="10626478" y="5900952"/>
            <a:ext cx="288000" cy="288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9" name="Oval 48">
            <a:extLst>
              <a:ext uri="{FF2B5EF4-FFF2-40B4-BE49-F238E27FC236}">
                <a16:creationId xmlns:a16="http://schemas.microsoft.com/office/drawing/2014/main" id="{33725DB6-F123-0043-9D97-7CDCB2139196}"/>
              </a:ext>
            </a:extLst>
          </p:cNvPr>
          <p:cNvSpPr/>
          <p:nvPr/>
        </p:nvSpPr>
        <p:spPr>
          <a:xfrm>
            <a:off x="11215057" y="5900952"/>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 name="Title 1">
            <a:extLst>
              <a:ext uri="{FF2B5EF4-FFF2-40B4-BE49-F238E27FC236}">
                <a16:creationId xmlns:a16="http://schemas.microsoft.com/office/drawing/2014/main" id="{C6CDA617-A160-6010-016B-BE082C81F968}"/>
              </a:ext>
            </a:extLst>
          </p:cNvPr>
          <p:cNvSpPr>
            <a:spLocks noGrp="1"/>
          </p:cNvSpPr>
          <p:nvPr>
            <p:ph type="title"/>
          </p:nvPr>
        </p:nvSpPr>
        <p:spPr/>
        <p:txBody>
          <a:bodyPr/>
          <a:lstStyle/>
          <a:p>
            <a:r>
              <a:rPr lang="en-GB" dirty="0"/>
              <a:t>[Assessment or status overview / Insert action title]</a:t>
            </a:r>
            <a:endParaRPr lang="en-US" dirty="0"/>
          </a:p>
        </p:txBody>
      </p:sp>
      <p:sp>
        <p:nvSpPr>
          <p:cNvPr id="4" name="Subtitle 3">
            <a:extLst>
              <a:ext uri="{FF2B5EF4-FFF2-40B4-BE49-F238E27FC236}">
                <a16:creationId xmlns:a16="http://schemas.microsoft.com/office/drawing/2014/main" id="{E37836A8-6E6D-A158-F980-48D87B141EC2}"/>
              </a:ext>
            </a:extLst>
          </p:cNvPr>
          <p:cNvSpPr>
            <a:spLocks noGrp="1"/>
          </p:cNvSpPr>
          <p:nvPr>
            <p:ph type="subTitle" idx="1"/>
          </p:nvPr>
        </p:nvSpPr>
        <p:spPr/>
        <p:txBody>
          <a:bodyPr/>
          <a:lstStyle/>
          <a:p>
            <a:endParaRPr lang="en-US" dirty="0"/>
          </a:p>
        </p:txBody>
      </p:sp>
      <p:sp>
        <p:nvSpPr>
          <p:cNvPr id="22" name="Text Placeholder 21">
            <a:extLst>
              <a:ext uri="{FF2B5EF4-FFF2-40B4-BE49-F238E27FC236}">
                <a16:creationId xmlns:a16="http://schemas.microsoft.com/office/drawing/2014/main" id="{FEA3DAA4-A8CB-A1BE-58CD-D27EC57D3B92}"/>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D5EDA9E8-58E6-0D84-6C93-ADD70758025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40854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GB" dirty="0"/>
              <a:t>[Assessment or status overview / Insert action title]</a:t>
            </a:r>
            <a:endParaRPr lang="en-DK" dirty="0"/>
          </a:p>
        </p:txBody>
      </p:sp>
      <p:sp>
        <p:nvSpPr>
          <p:cNvPr id="8" name="Text Placeholder 7">
            <a:extLst>
              <a:ext uri="{FF2B5EF4-FFF2-40B4-BE49-F238E27FC236}">
                <a16:creationId xmlns:a16="http://schemas.microsoft.com/office/drawing/2014/main" id="{9EBD0EF1-ADA3-A950-C968-D1553EF4A316}"/>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3715BFE7-0443-8F4E-8E29-145E47C7216E}"/>
              </a:ext>
            </a:extLst>
          </p:cNvPr>
          <p:cNvSpPr/>
          <p:nvPr/>
        </p:nvSpPr>
        <p:spPr>
          <a:xfrm>
            <a:off x="7287210" y="2167130"/>
            <a:ext cx="4350374" cy="3910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4960EAF1-C4C6-A945-94A0-B4193D63713B}"/>
              </a:ext>
            </a:extLst>
          </p:cNvPr>
          <p:cNvSpPr/>
          <p:nvPr/>
        </p:nvSpPr>
        <p:spPr>
          <a:xfrm>
            <a:off x="457264" y="2130909"/>
            <a:ext cx="1624754" cy="53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11" name="Rectangle 10">
            <a:extLst>
              <a:ext uri="{FF2B5EF4-FFF2-40B4-BE49-F238E27FC236}">
                <a16:creationId xmlns:a16="http://schemas.microsoft.com/office/drawing/2014/main" id="{536A2C15-E027-3F46-8F12-90C69A676297}"/>
              </a:ext>
            </a:extLst>
          </p:cNvPr>
          <p:cNvSpPr/>
          <p:nvPr/>
        </p:nvSpPr>
        <p:spPr>
          <a:xfrm>
            <a:off x="2154449" y="213091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2707043"/>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AA2FDF-6AAA-AA4D-8CA3-F415300780C9}"/>
              </a:ext>
            </a:extLst>
          </p:cNvPr>
          <p:cNvCxnSpPr>
            <a:cxnSpLocks/>
          </p:cNvCxnSpPr>
          <p:nvPr/>
        </p:nvCxnSpPr>
        <p:spPr>
          <a:xfrm flipH="1">
            <a:off x="2164991" y="2025404"/>
            <a:ext cx="347961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054A6D-3D38-7C43-B52B-6834DE9822A2}"/>
              </a:ext>
            </a:extLst>
          </p:cNvPr>
          <p:cNvSpPr txBox="1"/>
          <p:nvPr/>
        </p:nvSpPr>
        <p:spPr>
          <a:xfrm>
            <a:off x="2164990" y="1712828"/>
            <a:ext cx="3479614" cy="276999"/>
          </a:xfrm>
          <a:prstGeom prst="rect">
            <a:avLst/>
          </a:prstGeom>
          <a:noFill/>
        </p:spPr>
        <p:txBody>
          <a:bodyPr wrap="square" rtlCol="0" anchor="b">
            <a:spAutoFit/>
          </a:bodyPr>
          <a:lstStyle/>
          <a:p>
            <a:r>
              <a:rPr lang="en-GB" sz="1200" b="1" dirty="0"/>
              <a:t>Description</a:t>
            </a:r>
          </a:p>
        </p:txBody>
      </p:sp>
      <p:sp>
        <p:nvSpPr>
          <p:cNvPr id="15" name="TextBox 14">
            <a:extLst>
              <a:ext uri="{FF2B5EF4-FFF2-40B4-BE49-F238E27FC236}">
                <a16:creationId xmlns:a16="http://schemas.microsoft.com/office/drawing/2014/main" id="{3C65FE0F-88FA-A242-9AD7-A86267A9D922}"/>
              </a:ext>
            </a:extLst>
          </p:cNvPr>
          <p:cNvSpPr txBox="1"/>
          <p:nvPr/>
        </p:nvSpPr>
        <p:spPr>
          <a:xfrm>
            <a:off x="6555783" y="1708094"/>
            <a:ext cx="5081801" cy="276999"/>
          </a:xfrm>
          <a:prstGeom prst="rect">
            <a:avLst/>
          </a:prstGeom>
          <a:noFill/>
        </p:spPr>
        <p:txBody>
          <a:bodyPr wrap="square" rtlCol="0" anchor="b">
            <a:spAutoFit/>
          </a:bodyPr>
          <a:lstStyle/>
          <a:p>
            <a:r>
              <a:rPr lang="en-GB" sz="1200" b="1" dirty="0"/>
              <a:t>Assessment of [parameters/dimensions e.g. risks]</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6555783" y="2025404"/>
            <a:ext cx="5176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4" y="1528162"/>
            <a:ext cx="1614216" cy="461665"/>
          </a:xfrm>
          <a:prstGeom prst="rect">
            <a:avLst/>
          </a:prstGeom>
          <a:noFill/>
        </p:spPr>
        <p:txBody>
          <a:bodyPr wrap="square" rtlCol="0" anchor="b">
            <a:spAutoFit/>
          </a:bodyPr>
          <a:lstStyle/>
          <a:p>
            <a:r>
              <a:rPr lang="en-GB" sz="1200" b="1" dirty="0"/>
              <a:t>[Parameter/</a:t>
            </a:r>
            <a:br>
              <a:rPr lang="en-GB" sz="1200" b="1" dirty="0"/>
            </a:br>
            <a:r>
              <a:rPr lang="en-GB" sz="1200" b="1" dirty="0"/>
              <a:t>dimension]</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161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458E34-9653-444B-B973-C5A29F660F63}"/>
              </a:ext>
            </a:extLst>
          </p:cNvPr>
          <p:cNvCxnSpPr>
            <a:cxnSpLocks/>
          </p:cNvCxnSpPr>
          <p:nvPr/>
        </p:nvCxnSpPr>
        <p:spPr>
          <a:xfrm>
            <a:off x="7287210" y="6070028"/>
            <a:ext cx="4350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58175E-9605-1545-BF07-3A0F8D297C06}"/>
              </a:ext>
            </a:extLst>
          </p:cNvPr>
          <p:cNvCxnSpPr>
            <a:cxnSpLocks/>
          </p:cNvCxnSpPr>
          <p:nvPr/>
        </p:nvCxnSpPr>
        <p:spPr>
          <a:xfrm flipV="1">
            <a:off x="7287210" y="2159181"/>
            <a:ext cx="0" cy="3910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27DCA1-F1B1-114C-837A-3F280E1740BA}"/>
              </a:ext>
            </a:extLst>
          </p:cNvPr>
          <p:cNvSpPr txBox="1"/>
          <p:nvPr/>
        </p:nvSpPr>
        <p:spPr>
          <a:xfrm>
            <a:off x="6426502" y="2187332"/>
            <a:ext cx="864041" cy="461665"/>
          </a:xfrm>
          <a:prstGeom prst="rect">
            <a:avLst/>
          </a:prstGeom>
          <a:noFill/>
        </p:spPr>
        <p:txBody>
          <a:bodyPr wrap="square" rtlCol="0">
            <a:spAutoFit/>
          </a:bodyPr>
          <a:lstStyle/>
          <a:p>
            <a:pPr algn="r"/>
            <a:r>
              <a:rPr lang="en-GB" sz="1200" dirty="0"/>
              <a:t>Likelihood of [insert]</a:t>
            </a:r>
          </a:p>
        </p:txBody>
      </p:sp>
      <p:sp>
        <p:nvSpPr>
          <p:cNvPr id="37" name="TextBox 36">
            <a:extLst>
              <a:ext uri="{FF2B5EF4-FFF2-40B4-BE49-F238E27FC236}">
                <a16:creationId xmlns:a16="http://schemas.microsoft.com/office/drawing/2014/main" id="{2BADD94D-0E6C-3945-8306-5F0950F3EFE6}"/>
              </a:ext>
            </a:extLst>
          </p:cNvPr>
          <p:cNvSpPr txBox="1"/>
          <p:nvPr/>
        </p:nvSpPr>
        <p:spPr>
          <a:xfrm>
            <a:off x="7695134" y="6109017"/>
            <a:ext cx="3391185" cy="276999"/>
          </a:xfrm>
          <a:prstGeom prst="rect">
            <a:avLst/>
          </a:prstGeom>
          <a:noFill/>
        </p:spPr>
        <p:txBody>
          <a:bodyPr wrap="square" rtlCol="0">
            <a:spAutoFit/>
          </a:bodyPr>
          <a:lstStyle/>
          <a:p>
            <a:pPr algn="ctr"/>
            <a:r>
              <a:rPr lang="en-GB" sz="1200" dirty="0"/>
              <a:t>Impact of [insert]</a:t>
            </a:r>
          </a:p>
        </p:txBody>
      </p:sp>
      <p:sp>
        <p:nvSpPr>
          <p:cNvPr id="38" name="TextBox 37">
            <a:extLst>
              <a:ext uri="{FF2B5EF4-FFF2-40B4-BE49-F238E27FC236}">
                <a16:creationId xmlns:a16="http://schemas.microsoft.com/office/drawing/2014/main" id="{69FAF56C-A53B-CC46-ADAA-71CF63CA020E}"/>
              </a:ext>
            </a:extLst>
          </p:cNvPr>
          <p:cNvSpPr txBox="1"/>
          <p:nvPr/>
        </p:nvSpPr>
        <p:spPr>
          <a:xfrm>
            <a:off x="7287210" y="6109017"/>
            <a:ext cx="1000888" cy="246221"/>
          </a:xfrm>
          <a:prstGeom prst="rect">
            <a:avLst/>
          </a:prstGeom>
          <a:noFill/>
        </p:spPr>
        <p:txBody>
          <a:bodyPr wrap="square" rtlCol="0">
            <a:spAutoFit/>
          </a:bodyPr>
          <a:lstStyle/>
          <a:p>
            <a:pPr lvl="0" fontAlgn="base">
              <a:spcBef>
                <a:spcPct val="0"/>
              </a:spcBef>
              <a:spcAft>
                <a:spcPct val="0"/>
              </a:spcAft>
              <a:defRPr/>
            </a:pPr>
            <a:r>
              <a:rPr lang="en-US" sz="1000" dirty="0">
                <a:latin typeface="Arial" panose="020B0604020202020204" pitchFamily="34" charset="0"/>
                <a:cs typeface="Arial" panose="020B0604020202020204" pitchFamily="34" charset="0"/>
                <a:sym typeface="Arial" panose="020B0604020202020204" pitchFamily="34" charset="0"/>
              </a:rPr>
              <a:t>Low</a:t>
            </a:r>
            <a:endParaRPr lang="en-US" sz="1000" dirty="0">
              <a:latin typeface="Arial" panose="020B0604020202020204" pitchFamily="34" charset="0"/>
              <a:ea typeface="ＭＳ Ｐゴシック"/>
              <a:cs typeface="Arial" panose="020B0604020202020204" pitchFamily="34" charset="0"/>
            </a:endParaRPr>
          </a:p>
        </p:txBody>
      </p:sp>
      <p:sp>
        <p:nvSpPr>
          <p:cNvPr id="39" name="TextBox 38">
            <a:extLst>
              <a:ext uri="{FF2B5EF4-FFF2-40B4-BE49-F238E27FC236}">
                <a16:creationId xmlns:a16="http://schemas.microsoft.com/office/drawing/2014/main" id="{9C4B51C8-3EC0-5F40-AA98-85D760E73798}"/>
              </a:ext>
            </a:extLst>
          </p:cNvPr>
          <p:cNvSpPr txBox="1"/>
          <p:nvPr/>
        </p:nvSpPr>
        <p:spPr>
          <a:xfrm>
            <a:off x="10636696" y="610901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latin typeface="Arial" panose="020B0604020202020204" pitchFamily="34" charset="0"/>
                <a:cs typeface="Arial" panose="020B0604020202020204" pitchFamily="34" charset="0"/>
                <a:sym typeface="Arial" panose="020B0604020202020204" pitchFamily="34" charset="0"/>
              </a:rPr>
              <a:t>High</a:t>
            </a:r>
            <a:endParaRPr lang="en-US" sz="1000" dirty="0">
              <a:latin typeface="Arial" panose="020B0604020202020204" pitchFamily="34" charset="0"/>
              <a:ea typeface="ＭＳ Ｐゴシック"/>
              <a:cs typeface="Arial" panose="020B0604020202020204" pitchFamily="34" charset="0"/>
            </a:endParaRPr>
          </a:p>
        </p:txBody>
      </p:sp>
      <p:sp>
        <p:nvSpPr>
          <p:cNvPr id="40" name="TextBox 39">
            <a:extLst>
              <a:ext uri="{FF2B5EF4-FFF2-40B4-BE49-F238E27FC236}">
                <a16:creationId xmlns:a16="http://schemas.microsoft.com/office/drawing/2014/main" id="{15A0698C-073D-2F4C-B6FA-E5E05C050986}"/>
              </a:ext>
            </a:extLst>
          </p:cNvPr>
          <p:cNvSpPr txBox="1"/>
          <p:nvPr/>
        </p:nvSpPr>
        <p:spPr>
          <a:xfrm>
            <a:off x="6289655" y="5812396"/>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latin typeface="Arial" panose="020B0604020202020204" pitchFamily="34" charset="0"/>
                <a:cs typeface="Arial" panose="020B0604020202020204" pitchFamily="34" charset="0"/>
                <a:sym typeface="Arial" panose="020B0604020202020204" pitchFamily="34" charset="0"/>
              </a:rPr>
              <a:t>Low</a:t>
            </a:r>
            <a:endParaRPr lang="en-US" sz="1000" dirty="0">
              <a:latin typeface="Arial" panose="020B0604020202020204" pitchFamily="34" charset="0"/>
              <a:ea typeface="ＭＳ Ｐゴシック"/>
              <a:cs typeface="Arial" panose="020B0604020202020204" pitchFamily="34" charset="0"/>
            </a:endParaRPr>
          </a:p>
        </p:txBody>
      </p:sp>
      <p:sp>
        <p:nvSpPr>
          <p:cNvPr id="41" name="TextBox 40">
            <a:extLst>
              <a:ext uri="{FF2B5EF4-FFF2-40B4-BE49-F238E27FC236}">
                <a16:creationId xmlns:a16="http://schemas.microsoft.com/office/drawing/2014/main" id="{046BE9F5-15CF-3247-A302-23E48C2080F6}"/>
              </a:ext>
            </a:extLst>
          </p:cNvPr>
          <p:cNvSpPr txBox="1"/>
          <p:nvPr/>
        </p:nvSpPr>
        <p:spPr>
          <a:xfrm>
            <a:off x="6289655" y="259520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latin typeface="Arial" panose="020B0604020202020204" pitchFamily="34" charset="0"/>
                <a:cs typeface="Arial" panose="020B0604020202020204" pitchFamily="34" charset="0"/>
                <a:sym typeface="Arial" panose="020B0604020202020204" pitchFamily="34" charset="0"/>
              </a:rPr>
              <a:t>High</a:t>
            </a:r>
            <a:endParaRPr lang="en-US" sz="1000" dirty="0">
              <a:latin typeface="Arial" panose="020B0604020202020204" pitchFamily="34" charset="0"/>
              <a:ea typeface="ＭＳ Ｐゴシック"/>
              <a:cs typeface="Arial" panose="020B0604020202020204" pitchFamily="34" charset="0"/>
            </a:endParaRPr>
          </a:p>
        </p:txBody>
      </p:sp>
      <p:sp>
        <p:nvSpPr>
          <p:cNvPr id="42" name="Rectangle 41">
            <a:extLst>
              <a:ext uri="{FF2B5EF4-FFF2-40B4-BE49-F238E27FC236}">
                <a16:creationId xmlns:a16="http://schemas.microsoft.com/office/drawing/2014/main" id="{1C443635-63B3-B24B-B23B-ADFF1BE1BAAF}"/>
              </a:ext>
            </a:extLst>
          </p:cNvPr>
          <p:cNvSpPr/>
          <p:nvPr/>
        </p:nvSpPr>
        <p:spPr>
          <a:xfrm>
            <a:off x="457264" y="2745480"/>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44" name="Rectangle 43">
            <a:extLst>
              <a:ext uri="{FF2B5EF4-FFF2-40B4-BE49-F238E27FC236}">
                <a16:creationId xmlns:a16="http://schemas.microsoft.com/office/drawing/2014/main" id="{C6E26189-4A8F-9C48-AE1A-CE0B4707B6D3}"/>
              </a:ext>
            </a:extLst>
          </p:cNvPr>
          <p:cNvSpPr/>
          <p:nvPr/>
        </p:nvSpPr>
        <p:spPr>
          <a:xfrm>
            <a:off x="457264" y="3358754"/>
            <a:ext cx="1624754" cy="536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46" name="Rectangle 45">
            <a:extLst>
              <a:ext uri="{FF2B5EF4-FFF2-40B4-BE49-F238E27FC236}">
                <a16:creationId xmlns:a16="http://schemas.microsoft.com/office/drawing/2014/main" id="{844B6921-F87D-034B-B223-38D693FC7431}"/>
              </a:ext>
            </a:extLst>
          </p:cNvPr>
          <p:cNvSpPr/>
          <p:nvPr/>
        </p:nvSpPr>
        <p:spPr>
          <a:xfrm>
            <a:off x="457264" y="3972028"/>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cxnSp>
        <p:nvCxnSpPr>
          <p:cNvPr id="48" name="Straight Connector 47">
            <a:extLst>
              <a:ext uri="{FF2B5EF4-FFF2-40B4-BE49-F238E27FC236}">
                <a16:creationId xmlns:a16="http://schemas.microsoft.com/office/drawing/2014/main" id="{BDB54CF1-14D4-7D47-81EA-F1F16C90E825}"/>
              </a:ext>
            </a:extLst>
          </p:cNvPr>
          <p:cNvCxnSpPr>
            <a:cxnSpLocks/>
          </p:cNvCxnSpPr>
          <p:nvPr/>
        </p:nvCxnSpPr>
        <p:spPr>
          <a:xfrm>
            <a:off x="457264" y="3320317"/>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6F10C2-621D-9A4E-AB46-AC9840A62380}"/>
              </a:ext>
            </a:extLst>
          </p:cNvPr>
          <p:cNvCxnSpPr>
            <a:cxnSpLocks/>
          </p:cNvCxnSpPr>
          <p:nvPr/>
        </p:nvCxnSpPr>
        <p:spPr>
          <a:xfrm>
            <a:off x="457264" y="393359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3E4BABE-7C3B-6940-A9AA-1CFDDDAC16C2}"/>
              </a:ext>
            </a:extLst>
          </p:cNvPr>
          <p:cNvSpPr/>
          <p:nvPr/>
        </p:nvSpPr>
        <p:spPr>
          <a:xfrm>
            <a:off x="8119254" y="13273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9" name="Oval 58">
            <a:extLst>
              <a:ext uri="{FF2B5EF4-FFF2-40B4-BE49-F238E27FC236}">
                <a16:creationId xmlns:a16="http://schemas.microsoft.com/office/drawing/2014/main" id="{5A7FD6F8-EAB4-5E49-B755-5FCE35DC2254}"/>
              </a:ext>
            </a:extLst>
          </p:cNvPr>
          <p:cNvSpPr/>
          <p:nvPr/>
        </p:nvSpPr>
        <p:spPr>
          <a:xfrm>
            <a:off x="5757511"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60" name="Oval 59">
            <a:extLst>
              <a:ext uri="{FF2B5EF4-FFF2-40B4-BE49-F238E27FC236}">
                <a16:creationId xmlns:a16="http://schemas.microsoft.com/office/drawing/2014/main" id="{E739347C-8492-DB43-9CEE-885F08AF772B}"/>
              </a:ext>
            </a:extLst>
          </p:cNvPr>
          <p:cNvSpPr/>
          <p:nvPr/>
        </p:nvSpPr>
        <p:spPr>
          <a:xfrm>
            <a:off x="10233919"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7" name="TextBox 56">
            <a:extLst>
              <a:ext uri="{FF2B5EF4-FFF2-40B4-BE49-F238E27FC236}">
                <a16:creationId xmlns:a16="http://schemas.microsoft.com/office/drawing/2014/main" id="{E0828194-7E4F-BB40-882D-48C296C083E3}"/>
              </a:ext>
            </a:extLst>
          </p:cNvPr>
          <p:cNvSpPr txBox="1"/>
          <p:nvPr/>
        </p:nvSpPr>
        <p:spPr>
          <a:xfrm>
            <a:off x="10488022" y="1348247"/>
            <a:ext cx="1172993" cy="246221"/>
          </a:xfrm>
          <a:prstGeom prst="rect">
            <a:avLst/>
          </a:prstGeom>
          <a:noFill/>
        </p:spPr>
        <p:txBody>
          <a:bodyPr wrap="square" rtlCol="0" anchor="ctr">
            <a:spAutoFit/>
          </a:bodyPr>
          <a:lstStyle/>
          <a:p>
            <a:r>
              <a:rPr lang="en-GB" sz="1000" dirty="0"/>
              <a:t>[Category 3]</a:t>
            </a:r>
          </a:p>
        </p:txBody>
      </p:sp>
      <p:sp>
        <p:nvSpPr>
          <p:cNvPr id="62" name="TextBox 61">
            <a:extLst>
              <a:ext uri="{FF2B5EF4-FFF2-40B4-BE49-F238E27FC236}">
                <a16:creationId xmlns:a16="http://schemas.microsoft.com/office/drawing/2014/main" id="{8C02CFC0-B8DE-614D-BD4D-018E3E092D87}"/>
              </a:ext>
            </a:extLst>
          </p:cNvPr>
          <p:cNvSpPr txBox="1"/>
          <p:nvPr/>
        </p:nvSpPr>
        <p:spPr>
          <a:xfrm>
            <a:off x="8373359" y="1348247"/>
            <a:ext cx="1894455" cy="246221"/>
          </a:xfrm>
          <a:prstGeom prst="rect">
            <a:avLst/>
          </a:prstGeom>
          <a:noFill/>
        </p:spPr>
        <p:txBody>
          <a:bodyPr wrap="square" rtlCol="0" anchor="ctr">
            <a:spAutoFit/>
          </a:bodyPr>
          <a:lstStyle/>
          <a:p>
            <a:r>
              <a:rPr lang="en-GB" sz="1000" dirty="0"/>
              <a:t>[Category 2]</a:t>
            </a:r>
          </a:p>
        </p:txBody>
      </p:sp>
      <p:sp>
        <p:nvSpPr>
          <p:cNvPr id="63" name="TextBox 62">
            <a:extLst>
              <a:ext uri="{FF2B5EF4-FFF2-40B4-BE49-F238E27FC236}">
                <a16:creationId xmlns:a16="http://schemas.microsoft.com/office/drawing/2014/main" id="{12C2CFCF-007C-914A-9DB3-5656AB981094}"/>
              </a:ext>
            </a:extLst>
          </p:cNvPr>
          <p:cNvSpPr txBox="1"/>
          <p:nvPr/>
        </p:nvSpPr>
        <p:spPr>
          <a:xfrm>
            <a:off x="6011616" y="1348247"/>
            <a:ext cx="2141533" cy="246221"/>
          </a:xfrm>
          <a:prstGeom prst="rect">
            <a:avLst/>
          </a:prstGeom>
          <a:noFill/>
        </p:spPr>
        <p:txBody>
          <a:bodyPr wrap="square" rtlCol="0" anchor="ctr">
            <a:spAutoFit/>
          </a:bodyPr>
          <a:lstStyle/>
          <a:p>
            <a:r>
              <a:rPr lang="en-GB" sz="1000" dirty="0"/>
              <a:t>[Category 1]</a:t>
            </a:r>
          </a:p>
        </p:txBody>
      </p: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6150872" y="2130770"/>
            <a:ext cx="0" cy="4176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5945672" y="4013030"/>
            <a:ext cx="410399" cy="411480"/>
            <a:chOff x="5945672" y="4205532"/>
            <a:chExt cx="410399" cy="411480"/>
          </a:xfrm>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73" name="Oval 72">
            <a:extLst>
              <a:ext uri="{FF2B5EF4-FFF2-40B4-BE49-F238E27FC236}">
                <a16:creationId xmlns:a16="http://schemas.microsoft.com/office/drawing/2014/main" id="{2F1ADA37-DA19-FF4B-98C9-2E34D3CD0298}"/>
              </a:ext>
            </a:extLst>
          </p:cNvPr>
          <p:cNvSpPr>
            <a:spLocks noChangeAspect="1"/>
          </p:cNvSpPr>
          <p:nvPr/>
        </p:nvSpPr>
        <p:spPr>
          <a:xfrm>
            <a:off x="327383" y="2281754"/>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75" name="Oval 74">
            <a:extLst>
              <a:ext uri="{FF2B5EF4-FFF2-40B4-BE49-F238E27FC236}">
                <a16:creationId xmlns:a16="http://schemas.microsoft.com/office/drawing/2014/main" id="{684AE153-B3EB-5641-A008-C8A0ADC8A357}"/>
              </a:ext>
            </a:extLst>
          </p:cNvPr>
          <p:cNvSpPr>
            <a:spLocks noChangeAspect="1"/>
          </p:cNvSpPr>
          <p:nvPr/>
        </p:nvSpPr>
        <p:spPr>
          <a:xfrm>
            <a:off x="327383" y="2895677"/>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6" name="Oval 75">
            <a:extLst>
              <a:ext uri="{FF2B5EF4-FFF2-40B4-BE49-F238E27FC236}">
                <a16:creationId xmlns:a16="http://schemas.microsoft.com/office/drawing/2014/main" id="{A13DC46E-36A6-9142-B150-2F91FC267E02}"/>
              </a:ext>
            </a:extLst>
          </p:cNvPr>
          <p:cNvSpPr>
            <a:spLocks noChangeAspect="1"/>
          </p:cNvSpPr>
          <p:nvPr/>
        </p:nvSpPr>
        <p:spPr>
          <a:xfrm>
            <a:off x="327383" y="3508951"/>
            <a:ext cx="236006" cy="23600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7" name="Oval 76">
            <a:extLst>
              <a:ext uri="{FF2B5EF4-FFF2-40B4-BE49-F238E27FC236}">
                <a16:creationId xmlns:a16="http://schemas.microsoft.com/office/drawing/2014/main" id="{2853F7F1-0CD0-3442-B97E-A29AF2E8BEDB}"/>
              </a:ext>
            </a:extLst>
          </p:cNvPr>
          <p:cNvSpPr>
            <a:spLocks noChangeAspect="1"/>
          </p:cNvSpPr>
          <p:nvPr/>
        </p:nvSpPr>
        <p:spPr>
          <a:xfrm>
            <a:off x="10667100" y="3151580"/>
            <a:ext cx="324000" cy="32400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8" name="Oval 77">
            <a:extLst>
              <a:ext uri="{FF2B5EF4-FFF2-40B4-BE49-F238E27FC236}">
                <a16:creationId xmlns:a16="http://schemas.microsoft.com/office/drawing/2014/main" id="{A533FB48-5A15-8B4F-A4CC-35F0CC14CFB6}"/>
              </a:ext>
            </a:extLst>
          </p:cNvPr>
          <p:cNvSpPr>
            <a:spLocks noChangeAspect="1"/>
          </p:cNvSpPr>
          <p:nvPr/>
        </p:nvSpPr>
        <p:spPr>
          <a:xfrm>
            <a:off x="9232023" y="4615325"/>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9" name="Oval 78">
            <a:extLst>
              <a:ext uri="{FF2B5EF4-FFF2-40B4-BE49-F238E27FC236}">
                <a16:creationId xmlns:a16="http://schemas.microsoft.com/office/drawing/2014/main" id="{EFC32970-A2F6-AD4B-A57E-40C1BAB1D241}"/>
              </a:ext>
            </a:extLst>
          </p:cNvPr>
          <p:cNvSpPr>
            <a:spLocks noChangeAspect="1"/>
          </p:cNvSpPr>
          <p:nvPr/>
        </p:nvSpPr>
        <p:spPr>
          <a:xfrm>
            <a:off x="8195563" y="2528957"/>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80" name="Oval 79">
            <a:extLst>
              <a:ext uri="{FF2B5EF4-FFF2-40B4-BE49-F238E27FC236}">
                <a16:creationId xmlns:a16="http://schemas.microsoft.com/office/drawing/2014/main" id="{3FF6A860-5765-174E-85BE-A14F878CB498}"/>
              </a:ext>
            </a:extLst>
          </p:cNvPr>
          <p:cNvSpPr>
            <a:spLocks noChangeAspect="1"/>
          </p:cNvSpPr>
          <p:nvPr/>
        </p:nvSpPr>
        <p:spPr>
          <a:xfrm>
            <a:off x="10588669" y="4114605"/>
            <a:ext cx="324000" cy="324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81" name="Oval 80">
            <a:extLst>
              <a:ext uri="{FF2B5EF4-FFF2-40B4-BE49-F238E27FC236}">
                <a16:creationId xmlns:a16="http://schemas.microsoft.com/office/drawing/2014/main" id="{1A451477-35E6-0945-A72E-66FB5A65FA73}"/>
              </a:ext>
            </a:extLst>
          </p:cNvPr>
          <p:cNvSpPr>
            <a:spLocks noChangeAspect="1"/>
          </p:cNvSpPr>
          <p:nvPr/>
        </p:nvSpPr>
        <p:spPr>
          <a:xfrm>
            <a:off x="9070023" y="4122225"/>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82" name="Oval 81">
            <a:extLst>
              <a:ext uri="{FF2B5EF4-FFF2-40B4-BE49-F238E27FC236}">
                <a16:creationId xmlns:a16="http://schemas.microsoft.com/office/drawing/2014/main" id="{14487DF4-D456-254F-873F-9BD69CD12DF0}"/>
              </a:ext>
            </a:extLst>
          </p:cNvPr>
          <p:cNvSpPr>
            <a:spLocks noChangeAspect="1"/>
          </p:cNvSpPr>
          <p:nvPr/>
        </p:nvSpPr>
        <p:spPr>
          <a:xfrm>
            <a:off x="9390726" y="3845404"/>
            <a:ext cx="324000" cy="32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83" name="Rectangle 82">
            <a:extLst>
              <a:ext uri="{FF2B5EF4-FFF2-40B4-BE49-F238E27FC236}">
                <a16:creationId xmlns:a16="http://schemas.microsoft.com/office/drawing/2014/main" id="{0ADBA61F-9CB4-4644-A9C2-61CD0965B80A}"/>
              </a:ext>
            </a:extLst>
          </p:cNvPr>
          <p:cNvSpPr/>
          <p:nvPr/>
        </p:nvSpPr>
        <p:spPr>
          <a:xfrm>
            <a:off x="2154449" y="274548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85" name="Rectangle 84">
            <a:extLst>
              <a:ext uri="{FF2B5EF4-FFF2-40B4-BE49-F238E27FC236}">
                <a16:creationId xmlns:a16="http://schemas.microsoft.com/office/drawing/2014/main" id="{8A3D4B37-5E37-EE41-ABD1-54405E4EBE15}"/>
              </a:ext>
            </a:extLst>
          </p:cNvPr>
          <p:cNvSpPr/>
          <p:nvPr/>
        </p:nvSpPr>
        <p:spPr>
          <a:xfrm>
            <a:off x="2154449" y="3358754"/>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70" name="Rectangle 69">
            <a:extLst>
              <a:ext uri="{FF2B5EF4-FFF2-40B4-BE49-F238E27FC236}">
                <a16:creationId xmlns:a16="http://schemas.microsoft.com/office/drawing/2014/main" id="{90717729-61E6-0E41-916F-3B8A0587CBE9}"/>
              </a:ext>
            </a:extLst>
          </p:cNvPr>
          <p:cNvSpPr/>
          <p:nvPr/>
        </p:nvSpPr>
        <p:spPr>
          <a:xfrm>
            <a:off x="457264" y="5811856"/>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71" name="Rectangle 70">
            <a:extLst>
              <a:ext uri="{FF2B5EF4-FFF2-40B4-BE49-F238E27FC236}">
                <a16:creationId xmlns:a16="http://schemas.microsoft.com/office/drawing/2014/main" id="{0F08147C-6939-DD48-9918-2FB6BC507894}"/>
              </a:ext>
            </a:extLst>
          </p:cNvPr>
          <p:cNvSpPr/>
          <p:nvPr/>
        </p:nvSpPr>
        <p:spPr>
          <a:xfrm>
            <a:off x="457264" y="4585303"/>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72" name="Rectangle 71">
            <a:extLst>
              <a:ext uri="{FF2B5EF4-FFF2-40B4-BE49-F238E27FC236}">
                <a16:creationId xmlns:a16="http://schemas.microsoft.com/office/drawing/2014/main" id="{9F0817F0-DC48-EC4D-908C-5245B59C4068}"/>
              </a:ext>
            </a:extLst>
          </p:cNvPr>
          <p:cNvSpPr/>
          <p:nvPr/>
        </p:nvSpPr>
        <p:spPr>
          <a:xfrm>
            <a:off x="457264" y="519857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cxnSp>
        <p:nvCxnSpPr>
          <p:cNvPr id="84" name="Straight Connector 83">
            <a:extLst>
              <a:ext uri="{FF2B5EF4-FFF2-40B4-BE49-F238E27FC236}">
                <a16:creationId xmlns:a16="http://schemas.microsoft.com/office/drawing/2014/main" id="{0BACF0C1-6ED7-0549-A9FE-99A5E34FA298}"/>
              </a:ext>
            </a:extLst>
          </p:cNvPr>
          <p:cNvCxnSpPr>
            <a:cxnSpLocks/>
          </p:cNvCxnSpPr>
          <p:nvPr/>
        </p:nvCxnSpPr>
        <p:spPr>
          <a:xfrm>
            <a:off x="457264" y="454686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516014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77341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9B699FA-F281-E143-A79B-BDC353E20412}"/>
              </a:ext>
            </a:extLst>
          </p:cNvPr>
          <p:cNvSpPr/>
          <p:nvPr/>
        </p:nvSpPr>
        <p:spPr>
          <a:xfrm>
            <a:off x="2154449" y="4585303"/>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89" name="Rectangle 88">
            <a:extLst>
              <a:ext uri="{FF2B5EF4-FFF2-40B4-BE49-F238E27FC236}">
                <a16:creationId xmlns:a16="http://schemas.microsoft.com/office/drawing/2014/main" id="{52DD409C-9DE1-D24C-A79F-490A03961EB9}"/>
              </a:ext>
            </a:extLst>
          </p:cNvPr>
          <p:cNvSpPr/>
          <p:nvPr/>
        </p:nvSpPr>
        <p:spPr>
          <a:xfrm>
            <a:off x="2154449" y="519857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90" name="Rectangle 89">
            <a:extLst>
              <a:ext uri="{FF2B5EF4-FFF2-40B4-BE49-F238E27FC236}">
                <a16:creationId xmlns:a16="http://schemas.microsoft.com/office/drawing/2014/main" id="{B648DB4C-E10A-CD49-9C14-16EB5D3F6E78}"/>
              </a:ext>
            </a:extLst>
          </p:cNvPr>
          <p:cNvSpPr/>
          <p:nvPr/>
        </p:nvSpPr>
        <p:spPr>
          <a:xfrm>
            <a:off x="2154449" y="5811856"/>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91" name="Rectangle 90">
            <a:extLst>
              <a:ext uri="{FF2B5EF4-FFF2-40B4-BE49-F238E27FC236}">
                <a16:creationId xmlns:a16="http://schemas.microsoft.com/office/drawing/2014/main" id="{15C71104-F95A-0347-A6C7-42350DAB812F}"/>
              </a:ext>
            </a:extLst>
          </p:cNvPr>
          <p:cNvSpPr/>
          <p:nvPr/>
        </p:nvSpPr>
        <p:spPr>
          <a:xfrm>
            <a:off x="2154449" y="397202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[Description of parameter/dimension]</a:t>
            </a:r>
          </a:p>
        </p:txBody>
      </p:sp>
      <p:sp>
        <p:nvSpPr>
          <p:cNvPr id="92" name="Oval 91">
            <a:extLst>
              <a:ext uri="{FF2B5EF4-FFF2-40B4-BE49-F238E27FC236}">
                <a16:creationId xmlns:a16="http://schemas.microsoft.com/office/drawing/2014/main" id="{9DD3737D-C15A-E647-8004-A3C5551D04A6}"/>
              </a:ext>
            </a:extLst>
          </p:cNvPr>
          <p:cNvSpPr>
            <a:spLocks noChangeAspect="1"/>
          </p:cNvSpPr>
          <p:nvPr/>
        </p:nvSpPr>
        <p:spPr>
          <a:xfrm>
            <a:off x="327383" y="4122225"/>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93" name="Oval 92">
            <a:extLst>
              <a:ext uri="{FF2B5EF4-FFF2-40B4-BE49-F238E27FC236}">
                <a16:creationId xmlns:a16="http://schemas.microsoft.com/office/drawing/2014/main" id="{94CE72F2-9467-534E-A9EA-E67226767069}"/>
              </a:ext>
            </a:extLst>
          </p:cNvPr>
          <p:cNvSpPr>
            <a:spLocks noChangeAspect="1"/>
          </p:cNvSpPr>
          <p:nvPr/>
        </p:nvSpPr>
        <p:spPr>
          <a:xfrm>
            <a:off x="327383" y="4735500"/>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94" name="Oval 93">
            <a:extLst>
              <a:ext uri="{FF2B5EF4-FFF2-40B4-BE49-F238E27FC236}">
                <a16:creationId xmlns:a16="http://schemas.microsoft.com/office/drawing/2014/main" id="{A8ABD9C6-84E1-6649-B04D-367882816108}"/>
              </a:ext>
            </a:extLst>
          </p:cNvPr>
          <p:cNvSpPr>
            <a:spLocks noChangeAspect="1"/>
          </p:cNvSpPr>
          <p:nvPr/>
        </p:nvSpPr>
        <p:spPr>
          <a:xfrm>
            <a:off x="327383" y="534877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95" name="Oval 94">
            <a:extLst>
              <a:ext uri="{FF2B5EF4-FFF2-40B4-BE49-F238E27FC236}">
                <a16:creationId xmlns:a16="http://schemas.microsoft.com/office/drawing/2014/main" id="{E32017AE-9826-6447-9E7A-87F96BAE429F}"/>
              </a:ext>
            </a:extLst>
          </p:cNvPr>
          <p:cNvSpPr>
            <a:spLocks noChangeAspect="1"/>
          </p:cNvSpPr>
          <p:nvPr/>
        </p:nvSpPr>
        <p:spPr>
          <a:xfrm>
            <a:off x="327383" y="5962053"/>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96" name="Oval 95">
            <a:extLst>
              <a:ext uri="{FF2B5EF4-FFF2-40B4-BE49-F238E27FC236}">
                <a16:creationId xmlns:a16="http://schemas.microsoft.com/office/drawing/2014/main" id="{41E9C4F8-A9B5-3141-93C6-DCFBFEB266CE}"/>
              </a:ext>
            </a:extLst>
          </p:cNvPr>
          <p:cNvSpPr>
            <a:spLocks noChangeAspect="1"/>
          </p:cNvSpPr>
          <p:nvPr/>
        </p:nvSpPr>
        <p:spPr>
          <a:xfrm>
            <a:off x="9858616" y="3075493"/>
            <a:ext cx="324000" cy="324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3" name="Google Shape;507;p14">
            <a:extLst>
              <a:ext uri="{FF2B5EF4-FFF2-40B4-BE49-F238E27FC236}">
                <a16:creationId xmlns:a16="http://schemas.microsoft.com/office/drawing/2014/main" id="{E9F67755-61FC-4D5F-2DFD-D31038D874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574921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GB" dirty="0"/>
              <a:t>[Deep-dive on actions or initiatives / Insert action title]</a:t>
            </a:r>
            <a:endParaRPr lang="en-US" dirty="0"/>
          </a:p>
        </p:txBody>
      </p:sp>
      <p:sp>
        <p:nvSpPr>
          <p:cNvPr id="60" name="Text Placeholder 59">
            <a:extLst>
              <a:ext uri="{FF2B5EF4-FFF2-40B4-BE49-F238E27FC236}">
                <a16:creationId xmlns:a16="http://schemas.microsoft.com/office/drawing/2014/main" id="{1E4D8B8C-BCE4-86C6-746E-D0E1AE97D550}"/>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16ED0F1E-B068-79D6-6338-3B907417A4F8}"/>
              </a:ext>
            </a:extLst>
          </p:cNvPr>
          <p:cNvSpPr/>
          <p:nvPr/>
        </p:nvSpPr>
        <p:spPr>
          <a:xfrm>
            <a:off x="2154448" y="213091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cxnSp>
        <p:nvCxnSpPr>
          <p:cNvPr id="7" name="Straight Connector 6">
            <a:extLst>
              <a:ext uri="{FF2B5EF4-FFF2-40B4-BE49-F238E27FC236}">
                <a16:creationId xmlns:a16="http://schemas.microsoft.com/office/drawing/2014/main" id="{FC6A74E3-E748-C26B-3AF0-8B8C7F147692}"/>
              </a:ext>
            </a:extLst>
          </p:cNvPr>
          <p:cNvCxnSpPr>
            <a:cxnSpLocks/>
          </p:cNvCxnSpPr>
          <p:nvPr/>
        </p:nvCxnSpPr>
        <p:spPr>
          <a:xfrm flipV="1">
            <a:off x="457264" y="2706719"/>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1857C-3DBE-D079-4EA1-90BCF8D80A77}"/>
              </a:ext>
            </a:extLst>
          </p:cNvPr>
          <p:cNvCxnSpPr>
            <a:cxnSpLocks/>
          </p:cNvCxnSpPr>
          <p:nvPr/>
        </p:nvCxnSpPr>
        <p:spPr>
          <a:xfrm flipH="1">
            <a:off x="2164989" y="2025404"/>
            <a:ext cx="948281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89B56A-0BA7-5022-DC49-89395C3086CC}"/>
              </a:ext>
            </a:extLst>
          </p:cNvPr>
          <p:cNvSpPr txBox="1"/>
          <p:nvPr/>
        </p:nvSpPr>
        <p:spPr>
          <a:xfrm>
            <a:off x="2164989" y="1712828"/>
            <a:ext cx="9482815" cy="276999"/>
          </a:xfrm>
          <a:prstGeom prst="rect">
            <a:avLst/>
          </a:prstGeom>
          <a:noFill/>
        </p:spPr>
        <p:txBody>
          <a:bodyPr wrap="square" rtlCol="0" anchor="b">
            <a:spAutoFit/>
          </a:bodyPr>
          <a:lstStyle/>
          <a:p>
            <a:r>
              <a:rPr lang="en-GB" sz="1200" b="1" dirty="0"/>
              <a:t>Actions and initiatives</a:t>
            </a:r>
          </a:p>
        </p:txBody>
      </p:sp>
      <p:sp>
        <p:nvSpPr>
          <p:cNvPr id="11" name="TextBox 10">
            <a:extLst>
              <a:ext uri="{FF2B5EF4-FFF2-40B4-BE49-F238E27FC236}">
                <a16:creationId xmlns:a16="http://schemas.microsoft.com/office/drawing/2014/main" id="{EF4E852A-DD1F-4714-C823-6C02DC585239}"/>
              </a:ext>
            </a:extLst>
          </p:cNvPr>
          <p:cNvSpPr txBox="1"/>
          <p:nvPr/>
        </p:nvSpPr>
        <p:spPr>
          <a:xfrm>
            <a:off x="467804" y="1528162"/>
            <a:ext cx="1614216" cy="461665"/>
          </a:xfrm>
          <a:prstGeom prst="rect">
            <a:avLst/>
          </a:prstGeom>
          <a:noFill/>
        </p:spPr>
        <p:txBody>
          <a:bodyPr wrap="square" rtlCol="0" anchor="b">
            <a:spAutoFit/>
          </a:bodyPr>
          <a:lstStyle/>
          <a:p>
            <a:r>
              <a:rPr lang="en-GB" sz="1200" b="1" dirty="0"/>
              <a:t>[Parameter/</a:t>
            </a:r>
            <a:br>
              <a:rPr lang="en-GB" sz="1200" b="1" dirty="0"/>
            </a:br>
            <a:r>
              <a:rPr lang="en-GB" sz="1200" b="1" dirty="0"/>
              <a:t>dimension]</a:t>
            </a:r>
          </a:p>
        </p:txBody>
      </p:sp>
      <p:cxnSp>
        <p:nvCxnSpPr>
          <p:cNvPr id="12" name="Straight Connector 11">
            <a:extLst>
              <a:ext uri="{FF2B5EF4-FFF2-40B4-BE49-F238E27FC236}">
                <a16:creationId xmlns:a16="http://schemas.microsoft.com/office/drawing/2014/main" id="{608B9C40-B286-1477-C634-2F36BE65EDE5}"/>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4C1C39A-5DAB-0D2F-D15E-F6E979993E4A}"/>
              </a:ext>
            </a:extLst>
          </p:cNvPr>
          <p:cNvSpPr/>
          <p:nvPr/>
        </p:nvSpPr>
        <p:spPr>
          <a:xfrm>
            <a:off x="2154448" y="274548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28" name="Rectangle 27">
            <a:extLst>
              <a:ext uri="{FF2B5EF4-FFF2-40B4-BE49-F238E27FC236}">
                <a16:creationId xmlns:a16="http://schemas.microsoft.com/office/drawing/2014/main" id="{6C6B5FFE-7DF1-6842-E697-E4FC116C11E7}"/>
              </a:ext>
            </a:extLst>
          </p:cNvPr>
          <p:cNvSpPr/>
          <p:nvPr/>
        </p:nvSpPr>
        <p:spPr>
          <a:xfrm>
            <a:off x="2154448" y="3358754"/>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35" name="Rectangle 34">
            <a:extLst>
              <a:ext uri="{FF2B5EF4-FFF2-40B4-BE49-F238E27FC236}">
                <a16:creationId xmlns:a16="http://schemas.microsoft.com/office/drawing/2014/main" id="{61A92066-1DB8-658C-89CF-7533CFA710EB}"/>
              </a:ext>
            </a:extLst>
          </p:cNvPr>
          <p:cNvSpPr/>
          <p:nvPr/>
        </p:nvSpPr>
        <p:spPr>
          <a:xfrm>
            <a:off x="2154448" y="4585303"/>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36" name="Rectangle 35">
            <a:extLst>
              <a:ext uri="{FF2B5EF4-FFF2-40B4-BE49-F238E27FC236}">
                <a16:creationId xmlns:a16="http://schemas.microsoft.com/office/drawing/2014/main" id="{3404EF62-9655-0B04-D829-4C1388248CF8}"/>
              </a:ext>
            </a:extLst>
          </p:cNvPr>
          <p:cNvSpPr/>
          <p:nvPr/>
        </p:nvSpPr>
        <p:spPr>
          <a:xfrm>
            <a:off x="2154448" y="519857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37" name="Rectangle 36">
            <a:extLst>
              <a:ext uri="{FF2B5EF4-FFF2-40B4-BE49-F238E27FC236}">
                <a16:creationId xmlns:a16="http://schemas.microsoft.com/office/drawing/2014/main" id="{EC34ED9C-2357-33EF-985A-0B91E4C064A5}"/>
              </a:ext>
            </a:extLst>
          </p:cNvPr>
          <p:cNvSpPr/>
          <p:nvPr/>
        </p:nvSpPr>
        <p:spPr>
          <a:xfrm>
            <a:off x="2154448" y="5811856"/>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sp>
        <p:nvSpPr>
          <p:cNvPr id="38" name="Rectangle 37">
            <a:extLst>
              <a:ext uri="{FF2B5EF4-FFF2-40B4-BE49-F238E27FC236}">
                <a16:creationId xmlns:a16="http://schemas.microsoft.com/office/drawing/2014/main" id="{0FA077FE-BF67-E909-AE8E-52A48E647F5E}"/>
              </a:ext>
            </a:extLst>
          </p:cNvPr>
          <p:cNvSpPr/>
          <p:nvPr/>
        </p:nvSpPr>
        <p:spPr>
          <a:xfrm>
            <a:off x="2154448" y="397202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[Description of associated actions/initiatives]</a:t>
            </a:r>
          </a:p>
        </p:txBody>
      </p:sp>
      <p:cxnSp>
        <p:nvCxnSpPr>
          <p:cNvPr id="48" name="Straight Connector 47">
            <a:extLst>
              <a:ext uri="{FF2B5EF4-FFF2-40B4-BE49-F238E27FC236}">
                <a16:creationId xmlns:a16="http://schemas.microsoft.com/office/drawing/2014/main" id="{AECB9952-9261-62B0-20ED-4A614FD4841D}"/>
              </a:ext>
            </a:extLst>
          </p:cNvPr>
          <p:cNvCxnSpPr>
            <a:cxnSpLocks/>
          </p:cNvCxnSpPr>
          <p:nvPr/>
        </p:nvCxnSpPr>
        <p:spPr>
          <a:xfrm flipV="1">
            <a:off x="457264" y="3319993"/>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600449-61D8-ED2F-6137-70FC8E66CC5F}"/>
              </a:ext>
            </a:extLst>
          </p:cNvPr>
          <p:cNvCxnSpPr>
            <a:cxnSpLocks/>
          </p:cNvCxnSpPr>
          <p:nvPr/>
        </p:nvCxnSpPr>
        <p:spPr>
          <a:xfrm flipV="1">
            <a:off x="457264" y="3933267"/>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5E7AF3-0DD2-34E8-3D23-0D492781439F}"/>
              </a:ext>
            </a:extLst>
          </p:cNvPr>
          <p:cNvCxnSpPr>
            <a:cxnSpLocks/>
          </p:cNvCxnSpPr>
          <p:nvPr/>
        </p:nvCxnSpPr>
        <p:spPr>
          <a:xfrm flipV="1">
            <a:off x="457264" y="4546542"/>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84030-AD55-5D0F-2954-B15D1A56B9F5}"/>
              </a:ext>
            </a:extLst>
          </p:cNvPr>
          <p:cNvCxnSpPr>
            <a:cxnSpLocks/>
          </p:cNvCxnSpPr>
          <p:nvPr/>
        </p:nvCxnSpPr>
        <p:spPr>
          <a:xfrm flipV="1">
            <a:off x="457264" y="5159816"/>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E7DFEE-4B41-4DBC-653C-5C680055906E}"/>
              </a:ext>
            </a:extLst>
          </p:cNvPr>
          <p:cNvCxnSpPr>
            <a:cxnSpLocks/>
          </p:cNvCxnSpPr>
          <p:nvPr/>
        </p:nvCxnSpPr>
        <p:spPr>
          <a:xfrm flipV="1">
            <a:off x="457264" y="5773093"/>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32507D-FB3A-BF08-C551-655B546612F3}"/>
              </a:ext>
            </a:extLst>
          </p:cNvPr>
          <p:cNvCxnSpPr>
            <a:cxnSpLocks/>
          </p:cNvCxnSpPr>
          <p:nvPr/>
        </p:nvCxnSpPr>
        <p:spPr>
          <a:xfrm flipH="1">
            <a:off x="467803" y="2025404"/>
            <a:ext cx="161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Google Shape;746;p20">
            <a:extLst>
              <a:ext uri="{FF2B5EF4-FFF2-40B4-BE49-F238E27FC236}">
                <a16:creationId xmlns:a16="http://schemas.microsoft.com/office/drawing/2014/main" id="{12E72ACC-D99C-901F-98A3-133EDD925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2" name="Rectangle 1">
            <a:extLst>
              <a:ext uri="{FF2B5EF4-FFF2-40B4-BE49-F238E27FC236}">
                <a16:creationId xmlns:a16="http://schemas.microsoft.com/office/drawing/2014/main" id="{2D2353D4-25D8-B2A7-6871-18B48B042EE7}"/>
              </a:ext>
            </a:extLst>
          </p:cNvPr>
          <p:cNvSpPr/>
          <p:nvPr/>
        </p:nvSpPr>
        <p:spPr>
          <a:xfrm>
            <a:off x="457264" y="2130909"/>
            <a:ext cx="1624754" cy="53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5" name="Rectangle 4">
            <a:extLst>
              <a:ext uri="{FF2B5EF4-FFF2-40B4-BE49-F238E27FC236}">
                <a16:creationId xmlns:a16="http://schemas.microsoft.com/office/drawing/2014/main" id="{35080D92-BA4A-265E-A5FE-414F646B6487}"/>
              </a:ext>
            </a:extLst>
          </p:cNvPr>
          <p:cNvSpPr/>
          <p:nvPr/>
        </p:nvSpPr>
        <p:spPr>
          <a:xfrm>
            <a:off x="457264" y="2745480"/>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6" name="Rectangle 5">
            <a:extLst>
              <a:ext uri="{FF2B5EF4-FFF2-40B4-BE49-F238E27FC236}">
                <a16:creationId xmlns:a16="http://schemas.microsoft.com/office/drawing/2014/main" id="{1DAA0BB6-52AE-3A8A-B03B-02E38B833271}"/>
              </a:ext>
            </a:extLst>
          </p:cNvPr>
          <p:cNvSpPr/>
          <p:nvPr/>
        </p:nvSpPr>
        <p:spPr>
          <a:xfrm>
            <a:off x="457264" y="3358754"/>
            <a:ext cx="1624754" cy="536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16" name="Rectangle 15">
            <a:extLst>
              <a:ext uri="{FF2B5EF4-FFF2-40B4-BE49-F238E27FC236}">
                <a16:creationId xmlns:a16="http://schemas.microsoft.com/office/drawing/2014/main" id="{47C00785-927F-271C-AED0-59BC5A541F40}"/>
              </a:ext>
            </a:extLst>
          </p:cNvPr>
          <p:cNvSpPr/>
          <p:nvPr/>
        </p:nvSpPr>
        <p:spPr>
          <a:xfrm>
            <a:off x="457264" y="3972028"/>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17" name="Oval 16">
            <a:extLst>
              <a:ext uri="{FF2B5EF4-FFF2-40B4-BE49-F238E27FC236}">
                <a16:creationId xmlns:a16="http://schemas.microsoft.com/office/drawing/2014/main" id="{0194F775-C195-0213-D2FA-204F2A16D6F3}"/>
              </a:ext>
            </a:extLst>
          </p:cNvPr>
          <p:cNvSpPr/>
          <p:nvPr/>
        </p:nvSpPr>
        <p:spPr>
          <a:xfrm>
            <a:off x="8119254" y="13273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8" name="Oval 17">
            <a:extLst>
              <a:ext uri="{FF2B5EF4-FFF2-40B4-BE49-F238E27FC236}">
                <a16:creationId xmlns:a16="http://schemas.microsoft.com/office/drawing/2014/main" id="{9574EFBD-9266-A3D6-A421-810EF7D86B57}"/>
              </a:ext>
            </a:extLst>
          </p:cNvPr>
          <p:cNvSpPr/>
          <p:nvPr/>
        </p:nvSpPr>
        <p:spPr>
          <a:xfrm>
            <a:off x="5757511"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19" name="Oval 18">
            <a:extLst>
              <a:ext uri="{FF2B5EF4-FFF2-40B4-BE49-F238E27FC236}">
                <a16:creationId xmlns:a16="http://schemas.microsoft.com/office/drawing/2014/main" id="{DBB06870-2DD4-C782-D618-2B4B9B4D40E2}"/>
              </a:ext>
            </a:extLst>
          </p:cNvPr>
          <p:cNvSpPr/>
          <p:nvPr/>
        </p:nvSpPr>
        <p:spPr>
          <a:xfrm>
            <a:off x="10233919"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20" name="TextBox 19">
            <a:extLst>
              <a:ext uri="{FF2B5EF4-FFF2-40B4-BE49-F238E27FC236}">
                <a16:creationId xmlns:a16="http://schemas.microsoft.com/office/drawing/2014/main" id="{59F50C15-7CBD-FB25-4D40-859EA385B367}"/>
              </a:ext>
            </a:extLst>
          </p:cNvPr>
          <p:cNvSpPr txBox="1"/>
          <p:nvPr/>
        </p:nvSpPr>
        <p:spPr>
          <a:xfrm>
            <a:off x="10488022" y="1348247"/>
            <a:ext cx="1172993" cy="246221"/>
          </a:xfrm>
          <a:prstGeom prst="rect">
            <a:avLst/>
          </a:prstGeom>
          <a:noFill/>
        </p:spPr>
        <p:txBody>
          <a:bodyPr wrap="square" rtlCol="0" anchor="ctr">
            <a:spAutoFit/>
          </a:bodyPr>
          <a:lstStyle/>
          <a:p>
            <a:r>
              <a:rPr lang="en-GB" sz="1000" dirty="0"/>
              <a:t>[Category 3]</a:t>
            </a:r>
          </a:p>
        </p:txBody>
      </p:sp>
      <p:sp>
        <p:nvSpPr>
          <p:cNvPr id="21" name="TextBox 20">
            <a:extLst>
              <a:ext uri="{FF2B5EF4-FFF2-40B4-BE49-F238E27FC236}">
                <a16:creationId xmlns:a16="http://schemas.microsoft.com/office/drawing/2014/main" id="{4E36DBFA-E561-CB55-393E-85B3D45F9C88}"/>
              </a:ext>
            </a:extLst>
          </p:cNvPr>
          <p:cNvSpPr txBox="1"/>
          <p:nvPr/>
        </p:nvSpPr>
        <p:spPr>
          <a:xfrm>
            <a:off x="8373359" y="1348247"/>
            <a:ext cx="1894455" cy="246221"/>
          </a:xfrm>
          <a:prstGeom prst="rect">
            <a:avLst/>
          </a:prstGeom>
          <a:noFill/>
        </p:spPr>
        <p:txBody>
          <a:bodyPr wrap="square" rtlCol="0" anchor="ctr">
            <a:spAutoFit/>
          </a:bodyPr>
          <a:lstStyle/>
          <a:p>
            <a:r>
              <a:rPr lang="en-GB" sz="1000" dirty="0"/>
              <a:t>[Category 2]</a:t>
            </a:r>
          </a:p>
        </p:txBody>
      </p:sp>
      <p:sp>
        <p:nvSpPr>
          <p:cNvPr id="22" name="TextBox 21">
            <a:extLst>
              <a:ext uri="{FF2B5EF4-FFF2-40B4-BE49-F238E27FC236}">
                <a16:creationId xmlns:a16="http://schemas.microsoft.com/office/drawing/2014/main" id="{1950C366-93F6-F708-C861-4E97F3A7CB46}"/>
              </a:ext>
            </a:extLst>
          </p:cNvPr>
          <p:cNvSpPr txBox="1"/>
          <p:nvPr/>
        </p:nvSpPr>
        <p:spPr>
          <a:xfrm>
            <a:off x="6011616" y="1348247"/>
            <a:ext cx="2141533" cy="246221"/>
          </a:xfrm>
          <a:prstGeom prst="rect">
            <a:avLst/>
          </a:prstGeom>
          <a:noFill/>
        </p:spPr>
        <p:txBody>
          <a:bodyPr wrap="square" rtlCol="0" anchor="ctr">
            <a:spAutoFit/>
          </a:bodyPr>
          <a:lstStyle/>
          <a:p>
            <a:r>
              <a:rPr lang="en-GB" sz="1000" dirty="0"/>
              <a:t>[Category 1]</a:t>
            </a:r>
          </a:p>
        </p:txBody>
      </p:sp>
      <p:sp>
        <p:nvSpPr>
          <p:cNvPr id="23" name="Oval 22">
            <a:extLst>
              <a:ext uri="{FF2B5EF4-FFF2-40B4-BE49-F238E27FC236}">
                <a16:creationId xmlns:a16="http://schemas.microsoft.com/office/drawing/2014/main" id="{009DECF5-0CE9-74F4-56A1-AAE49E88D7A8}"/>
              </a:ext>
            </a:extLst>
          </p:cNvPr>
          <p:cNvSpPr>
            <a:spLocks noChangeAspect="1"/>
          </p:cNvSpPr>
          <p:nvPr/>
        </p:nvSpPr>
        <p:spPr>
          <a:xfrm>
            <a:off x="327383" y="2281754"/>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32" name="Oval 31">
            <a:extLst>
              <a:ext uri="{FF2B5EF4-FFF2-40B4-BE49-F238E27FC236}">
                <a16:creationId xmlns:a16="http://schemas.microsoft.com/office/drawing/2014/main" id="{D015D140-419C-7F56-6DD9-E40849CC27B7}"/>
              </a:ext>
            </a:extLst>
          </p:cNvPr>
          <p:cNvSpPr>
            <a:spLocks noChangeAspect="1"/>
          </p:cNvSpPr>
          <p:nvPr/>
        </p:nvSpPr>
        <p:spPr>
          <a:xfrm>
            <a:off x="327383" y="2895677"/>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44" name="Oval 43">
            <a:extLst>
              <a:ext uri="{FF2B5EF4-FFF2-40B4-BE49-F238E27FC236}">
                <a16:creationId xmlns:a16="http://schemas.microsoft.com/office/drawing/2014/main" id="{60727218-CAC1-13C1-8BB2-4A11AFFC96B0}"/>
              </a:ext>
            </a:extLst>
          </p:cNvPr>
          <p:cNvSpPr>
            <a:spLocks noChangeAspect="1"/>
          </p:cNvSpPr>
          <p:nvPr/>
        </p:nvSpPr>
        <p:spPr>
          <a:xfrm>
            <a:off x="327383" y="3508951"/>
            <a:ext cx="236006" cy="23600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45" name="Rectangle 44">
            <a:extLst>
              <a:ext uri="{FF2B5EF4-FFF2-40B4-BE49-F238E27FC236}">
                <a16:creationId xmlns:a16="http://schemas.microsoft.com/office/drawing/2014/main" id="{D68D0499-136B-A01F-1B90-E64ECA6B0ADE}"/>
              </a:ext>
            </a:extLst>
          </p:cNvPr>
          <p:cNvSpPr/>
          <p:nvPr/>
        </p:nvSpPr>
        <p:spPr>
          <a:xfrm>
            <a:off x="457264" y="5811856"/>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46" name="Rectangle 45">
            <a:extLst>
              <a:ext uri="{FF2B5EF4-FFF2-40B4-BE49-F238E27FC236}">
                <a16:creationId xmlns:a16="http://schemas.microsoft.com/office/drawing/2014/main" id="{F526C70E-C89B-35F9-9456-D3E0DF5C2DFB}"/>
              </a:ext>
            </a:extLst>
          </p:cNvPr>
          <p:cNvSpPr/>
          <p:nvPr/>
        </p:nvSpPr>
        <p:spPr>
          <a:xfrm>
            <a:off x="457264" y="4585303"/>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53" name="Rectangle 52">
            <a:extLst>
              <a:ext uri="{FF2B5EF4-FFF2-40B4-BE49-F238E27FC236}">
                <a16:creationId xmlns:a16="http://schemas.microsoft.com/office/drawing/2014/main" id="{80E90304-E0D9-088B-8AE8-82A4AC51879F}"/>
              </a:ext>
            </a:extLst>
          </p:cNvPr>
          <p:cNvSpPr/>
          <p:nvPr/>
        </p:nvSpPr>
        <p:spPr>
          <a:xfrm>
            <a:off x="457264" y="519857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[Parameter]</a:t>
            </a:r>
          </a:p>
        </p:txBody>
      </p:sp>
      <p:sp>
        <p:nvSpPr>
          <p:cNvPr id="58" name="Oval 57">
            <a:extLst>
              <a:ext uri="{FF2B5EF4-FFF2-40B4-BE49-F238E27FC236}">
                <a16:creationId xmlns:a16="http://schemas.microsoft.com/office/drawing/2014/main" id="{95084478-DBBC-EE71-9C0E-16B3250435A8}"/>
              </a:ext>
            </a:extLst>
          </p:cNvPr>
          <p:cNvSpPr>
            <a:spLocks noChangeAspect="1"/>
          </p:cNvSpPr>
          <p:nvPr/>
        </p:nvSpPr>
        <p:spPr>
          <a:xfrm>
            <a:off x="327383" y="4122225"/>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59" name="Oval 58">
            <a:extLst>
              <a:ext uri="{FF2B5EF4-FFF2-40B4-BE49-F238E27FC236}">
                <a16:creationId xmlns:a16="http://schemas.microsoft.com/office/drawing/2014/main" id="{FF73D9B7-B4A5-587A-D7CF-1D1664C1EBB5}"/>
              </a:ext>
            </a:extLst>
          </p:cNvPr>
          <p:cNvSpPr>
            <a:spLocks noChangeAspect="1"/>
          </p:cNvSpPr>
          <p:nvPr/>
        </p:nvSpPr>
        <p:spPr>
          <a:xfrm>
            <a:off x="327383" y="4735500"/>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61" name="Oval 60">
            <a:extLst>
              <a:ext uri="{FF2B5EF4-FFF2-40B4-BE49-F238E27FC236}">
                <a16:creationId xmlns:a16="http://schemas.microsoft.com/office/drawing/2014/main" id="{39D830FE-B53B-30AE-EE07-567F9D00EB08}"/>
              </a:ext>
            </a:extLst>
          </p:cNvPr>
          <p:cNvSpPr>
            <a:spLocks noChangeAspect="1"/>
          </p:cNvSpPr>
          <p:nvPr/>
        </p:nvSpPr>
        <p:spPr>
          <a:xfrm>
            <a:off x="327383" y="534877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62" name="Oval 61">
            <a:extLst>
              <a:ext uri="{FF2B5EF4-FFF2-40B4-BE49-F238E27FC236}">
                <a16:creationId xmlns:a16="http://schemas.microsoft.com/office/drawing/2014/main" id="{87D2BB7C-72F3-628A-F5C5-3BB4F03DB93F}"/>
              </a:ext>
            </a:extLst>
          </p:cNvPr>
          <p:cNvSpPr>
            <a:spLocks noChangeAspect="1"/>
          </p:cNvSpPr>
          <p:nvPr/>
        </p:nvSpPr>
        <p:spPr>
          <a:xfrm>
            <a:off x="327383" y="5962053"/>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Tree>
    <p:extLst>
      <p:ext uri="{BB962C8B-B14F-4D97-AF65-F5344CB8AC3E}">
        <p14:creationId xmlns:p14="http://schemas.microsoft.com/office/powerpoint/2010/main" val="1618604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0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SHAPENAME" val="Grid"/>
</p:tagLst>
</file>

<file path=ppt/tags/tag1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1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1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5.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16.xml><?xml version="1.0" encoding="utf-8"?>
<p:tagLst xmlns:a="http://schemas.openxmlformats.org/drawingml/2006/main" xmlns:r="http://schemas.openxmlformats.org/officeDocument/2006/relationships" xmlns:p="http://schemas.openxmlformats.org/presentationml/2006/main">
  <p:tag name="SHAPENAME" val="5. Source"/>
</p:tagLst>
</file>

<file path=ppt/tags/tag11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2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2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4.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7.xml><?xml version="1.0" encoding="utf-8"?>
<p:tagLst xmlns:a="http://schemas.openxmlformats.org/drawingml/2006/main" xmlns:r="http://schemas.openxmlformats.org/officeDocument/2006/relationships" xmlns:p="http://schemas.openxmlformats.org/presentationml/2006/main">
  <p:tag name="SHAPENAME" val="5. Source"/>
</p:tagLst>
</file>

<file path=ppt/tags/tag1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3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3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33.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3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4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4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43.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4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5.xml><?xml version="1.0" encoding="utf-8"?>
<p:tagLst xmlns:a="http://schemas.openxmlformats.org/drawingml/2006/main" xmlns:r="http://schemas.openxmlformats.org/officeDocument/2006/relationships" xmlns:p="http://schemas.openxmlformats.org/presentationml/2006/main">
  <p:tag name="SHAPENAME" val="5. Source"/>
</p:tagLst>
</file>

<file path=ppt/tags/tag1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4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4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1.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52.xml><?xml version="1.0" encoding="utf-8"?>
<p:tagLst xmlns:a="http://schemas.openxmlformats.org/drawingml/2006/main" xmlns:r="http://schemas.openxmlformats.org/officeDocument/2006/relationships" xmlns:p="http://schemas.openxmlformats.org/presentationml/2006/main">
  <p:tag name="SHAPENAME" val="5. Source"/>
</p:tagLst>
</file>

<file path=ppt/tags/tag15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5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2.xml><?xml version="1.0" encoding="utf-8"?>
<p:tagLst xmlns:a="http://schemas.openxmlformats.org/drawingml/2006/main" xmlns:r="http://schemas.openxmlformats.org/officeDocument/2006/relationships" xmlns:p="http://schemas.openxmlformats.org/presentationml/2006/main">
  <p:tag name="SHAPENAME" val="5. Source"/>
</p:tagLst>
</file>

<file path=ppt/tags/tag1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6.xml><?xml version="1.0" encoding="utf-8"?>
<p:tagLst xmlns:a="http://schemas.openxmlformats.org/drawingml/2006/main" xmlns:r="http://schemas.openxmlformats.org/officeDocument/2006/relationships" xmlns:p="http://schemas.openxmlformats.org/presentationml/2006/main">
  <p:tag name="SHAPENAME" val="5. Source"/>
</p:tagLst>
</file>

<file path=ppt/tags/tag167.xml><?xml version="1.0" encoding="utf-8"?>
<p:tagLst xmlns:a="http://schemas.openxmlformats.org/drawingml/2006/main" xmlns:r="http://schemas.openxmlformats.org/officeDocument/2006/relationships" xmlns:p="http://schemas.openxmlformats.org/presentationml/2006/main">
  <p:tag name="SHAPENAME" val="5. Source"/>
</p:tagLst>
</file>

<file path=ppt/tags/tag168.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9.xml><?xml version="1.0" encoding="utf-8"?>
<p:tagLst xmlns:a="http://schemas.openxmlformats.org/drawingml/2006/main" xmlns:r="http://schemas.openxmlformats.org/officeDocument/2006/relationships" xmlns:p="http://schemas.openxmlformats.org/presentationml/2006/main">
  <p:tag name="SHAPENAME" val="5. Source"/>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75.xml><?xml version="1.0" encoding="utf-8"?>
<p:tagLst xmlns:a="http://schemas.openxmlformats.org/drawingml/2006/main" xmlns:r="http://schemas.openxmlformats.org/officeDocument/2006/relationships" xmlns:p="http://schemas.openxmlformats.org/presentationml/2006/main">
  <p:tag name="SHAPENAME" val="ClientLogo"/>
</p:tagLst>
</file>

<file path=ppt/tags/tag17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7.xml><?xml version="1.0" encoding="utf-8"?>
<p:tagLst xmlns:a="http://schemas.openxmlformats.org/drawingml/2006/main" xmlns:r="http://schemas.openxmlformats.org/officeDocument/2006/relationships" xmlns:p="http://schemas.openxmlformats.org/presentationml/2006/main">
  <p:tag name="SHAPENAME" val="Subtitle"/>
</p:tagLst>
</file>

<file path=ppt/tags/tag178.xml><?xml version="1.0" encoding="utf-8"?>
<p:tagLst xmlns:a="http://schemas.openxmlformats.org/drawingml/2006/main" xmlns:r="http://schemas.openxmlformats.org/officeDocument/2006/relationships" xmlns:p="http://schemas.openxmlformats.org/presentationml/2006/main">
  <p:tag name="SHAPENAME" val="Title"/>
</p:tagLst>
</file>

<file path=ppt/tags/tag179.xml><?xml version="1.0" encoding="utf-8"?>
<p:tagLst xmlns:a="http://schemas.openxmlformats.org/drawingml/2006/main" xmlns:r="http://schemas.openxmlformats.org/officeDocument/2006/relationships" xmlns:p="http://schemas.openxmlformats.org/presentationml/2006/main">
  <p:tag name="SHAPENAME" val="5. Source"/>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3.xml><?xml version="1.0" encoding="utf-8"?>
<p:tagLst xmlns:a="http://schemas.openxmlformats.org/drawingml/2006/main" xmlns:r="http://schemas.openxmlformats.org/officeDocument/2006/relationships" xmlns:p="http://schemas.openxmlformats.org/presentationml/2006/main">
  <p:tag name="SHAPENAME" val="TopLine"/>
</p:tagLst>
</file>

<file path=ppt/tags/tag184.xml><?xml version="1.0" encoding="utf-8"?>
<p:tagLst xmlns:a="http://schemas.openxmlformats.org/drawingml/2006/main" xmlns:r="http://schemas.openxmlformats.org/officeDocument/2006/relationships" xmlns:p="http://schemas.openxmlformats.org/presentationml/2006/main">
  <p:tag name="SHAPENAME" val="BottomLine"/>
</p:tagLst>
</file>

<file path=ppt/tags/tag1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7.xml><?xml version="1.0" encoding="utf-8"?>
<p:tagLst xmlns:a="http://schemas.openxmlformats.org/drawingml/2006/main" xmlns:r="http://schemas.openxmlformats.org/officeDocument/2006/relationships" xmlns:p="http://schemas.openxmlformats.org/presentationml/2006/main">
  <p:tag name="SHAPENAME" val="5. Source"/>
</p:tagLst>
</file>

<file path=ppt/tags/tag18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xml><?xml version="1.0" encoding="utf-8"?>
<p:tagLst xmlns:a="http://schemas.openxmlformats.org/drawingml/2006/main" xmlns:r="http://schemas.openxmlformats.org/officeDocument/2006/relationships" xmlns:p="http://schemas.openxmlformats.org/presentationml/2006/main">
  <p:tag name="ANGLE" val="5"/>
</p:tagLst>
</file>

<file path=ppt/tags/tag190.xml><?xml version="1.0" encoding="utf-8"?>
<p:tagLst xmlns:a="http://schemas.openxmlformats.org/drawingml/2006/main" xmlns:r="http://schemas.openxmlformats.org/officeDocument/2006/relationships" xmlns:p="http://schemas.openxmlformats.org/presentationml/2006/main">
  <p:tag name="SHAPENAME" val="5. Source"/>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2.xml><?xml version="1.0" encoding="utf-8"?>
<p:tagLst xmlns:a="http://schemas.openxmlformats.org/drawingml/2006/main" xmlns:r="http://schemas.openxmlformats.org/officeDocument/2006/relationships" xmlns:p="http://schemas.openxmlformats.org/presentationml/2006/main">
  <p:tag name="SHAPENAME" val="TopLine"/>
</p:tagLst>
</file>

<file path=ppt/tags/tag193.xml><?xml version="1.0" encoding="utf-8"?>
<p:tagLst xmlns:a="http://schemas.openxmlformats.org/drawingml/2006/main" xmlns:r="http://schemas.openxmlformats.org/officeDocument/2006/relationships" xmlns:p="http://schemas.openxmlformats.org/presentationml/2006/main">
  <p:tag name="SHAPENAME" val="BottomLine"/>
</p:tagLst>
</file>

<file path=ppt/tags/tag1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6.xml><?xml version="1.0" encoding="utf-8"?>
<p:tagLst xmlns:a="http://schemas.openxmlformats.org/drawingml/2006/main" xmlns:r="http://schemas.openxmlformats.org/officeDocument/2006/relationships" xmlns:p="http://schemas.openxmlformats.org/presentationml/2006/main">
  <p:tag name="SHAPENAME" val="5. Source"/>
</p:tagLst>
</file>

<file path=ppt/tags/tag1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8.xml><?xml version="1.0" encoding="utf-8"?>
<p:tagLst xmlns:a="http://schemas.openxmlformats.org/drawingml/2006/main" xmlns:r="http://schemas.openxmlformats.org/officeDocument/2006/relationships" xmlns:p="http://schemas.openxmlformats.org/presentationml/2006/main">
  <p:tag name="SHAPENAME" val="5. Source"/>
</p:tagLst>
</file>

<file path=ppt/tags/tag199.xml><?xml version="1.0" encoding="utf-8"?>
<p:tagLst xmlns:a="http://schemas.openxmlformats.org/drawingml/2006/main" xmlns:r="http://schemas.openxmlformats.org/officeDocument/2006/relationships" xmlns:p="http://schemas.openxmlformats.org/presentationml/2006/main">
  <p:tag name="SHAPENAME" val="TopLine"/>
</p:tagLst>
</file>

<file path=ppt/tags/tag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00.xml><?xml version="1.0" encoding="utf-8"?>
<p:tagLst xmlns:a="http://schemas.openxmlformats.org/drawingml/2006/main" xmlns:r="http://schemas.openxmlformats.org/officeDocument/2006/relationships" xmlns:p="http://schemas.openxmlformats.org/presentationml/2006/main">
  <p:tag name="SHAPENAME" val="BottomLine"/>
</p:tagLst>
</file>

<file path=ppt/tags/tag2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3.xml><?xml version="1.0" encoding="utf-8"?>
<p:tagLst xmlns:a="http://schemas.openxmlformats.org/drawingml/2006/main" xmlns:r="http://schemas.openxmlformats.org/officeDocument/2006/relationships" xmlns:p="http://schemas.openxmlformats.org/presentationml/2006/main">
  <p:tag name="SHAPENAME" val="5. Source"/>
</p:tagLst>
</file>

<file path=ppt/tags/tag2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5.xml><?xml version="1.0" encoding="utf-8"?>
<p:tagLst xmlns:a="http://schemas.openxmlformats.org/drawingml/2006/main" xmlns:r="http://schemas.openxmlformats.org/officeDocument/2006/relationships" xmlns:p="http://schemas.openxmlformats.org/presentationml/2006/main">
  <p:tag name="SHAPENAME" val="5. Source"/>
</p:tagLst>
</file>

<file path=ppt/tags/tag206.xml><?xml version="1.0" encoding="utf-8"?>
<p:tagLst xmlns:a="http://schemas.openxmlformats.org/drawingml/2006/main" xmlns:r="http://schemas.openxmlformats.org/officeDocument/2006/relationships" xmlns:p="http://schemas.openxmlformats.org/presentationml/2006/main">
  <p:tag name="SHAPENAME" val="TopLine"/>
</p:tagLst>
</file>

<file path=ppt/tags/tag207.xml><?xml version="1.0" encoding="utf-8"?>
<p:tagLst xmlns:a="http://schemas.openxmlformats.org/drawingml/2006/main" xmlns:r="http://schemas.openxmlformats.org/officeDocument/2006/relationships" xmlns:p="http://schemas.openxmlformats.org/presentationml/2006/main">
  <p:tag name="SHAPENAME" val="BottomLine"/>
</p:tagLst>
</file>

<file path=ppt/tags/tag20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0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xml><?xml version="1.0" encoding="utf-8"?>
<p:tagLst xmlns:a="http://schemas.openxmlformats.org/drawingml/2006/main" xmlns:r="http://schemas.openxmlformats.org/officeDocument/2006/relationships" xmlns:p="http://schemas.openxmlformats.org/presentationml/2006/main">
  <p:tag name="ANGLE" val="4"/>
</p:tagLst>
</file>

<file path=ppt/tags/tag2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7.xml><?xml version="1.0" encoding="utf-8"?>
<p:tagLst xmlns:a="http://schemas.openxmlformats.org/drawingml/2006/main" xmlns:r="http://schemas.openxmlformats.org/officeDocument/2006/relationships" xmlns:p="http://schemas.openxmlformats.org/presentationml/2006/main">
  <p:tag name="SHAPENAME" val="5. Source"/>
</p:tagLst>
</file>

<file path=ppt/tags/tag2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4.xml><?xml version="1.0" encoding="utf-8"?>
<p:tagLst xmlns:a="http://schemas.openxmlformats.org/drawingml/2006/main" xmlns:r="http://schemas.openxmlformats.org/officeDocument/2006/relationships" xmlns:p="http://schemas.openxmlformats.org/presentationml/2006/main">
  <p:tag name="SHAPENAME" val="5. Source"/>
</p:tagLst>
</file>

<file path=ppt/tags/tag22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2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xml><?xml version="1.0" encoding="utf-8"?>
<p:tagLst xmlns:a="http://schemas.openxmlformats.org/drawingml/2006/main" xmlns:r="http://schemas.openxmlformats.org/officeDocument/2006/relationships" xmlns:p="http://schemas.openxmlformats.org/presentationml/2006/main">
  <p:tag name="ANGLE" val="3"/>
</p:tagLst>
</file>

<file path=ppt/tags/tag23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3.xml><?xml version="1.0" encoding="utf-8"?>
<p:tagLst xmlns:a="http://schemas.openxmlformats.org/drawingml/2006/main" xmlns:r="http://schemas.openxmlformats.org/officeDocument/2006/relationships" xmlns:p="http://schemas.openxmlformats.org/presentationml/2006/main">
  <p:tag name="SHAPENAME" val="5. Source"/>
</p:tagLst>
</file>

<file path=ppt/tags/tag2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9.xml><?xml version="1.0" encoding="utf-8"?>
<p:tagLst xmlns:a="http://schemas.openxmlformats.org/drawingml/2006/main" xmlns:r="http://schemas.openxmlformats.org/officeDocument/2006/relationships" xmlns:p="http://schemas.openxmlformats.org/presentationml/2006/main">
  <p:tag name="SHAPENAME" val="5. Source"/>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4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ANGLE" val="2"/>
</p:tagLst>
</file>

<file path=ppt/tags/tag2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5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5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5.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56.xml><?xml version="1.0" encoding="utf-8"?>
<p:tagLst xmlns:a="http://schemas.openxmlformats.org/drawingml/2006/main" xmlns:r="http://schemas.openxmlformats.org/officeDocument/2006/relationships" xmlns:p="http://schemas.openxmlformats.org/presentationml/2006/main">
  <p:tag name="SHAPENAME" val="5. Source"/>
</p:tagLst>
</file>

<file path=ppt/tags/tag25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6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6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6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4.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7.xml><?xml version="1.0" encoding="utf-8"?>
<p:tagLst xmlns:a="http://schemas.openxmlformats.org/drawingml/2006/main" xmlns:r="http://schemas.openxmlformats.org/officeDocument/2006/relationships" xmlns:p="http://schemas.openxmlformats.org/presentationml/2006/main">
  <p:tag name="SHAPENAME" val="5. Source"/>
</p:tagLst>
</file>

<file path=ppt/tags/tag2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xml><?xml version="1.0" encoding="utf-8"?>
<p:tagLst xmlns:a="http://schemas.openxmlformats.org/drawingml/2006/main" xmlns:r="http://schemas.openxmlformats.org/officeDocument/2006/relationships" xmlns:p="http://schemas.openxmlformats.org/presentationml/2006/main">
  <p:tag name="ANGLE" val="1"/>
</p:tagLst>
</file>

<file path=ppt/tags/tag27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3.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74.xml><?xml version="1.0" encoding="utf-8"?>
<p:tagLst xmlns:a="http://schemas.openxmlformats.org/drawingml/2006/main" xmlns:r="http://schemas.openxmlformats.org/officeDocument/2006/relationships" xmlns:p="http://schemas.openxmlformats.org/presentationml/2006/main">
  <p:tag name="SHAPENAME" val="5. Source"/>
</p:tagLst>
</file>

<file path=ppt/tags/tag27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8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2.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4.xml><?xml version="1.0" encoding="utf-8"?>
<p:tagLst xmlns:a="http://schemas.openxmlformats.org/drawingml/2006/main" xmlns:r="http://schemas.openxmlformats.org/officeDocument/2006/relationships" xmlns:p="http://schemas.openxmlformats.org/presentationml/2006/main">
  <p:tag name="SHAPENAME" val="5. Source"/>
</p:tagLst>
</file>

<file path=ppt/tags/tag28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290.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91.xml><?xml version="1.0" encoding="utf-8"?>
<p:tagLst xmlns:a="http://schemas.openxmlformats.org/drawingml/2006/main" xmlns:r="http://schemas.openxmlformats.org/officeDocument/2006/relationships" xmlns:p="http://schemas.openxmlformats.org/presentationml/2006/main">
  <p:tag name="SHAPENAME" val="5. Source"/>
</p:tagLst>
</file>

<file path=ppt/tags/tag29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00.xml><?xml version="1.0" encoding="utf-8"?>
<p:tagLst xmlns:a="http://schemas.openxmlformats.org/drawingml/2006/main" xmlns:r="http://schemas.openxmlformats.org/officeDocument/2006/relationships" xmlns:p="http://schemas.openxmlformats.org/presentationml/2006/main">
  <p:tag name="SHAPENAME" val="5. Source"/>
</p:tagLst>
</file>

<file path=ppt/tags/tag3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04.xml><?xml version="1.0" encoding="utf-8"?>
<p:tagLst xmlns:a="http://schemas.openxmlformats.org/drawingml/2006/main" xmlns:r="http://schemas.openxmlformats.org/officeDocument/2006/relationships" xmlns:p="http://schemas.openxmlformats.org/presentationml/2006/main">
  <p:tag name="SHAPENAME" val="5. Sourc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ClientLogo"/>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SHAPENAME" val="5. Source"/>
</p:tagLst>
</file>

<file path=ppt/tags/tag31.xml><?xml version="1.0" encoding="utf-8"?>
<p:tagLst xmlns:a="http://schemas.openxmlformats.org/drawingml/2006/main" xmlns:r="http://schemas.openxmlformats.org/officeDocument/2006/relationships" xmlns:p="http://schemas.openxmlformats.org/presentationml/2006/main">
  <p:tag name="NAME" val="Moon"/>
</p:tagLst>
</file>

<file path=ppt/tags/tag3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1.xml><?xml version="1.0" encoding="utf-8"?>
<p:tagLst xmlns:a="http://schemas.openxmlformats.org/drawingml/2006/main" xmlns:r="http://schemas.openxmlformats.org/officeDocument/2006/relationships" xmlns:p="http://schemas.openxmlformats.org/presentationml/2006/main">
  <p:tag name="SHAPENAME" val="5. Source"/>
</p:tagLst>
</file>

<file path=ppt/tags/tag3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NAME" val="Moon"/>
</p:tagLst>
</file>

<file path=ppt/tags/tag3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ANGLE" val="5"/>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_Pn.4NSSKWvSVpHMFqXKd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DQXQhzZKOYYoJjLj2Y7uZ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yxhseLANMdnhg3Y2p1S0a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w1NSLH_behMRqZbtdVV_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lxEMfQdBlf8F_DDsb9os9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NNJ4UydrkiZJE2du_g1wT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FlgbfubLIeXL06bMUTjBZ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_Pn.4NSSKWvSVpHMFqXKd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FbVBYmrd32ZBWeGaU2Ygyw"/>
</p:tagLst>
</file>

<file path=ppt/tags/tag34.xml><?xml version="1.0" encoding="utf-8"?>
<p:tagLst xmlns:a="http://schemas.openxmlformats.org/drawingml/2006/main" xmlns:r="http://schemas.openxmlformats.org/officeDocument/2006/relationships" xmlns:p="http://schemas.openxmlformats.org/presentationml/2006/main">
  <p:tag name="ANGLE" val="5"/>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x4t3EXwj9SS7JE3BdCNew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V3aBsbKLJr4tnmDyaPbWY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yUiR_L9j8DSISXc7FyTyw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inNSN80UXnixTHhUgX9p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9.5EqCDYOqrhb03gI.84L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bzXD.zo5uloRpQvdFXybS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XHjJhHqWps6bzRmsCIUEa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BcdIskS4A86aaqKi_xKCq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zqUQ4p6GCBpdWVjcUMI61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FhA4._GAWV48QvhcAH0lDw"/>
</p:tagLst>
</file>

<file path=ppt/tags/tag35.xml><?xml version="1.0" encoding="utf-8"?>
<p:tagLst xmlns:a="http://schemas.openxmlformats.org/drawingml/2006/main" xmlns:r="http://schemas.openxmlformats.org/officeDocument/2006/relationships" xmlns:p="http://schemas.openxmlformats.org/presentationml/2006/main">
  <p:tag name="ANGLE" val="4"/>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e5ppCTNo5vtQTiR8gPEoZ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f8q8ma.SzU200QwdRKsj4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XNIjOGefPaQL3.GmHYmFi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fKuOzxg8EHpHDl35SoJF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6.xml><?xml version="1.0" encoding="utf-8"?>
<p:tagLst xmlns:a="http://schemas.openxmlformats.org/drawingml/2006/main" xmlns:r="http://schemas.openxmlformats.org/officeDocument/2006/relationships" xmlns:p="http://schemas.openxmlformats.org/presentationml/2006/main">
  <p:tag name="ANGLE" val="4"/>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7.xml><?xml version="1.0" encoding="utf-8"?>
<p:tagLst xmlns:a="http://schemas.openxmlformats.org/drawingml/2006/main" xmlns:r="http://schemas.openxmlformats.org/officeDocument/2006/relationships" xmlns:p="http://schemas.openxmlformats.org/presentationml/2006/main">
  <p:tag name="ANGLE" val="3"/>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93ELQWugi.HCEYm2.EqwD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CPJLGnp6u3GRhLry.ldu2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3AraFhF.I5kbdC1jWCQUm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93ELQWugi.HCEYm2.EqwDg"/>
</p:tagLst>
</file>

<file path=ppt/tags/tag38.xml><?xml version="1.0" encoding="utf-8"?>
<p:tagLst xmlns:a="http://schemas.openxmlformats.org/drawingml/2006/main" xmlns:r="http://schemas.openxmlformats.org/officeDocument/2006/relationships" xmlns:p="http://schemas.openxmlformats.org/presentationml/2006/main">
  <p:tag name="ANGLE" val="3"/>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CPJLGnp6u3GRhLry.ldu2Q"/>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3AraFhF.I5kbdC1jWCQUm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jKJH8o4gmYcfYeCXiaL7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GMs672xNI.MK14Yo62wf.g"/>
</p:tagLst>
</file>

<file path=ppt/tags/tag39.xml><?xml version="1.0" encoding="utf-8"?>
<p:tagLst xmlns:a="http://schemas.openxmlformats.org/drawingml/2006/main" xmlns:r="http://schemas.openxmlformats.org/officeDocument/2006/relationships" xmlns:p="http://schemas.openxmlformats.org/presentationml/2006/main">
  <p:tag name="ANGLE" val="2"/>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GMs672xNI.MK14Yo62wf.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GMs672xNI.MK14Yo62wf.g"/>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xml><?xml version="1.0" encoding="utf-8"?>
<p:tagLst xmlns:a="http://schemas.openxmlformats.org/drawingml/2006/main" xmlns:r="http://schemas.openxmlformats.org/officeDocument/2006/relationships" xmlns:p="http://schemas.openxmlformats.org/presentationml/2006/main">
  <p:tag name="SHAPENAME" val="TopLine"/>
</p:tagLst>
</file>

<file path=ppt/tags/tag40.xml><?xml version="1.0" encoding="utf-8"?>
<p:tagLst xmlns:a="http://schemas.openxmlformats.org/drawingml/2006/main" xmlns:r="http://schemas.openxmlformats.org/officeDocument/2006/relationships" xmlns:p="http://schemas.openxmlformats.org/presentationml/2006/main">
  <p:tag name="ANGLE" val="2"/>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F5ukHsWwJPVm_j7jrPZcp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xml><?xml version="1.0" encoding="utf-8"?>
<p:tagLst xmlns:a="http://schemas.openxmlformats.org/drawingml/2006/main" xmlns:r="http://schemas.openxmlformats.org/officeDocument/2006/relationships" xmlns:p="http://schemas.openxmlformats.org/presentationml/2006/main">
  <p:tag name="ANGLE" val="1"/>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2.xml><?xml version="1.0" encoding="utf-8"?>
<p:tagLst xmlns:a="http://schemas.openxmlformats.org/drawingml/2006/main" xmlns:r="http://schemas.openxmlformats.org/officeDocument/2006/relationships" xmlns:p="http://schemas.openxmlformats.org/presentationml/2006/main">
  <p:tag name="ANGLE" val="1"/>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xml><?xml version="1.0" encoding="utf-8"?>
<p:tagLst xmlns:a="http://schemas.openxmlformats.org/drawingml/2006/main" xmlns:r="http://schemas.openxmlformats.org/officeDocument/2006/relationships" xmlns:p="http://schemas.openxmlformats.org/presentationml/2006/main">
  <p:tag name="SHAPENAME" val="ClientLogo"/>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89yi1ldMrn9fOI8AnWbg7w"/>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89yi1ldMrn9fOI8AnWbg7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Izj6WlzBD7g1nyCLjfNKA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wx8HOxU9bfgzWgP7I3Owjw"/>
</p:tagLst>
</file>

<file path=ppt/tags/tag4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vvLzf3uCUYmLJ4IT0cS4gQ"/>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i5DvN1AN6CE1FVHqLzTOY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TZM1Ss.GDC30mqHJICuh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D1qHiwMI8iQVGeydRb3L.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QArlXEQcZAbnk66Zjo18Aw"/>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DlNN26yzyOvEZvlpCeeH9g"/>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Izj6WlzBD7g1nyCLjfNKAA"/>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wx8HOxU9bfgzWgP7I3Owjw"/>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vvLzf3uCUYmLJ4IT0cS4g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i5DvN1AN6CE1FVHqLzTOYg"/>
</p:tagLst>
</file>

<file path=ppt/tags/tag45.xml><?xml version="1.0" encoding="utf-8"?>
<p:tagLst xmlns:a="http://schemas.openxmlformats.org/drawingml/2006/main" xmlns:r="http://schemas.openxmlformats.org/officeDocument/2006/relationships" xmlns:p="http://schemas.openxmlformats.org/presentationml/2006/main">
  <p:tag name="SHAPENAME" val="Subtitl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TZM1Ss.GDC30mqHJICuh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D1qHiwMI8iQVGeydRb3L.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QArlXEQcZAbnk66Zjo18A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DlNN26yzyOvEZvlpCeeH9g"/>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SHAPENAME" val="Titl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O_Nk6AHlmoTjsIRiOjLIH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dTMTVY2JUAzv7YSkNed7ew"/>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xDLhcSHfjbMtrfDOA5edi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bhlcM7wVNrOiFDU2L.A_q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OpEn3GN2Iw0GQ9TPpcCouQ"/>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xDLhcSHfjbMtrfDOA5ediw"/>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bhlcM7wVNrOiFDU2L.A_qQ"/>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OpEn3GN2Iw0GQ9TPpcCouQ"/>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NAME" val="CustomIcon"/>
</p:tagLst>
</file>

<file path=ppt/tags/tag5.xml><?xml version="1.0" encoding="utf-8"?>
<p:tagLst xmlns:a="http://schemas.openxmlformats.org/drawingml/2006/main" xmlns:r="http://schemas.openxmlformats.org/officeDocument/2006/relationships" xmlns:p="http://schemas.openxmlformats.org/presentationml/2006/main">
  <p:tag name="SHAPENAME" val="4. Footnot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00.xml><?xml version="1.0" encoding="utf-8"?>
<p:tagLst xmlns:a="http://schemas.openxmlformats.org/drawingml/2006/main" xmlns:r="http://schemas.openxmlformats.org/officeDocument/2006/relationships" xmlns:p="http://schemas.openxmlformats.org/presentationml/2006/main">
  <p:tag name="NAME" val="CustomIcon"/>
</p:tagLst>
</file>

<file path=ppt/tags/tag501.xml><?xml version="1.0" encoding="utf-8"?>
<p:tagLst xmlns:a="http://schemas.openxmlformats.org/drawingml/2006/main" xmlns:r="http://schemas.openxmlformats.org/officeDocument/2006/relationships" xmlns:p="http://schemas.openxmlformats.org/presentationml/2006/main">
  <p:tag name="NAME" val="CustomIcon"/>
</p:tagLst>
</file>

<file path=ppt/tags/tag502.xml><?xml version="1.0" encoding="utf-8"?>
<p:tagLst xmlns:a="http://schemas.openxmlformats.org/drawingml/2006/main" xmlns:r="http://schemas.openxmlformats.org/officeDocument/2006/relationships" xmlns:p="http://schemas.openxmlformats.org/presentationml/2006/main">
  <p:tag name="NAME" val="CustomIcon"/>
</p:tagLst>
</file>

<file path=ppt/tags/tag503.xml><?xml version="1.0" encoding="utf-8"?>
<p:tagLst xmlns:a="http://schemas.openxmlformats.org/drawingml/2006/main" xmlns:r="http://schemas.openxmlformats.org/officeDocument/2006/relationships" xmlns:p="http://schemas.openxmlformats.org/presentationml/2006/main">
  <p:tag name="NAME" val="CustomIcon"/>
</p:tagLst>
</file>

<file path=ppt/tags/tag504.xml><?xml version="1.0" encoding="utf-8"?>
<p:tagLst xmlns:a="http://schemas.openxmlformats.org/drawingml/2006/main" xmlns:r="http://schemas.openxmlformats.org/officeDocument/2006/relationships" xmlns:p="http://schemas.openxmlformats.org/presentationml/2006/main">
  <p:tag name="NAME" val="CustomIcon"/>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D0CDbrXOS5K7nh3J7K4LN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Pavj4RqCL0KCh1MRQYS9GA"/>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7.xml><?xml version="1.0" encoding="utf-8"?>
<p:tagLst xmlns:a="http://schemas.openxmlformats.org/drawingml/2006/main" xmlns:r="http://schemas.openxmlformats.org/officeDocument/2006/relationships" xmlns:p="http://schemas.openxmlformats.org/presentationml/2006/main">
  <p:tag name="NAME" val="CustomIcon"/>
</p:tagLst>
</file>

<file path=ppt/tags/tag558.xml><?xml version="1.0" encoding="utf-8"?>
<p:tagLst xmlns:a="http://schemas.openxmlformats.org/drawingml/2006/main" xmlns:r="http://schemas.openxmlformats.org/officeDocument/2006/relationships" xmlns:p="http://schemas.openxmlformats.org/presentationml/2006/main">
  <p:tag name="NAME" val="CustomIcon"/>
</p:tagLst>
</file>

<file path=ppt/tags/tag559.xml><?xml version="1.0" encoding="utf-8"?>
<p:tagLst xmlns:a="http://schemas.openxmlformats.org/drawingml/2006/main" xmlns:r="http://schemas.openxmlformats.org/officeDocument/2006/relationships" xmlns:p="http://schemas.openxmlformats.org/presentationml/2006/main">
  <p:tag name="NAME" val="CustomIcon"/>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5.xml><?xml version="1.0" encoding="utf-8"?>
<p:tagLst xmlns:a="http://schemas.openxmlformats.org/drawingml/2006/main" xmlns:r="http://schemas.openxmlformats.org/officeDocument/2006/relationships" xmlns:p="http://schemas.openxmlformats.org/presentationml/2006/main">
  <p:tag name="NAME" val="CustomIcon"/>
</p:tagLst>
</file>

<file path=ppt/tags/tag566.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67.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68.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69.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0.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1.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2.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3.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4.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75.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576.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577.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57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7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xml><?xml version="1.0" encoding="utf-8"?>
<p:tagLst xmlns:a="http://schemas.openxmlformats.org/drawingml/2006/main" xmlns:r="http://schemas.openxmlformats.org/officeDocument/2006/relationships" xmlns:p="http://schemas.openxmlformats.org/presentationml/2006/main">
  <p:tag name="SHAPENAME" val="5. Source"/>
</p:tagLst>
</file>

<file path=ppt/tags/tag58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2.xml><?xml version="1.0" encoding="utf-8"?>
<p:tagLst xmlns:a="http://schemas.openxmlformats.org/drawingml/2006/main" xmlns:r="http://schemas.openxmlformats.org/officeDocument/2006/relationships" xmlns:p="http://schemas.openxmlformats.org/presentationml/2006/main">
  <p:tag name="NAME" val="CustomIcon"/>
</p:tagLst>
</file>

<file path=ppt/tags/tag583.xml><?xml version="1.0" encoding="utf-8"?>
<p:tagLst xmlns:a="http://schemas.openxmlformats.org/drawingml/2006/main" xmlns:r="http://schemas.openxmlformats.org/officeDocument/2006/relationships" xmlns:p="http://schemas.openxmlformats.org/presentationml/2006/main">
  <p:tag name="NAME" val="CustomIcon"/>
</p:tagLst>
</file>

<file path=ppt/tags/tag584.xml><?xml version="1.0" encoding="utf-8"?>
<p:tagLst xmlns:a="http://schemas.openxmlformats.org/drawingml/2006/main" xmlns:r="http://schemas.openxmlformats.org/officeDocument/2006/relationships" xmlns:p="http://schemas.openxmlformats.org/presentationml/2006/main">
  <p:tag name="NAME" val="CustomIcon"/>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rFMCaNYYNI1m6DcH2VZreA"/>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FyViUASotNgO6qxObETRFA"/>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vJWx08R4ZIjHndQyIqmqqw"/>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jsp2XyaAKrNLTsOiUcWtRQ"/>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Tu.o22m9WwZOaL1cmxj5cg"/>
</p:tagLst>
</file>

<file path=ppt/tags/tag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Tuvs2sszp0wOBRr2kxc4P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7EAT7aX._75z1.HU_esNI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0EXtI3phOJ8bxZu85GoGng"/>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vDC6tyZDJugAVI4Oz5p87w"/>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f3ZiVvZz2VGDzBIN7vTtCw"/>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xGn6dwk5eTFcTWbCisjCk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qm6osE_goReRjwIEq3bT6A"/>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OlzGfv5G4NHNIkrohUterA"/>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sNTpsVeP1HftIU3c4hMsfA"/>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RTSvmj.tcJ5byiAiKvYOZA"/>
</p:tagLst>
</file>

<file path=ppt/tags/tag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xml><?xml version="1.0" encoding="utf-8"?>
<p:tagLst xmlns:a="http://schemas.openxmlformats.org/drawingml/2006/main" xmlns:r="http://schemas.openxmlformats.org/officeDocument/2006/relationships" xmlns:p="http://schemas.openxmlformats.org/presentationml/2006/main">
  <p:tag name="SHAPENAME" val="5. Sourc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rUnBdmAEGnx9B5rZyH4dtA"/>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eZorJf6GUB8p8_OMPSJWB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PH9LNXzRueo0blKQrfq43A"/>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A4q8peZQJtu_mW27cceV6g"/>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vb3rMi2vxJI5nDmZfpUrS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yxm3u35af5oDEipmMQ00s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7NEDGJ4WRTaaedhiaF7DBg"/>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ts6ZcuelMKddCVXLh3oi6Q"/>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PNYpB_VFkn7BMhJ5Hy4rF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MdTcCjnxZXMkxPWMtsugJw"/>
</p:tagLst>
</file>

<file path=ppt/tags/tag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bTIfWQ6wHmZ8YTC2mRyyeA"/>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m34NfiWLmislSOkFvK4d5g"/>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VR0te6DlEneAX.mME6WKGw"/>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mmAiELXSAYilZEnVsKATZA"/>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jkMGE5ALUWdWokEk3VBgR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g2WR5N2hNoSvSebWRolziw"/>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CzBzGrdU6iJl4YwhDyHK9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KTu3raj4SWrWbVdJVPgH6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k5zxetwOmISiBs4N43Zxkw"/>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o7G5Z6wpeU080F6v.0dMdg"/>
</p:tagLst>
</file>

<file path=ppt/tags/tag62.xml><?xml version="1.0" encoding="utf-8"?>
<p:tagLst xmlns:a="http://schemas.openxmlformats.org/drawingml/2006/main" xmlns:r="http://schemas.openxmlformats.org/officeDocument/2006/relationships" xmlns:p="http://schemas.openxmlformats.org/presentationml/2006/main">
  <p:tag name="SHAPENAME" val="5. Source"/>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FK4vDvtmkK498mYUgW58zA"/>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TmR_eLENUfORYY5B62HdC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nufdaViz8tBKWI2UR9sFog"/>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ETtN_7NQDZKc8I3LmeQLUA"/>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4Q3DUn_MpQTqqPmSt1iKgQ"/>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LiCiLzNFWrWVBjQW17xzDQ"/>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Fk7.0ZGhdbi7oBhAszGCkQ"/>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YTFq_ZqucRwNh.44_G1iKQ"/>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3qyVnkljtU_9jvVYIkqV2g"/>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cQPJA7Neb5VnT.qUgSZn4g"/>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_HOapSnA0gRWbWVg7qqacg"/>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f9Wy3TbeoimTkUqM4_pGpg"/>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3nxgRjFDKKBk_O.evCblt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1jsXUlzQsgDkEwz7uJgNN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SxkNgNW9kgEfy9WHMaKQk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3TRtXbbWxoGTtaRB4Air.A"/>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IpOpC6I4UtznxZG8j8hqaQ"/>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qJz83mL3.n2Vxjojf8Akg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ql86e5G2URtAn3BAvclNAA"/>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mBPij_Z7gERaE9UsmFKnYw"/>
</p:tagLst>
</file>

<file path=ppt/tags/tag64.xml><?xml version="1.0" encoding="utf-8"?>
<p:tagLst xmlns:a="http://schemas.openxmlformats.org/drawingml/2006/main" xmlns:r="http://schemas.openxmlformats.org/officeDocument/2006/relationships" xmlns:p="http://schemas.openxmlformats.org/presentationml/2006/main">
  <p:tag name="SHAPENAME" val="5. Source"/>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bpMnN7_aUvTfpPTWqeiBbw"/>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OowyOEK26keBQTGGOcb9v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1_jRZ9np4HMhMyOMmhLKPw"/>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PJWr_5diDeSXgezRxaD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sije_r4_dwBoEf8CIvYWMQ"/>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O5YaEd2G8KNkhQrhTgyKPA"/>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C1V6qra.8egBdlhfcid_jg"/>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lY9EHAZwmqwJ7oYkesbjmw"/>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dpUR6QJKr2djb_KndAZ72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p13IwqK1DqR.Gfjb8sHXjQ"/>
</p:tagLst>
</file>

<file path=ppt/tags/tag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b8vLkqVyB1R_G5IYtpwIWg"/>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wrz9XHYlCT9.CG89Fk7Lq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sbv4WutIqF6_h1TKb4yS2g"/>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KAbCfRuZxn7hUaetcK4g_g"/>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0bIhF.sWC_DhJaojvgy0Ww"/>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0nBmN7Q6FwFCcGK.jlRPmw"/>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N5Su6tjIPNXbdRy_k0.GJg"/>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IOtgj4G_KMjrQ_8Bk0T4mw"/>
</p:tagLst>
</file>

<file path=ppt/tags/tag658.xml><?xml version="1.0" encoding="utf-8"?>
<p:tagLst xmlns:a="http://schemas.openxmlformats.org/drawingml/2006/main" xmlns:r="http://schemas.openxmlformats.org/officeDocument/2006/relationships" xmlns:p="http://schemas.openxmlformats.org/presentationml/2006/main">
  <p:tag name="NAME" val="TrackerNumBlue"/>
</p:tagLst>
</file>

<file path=ppt/tags/tag659.xml><?xml version="1.0" encoding="utf-8"?>
<p:tagLst xmlns:a="http://schemas.openxmlformats.org/drawingml/2006/main" xmlns:r="http://schemas.openxmlformats.org/officeDocument/2006/relationships" xmlns:p="http://schemas.openxmlformats.org/presentationml/2006/main">
  <p:tag name="NAME" val="TrackerNumBlue"/>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60.xml><?xml version="1.0" encoding="utf-8"?>
<p:tagLst xmlns:a="http://schemas.openxmlformats.org/drawingml/2006/main" xmlns:r="http://schemas.openxmlformats.org/officeDocument/2006/relationships" xmlns:p="http://schemas.openxmlformats.org/presentationml/2006/main">
  <p:tag name="NAME" val="TrackerNumBlue"/>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JH66imYaHnONvjOBNkF_ug"/>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IZytqbsB5n63.Y7TK9P..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hFTAFYJRDSeJ3Tx63C5CZQ"/>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JQL.mCdjVvftNvpVscJ2tw"/>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oUlSN8jA6B18e8KAsKNC8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iNXnl33T1bNrrvNuPYOaQ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3s16I_q7N02oGyrnnORlJ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X8QtYPP9ltqN2zjGzwrFmA"/>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90ZvoKYxOgeWxOCMg_AnCw"/>
</p:tagLst>
</file>

<file path=ppt/tags/tag6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nS.y4ysMGirKFDjlm9Xl9Q"/>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jytfecncAKVGeDSHND8xg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K.YCi1i.VoYjoAF11sDnxg"/>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Uh0WTemgcBAGs2fzVO6QWA"/>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rxPABafwW9fIORy_HVZdZ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VmGRvB_B7J5XFIUCv7.6AA"/>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Yk1rz0arvbCnIRdOOpXKmA"/>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L1HEy3X.AW3s1olPMqxvw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O7N2LUyY2w9laNcvpqg3o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BCPp9X47ei4RO9fe7R_FDw"/>
</p:tagLst>
</file>

<file path=ppt/tags/tag6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hgoyasMi9qxORGiPQ10wsA"/>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hrPa9SqQpuZzUyhG29cVLg"/>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36b0iOhiIsJ7czboNWJ8Y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hZUf_lgQH_yC9smUf2Yjw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4mJ_N1npW87lQv8CyZLVUw"/>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vufUFnyqZd3S9dmhrfqBr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Vou9TZ6rwQQ3u6a5E4R1I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3.d5KMUmcTcmnspmDckBLg"/>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uKwUJbP4do2ti2xmlcXze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GC1Dp9Uv7pUIE_IaoDsGug"/>
</p:tagLst>
</file>

<file path=ppt/tags/tag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k7Cyvdt6ae8t8w9zDRey9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VgOAOziyGfHOnA3zbNihs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ozDu.ebUrQo701V4mLmatw"/>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WVeEJl_qOj9B2mqCJSvF.A"/>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BOoWyLiJb3IXWaKHmXPcg"/>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Lh7ES1A02Q2DmJgwmdGsvw"/>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RjDNb.nCe_nH_vmKZrbCwg"/>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d4I7GJthfWQpxoi.W2Du.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dTOMGFYerZberIrGBc0EHQ"/>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KYciI2f_ERNBiamfsnxNZg"/>
</p:tagLst>
</file>

<file path=ppt/tags/tag7.xml><?xml version="1.0" encoding="utf-8"?>
<p:tagLst xmlns:a="http://schemas.openxmlformats.org/drawingml/2006/main" xmlns:r="http://schemas.openxmlformats.org/officeDocument/2006/relationships" xmlns:p="http://schemas.openxmlformats.org/presentationml/2006/main">
  <p:tag name="SHAPENAME" val="Grid"/>
</p:tagLst>
</file>

<file path=ppt/tags/tag7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hgRdewgKeJ3TlEDFNxhuM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9zwgBbgkbDQD5rewXHojcg"/>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OyFdSj6Tfg9MtiaXmiY23g"/>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o5IyyMrrA8IFRs3EBSj7zQ"/>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8QjOwrwQ.Xh9wAkz5ZH6aA"/>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P5z9stNbZ78cCEODuvTX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jcApGzAzQaJeVQltpaGVqA"/>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8HnA.U1G43vXYBIz3TIYqg"/>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5qqyUdTk56qZBSVwz.D4VQ"/>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SbWhCt8j12mCDjzdTxaHcQ"/>
</p:tagLst>
</file>

<file path=ppt/tags/tag7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QycK59j1DN3ngoFUKM8Big"/>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Q1H936NS_QAF7FUiA.pKu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0ESIF.ZETzPzxfS1EFm4xQ"/>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cxeitdZUompWv0nPby0SaQ"/>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es0qp11NVrhzofbX2BVVq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cZBj85q7WCbSbB4GT7CwMg"/>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NvdLZ.8cr6CM6ZM3M6FU_A"/>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c8pRbYVq9VjYi1C9mj5M4g"/>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2OcAuDQ02Dp3VI5It243EQ"/>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eQ1rnejeBpHf83SnweISGg"/>
</p:tagLst>
</file>

<file path=ppt/tags/tag7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Twj1BaLcCFTO4.YwETH3p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qH5QMFz8h8DxSHiI8vLqJQ"/>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XmqtYhARddy7R_3AD8tac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xx7k5.WZ.Z69s4JAzThvT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6cpdfdBexcEI5ra6Sv6bmQ"/>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Wv.Y_54RntdAYYXIXg3T3A"/>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Ddo1yETQSfAgTkYvzB8efg"/>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nM_fDZmUxZyJ0Bm8QEJY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aYSYeUXVc.a64Im4P0zJWQ"/>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7WrhppQRg2izz05Jm_A2Rw"/>
</p:tagLst>
</file>

<file path=ppt/tags/tag7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1FEXSRefgoCBYdtijZ6ukg"/>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Nr661yck2EkpbBYI_CEay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nX.3GkDlclOXWvvpzlaYIw"/>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euRAbLzmKZx7QmcqWz.Syg"/>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6U_btMgCMZ9nbW.qNXeFfw"/>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C4GLpl65X4acrv8VJcwQW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VCSbl3Uv3R0.Ku0v4GOMNg"/>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QHryp.ycnvjX3GCCJGmmH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q24vpeeRGYEJ39kh2t0WSQ"/>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VAhJeZ75OdfPRUUW3ZUw8g"/>
</p:tagLst>
</file>

<file path=ppt/tags/tag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h38Yu8mbp_k6wOv.pDnPHg"/>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xDOEGOgooql8.mRN885wpg"/>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OQfZ5ObC1RBgpHk43gZCEA"/>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G..n26wcOQMdJQBv_r7LGg"/>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VCIngN1zBvZCtnZeZymio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uLjjfBImjMg06QXld9Nxgw"/>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iw387GdRCWoViJzjXpEz_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hQvHjG99cRcNF3Ce2Zd4MQ"/>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Xuwskd.Peea.1SZUPkjvQA"/>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t0WIENq25uxD1LeBVzeqZ1g"/>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zU52Ch9vbWcWEBTay4C0pA"/>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tEMAlN0y2F5GXGhDYuZghTg"/>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tVmmkt0yu5yAftJIpySZqkA"/>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q5HEf.BEi0vjDevKIn6cLA"/>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t1.HwOvQHSAnf56eO5q1_n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JxtAg3jMfbj_55JgiwQWGQ"/>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CWIkRtif9qllRe2RzY2YT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OFVm6.4ngxG9SgB8xU0Kkg"/>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tqhq3vEU_Ear7KPi1qTNTwA"/>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tonwzYJOAhJO4GolQwa_4nQ"/>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tKTYwqxqqaYXGLl5B0aPcsA"/>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wKh9NyYoKwdIw57YIaB28A"/>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bv3peaQufKHe_.e1yL1uDA"/>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BToIvsan.ZjDClkYu5IrOQ"/>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tLy7ivqC4VRgweyHedK9ayA"/>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lDP4LoUheqVIyrc6rJwaqw"/>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IW1CRy5ugs9n0tLR_0OCRQ"/>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GM4MKXl.vhzyr4c4HSrhS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ts5.ibBmT3t5TRExWMm_q0g"/>
</p:tagLst>
</file>

<file path=ppt/tags/tag76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7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7.xml><?xml version="1.0" encoding="utf-8"?>
<p:tagLst xmlns:a="http://schemas.openxmlformats.org/drawingml/2006/main" xmlns:r="http://schemas.openxmlformats.org/officeDocument/2006/relationships" xmlns:p="http://schemas.openxmlformats.org/presentationml/2006/main">
  <p:tag name="NAME" val="CustomIcon"/>
</p:tagLst>
</file>

<file path=ppt/tags/tag778.xml><?xml version="1.0" encoding="utf-8"?>
<p:tagLst xmlns:a="http://schemas.openxmlformats.org/drawingml/2006/main" xmlns:r="http://schemas.openxmlformats.org/officeDocument/2006/relationships" xmlns:p="http://schemas.openxmlformats.org/presentationml/2006/main">
  <p:tag name="NAME" val="CustomIcon"/>
</p:tagLst>
</file>

<file path=ppt/tags/tag779.xml><?xml version="1.0" encoding="utf-8"?>
<p:tagLst xmlns:a="http://schemas.openxmlformats.org/drawingml/2006/main" xmlns:r="http://schemas.openxmlformats.org/officeDocument/2006/relationships" xmlns:p="http://schemas.openxmlformats.org/presentationml/2006/main">
  <p:tag name="NAME" val="CustomIcon"/>
</p:tagLst>
</file>

<file path=ppt/tags/tag7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80.xml><?xml version="1.0" encoding="utf-8"?>
<p:tagLst xmlns:a="http://schemas.openxmlformats.org/drawingml/2006/main" xmlns:r="http://schemas.openxmlformats.org/officeDocument/2006/relationships" xmlns:p="http://schemas.openxmlformats.org/presentationml/2006/main">
  <p:tag name="NAME" val="CustomIcon"/>
</p:tagLst>
</file>

<file path=ppt/tags/tag781.xml><?xml version="1.0" encoding="utf-8"?>
<p:tagLst xmlns:a="http://schemas.openxmlformats.org/drawingml/2006/main" xmlns:r="http://schemas.openxmlformats.org/officeDocument/2006/relationships" xmlns:p="http://schemas.openxmlformats.org/presentationml/2006/main">
  <p:tag name="NAME" val="CustomIcon"/>
</p:tagLst>
</file>

<file path=ppt/tags/tag782.xml><?xml version="1.0" encoding="utf-8"?>
<p:tagLst xmlns:a="http://schemas.openxmlformats.org/drawingml/2006/main" xmlns:r="http://schemas.openxmlformats.org/officeDocument/2006/relationships" xmlns:p="http://schemas.openxmlformats.org/presentationml/2006/main">
  <p:tag name="NAME" val="CustomIcon"/>
</p:tagLst>
</file>

<file path=ppt/tags/tag78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9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99.xml><?xml version="1.0" encoding="utf-8"?>
<p:tagLst xmlns:a="http://schemas.openxmlformats.org/drawingml/2006/main" xmlns:r="http://schemas.openxmlformats.org/officeDocument/2006/relationships" xmlns:p="http://schemas.openxmlformats.org/presentationml/2006/main">
  <p:tag name="NAME" val="CustomIcon"/>
</p:tagLst>
</file>

<file path=ppt/tags/tag8.xml><?xml version="1.0" encoding="utf-8"?>
<p:tagLst xmlns:a="http://schemas.openxmlformats.org/drawingml/2006/main" xmlns:r="http://schemas.openxmlformats.org/officeDocument/2006/relationships" xmlns:p="http://schemas.openxmlformats.org/presentationml/2006/main">
  <p:tag name="SHAPENAME" val="BottomLine"/>
</p:tagLst>
</file>

<file path=ppt/tags/tag8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00.xml><?xml version="1.0" encoding="utf-8"?>
<p:tagLst xmlns:a="http://schemas.openxmlformats.org/drawingml/2006/main" xmlns:r="http://schemas.openxmlformats.org/officeDocument/2006/relationships" xmlns:p="http://schemas.openxmlformats.org/presentationml/2006/main">
  <p:tag name="NAME" val="CustomIcon"/>
</p:tagLst>
</file>

<file path=ppt/tags/tag80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2.xml><?xml version="1.0" encoding="utf-8"?>
<p:tagLst xmlns:a="http://schemas.openxmlformats.org/drawingml/2006/main" xmlns:r="http://schemas.openxmlformats.org/officeDocument/2006/relationships" xmlns:p="http://schemas.openxmlformats.org/presentationml/2006/main">
  <p:tag name="NAME" val="CustomIcon"/>
</p:tagLst>
</file>

<file path=ppt/tags/tag803.xml><?xml version="1.0" encoding="utf-8"?>
<p:tagLst xmlns:a="http://schemas.openxmlformats.org/drawingml/2006/main" xmlns:r="http://schemas.openxmlformats.org/officeDocument/2006/relationships" xmlns:p="http://schemas.openxmlformats.org/presentationml/2006/main">
  <p:tag name="NAME" val="CustomIcon"/>
</p:tagLst>
</file>

<file path=ppt/tags/tag80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1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4.xml><?xml version="1.0" encoding="utf-8"?>
<p:tagLst xmlns:a="http://schemas.openxmlformats.org/drawingml/2006/main" xmlns:r="http://schemas.openxmlformats.org/officeDocument/2006/relationships" xmlns:p="http://schemas.openxmlformats.org/presentationml/2006/main">
  <p:tag name="NAME" val="CustomIcon"/>
</p:tagLst>
</file>

<file path=ppt/tags/tag81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6.xml><?xml version="1.0" encoding="utf-8"?>
<p:tagLst xmlns:a="http://schemas.openxmlformats.org/drawingml/2006/main" xmlns:r="http://schemas.openxmlformats.org/officeDocument/2006/relationships" xmlns:p="http://schemas.openxmlformats.org/presentationml/2006/main">
  <p:tag name="NAME" val="CustomIcon"/>
</p:tagLst>
</file>

<file path=ppt/tags/tag81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1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2.xml><?xml version="1.0" encoding="utf-8"?>
<p:tagLst xmlns:a="http://schemas.openxmlformats.org/drawingml/2006/main" xmlns:r="http://schemas.openxmlformats.org/officeDocument/2006/relationships" xmlns:p="http://schemas.openxmlformats.org/presentationml/2006/main">
  <p:tag name="SHAPENAME" val="5. Source"/>
</p:tagLst>
</file>

<file path=ppt/tags/tag820.xml><?xml version="1.0" encoding="utf-8"?>
<p:tagLst xmlns:a="http://schemas.openxmlformats.org/drawingml/2006/main" xmlns:r="http://schemas.openxmlformats.org/officeDocument/2006/relationships" xmlns:p="http://schemas.openxmlformats.org/presentationml/2006/main">
  <p:tag name="NAME" val="CustomIcon"/>
</p:tagLst>
</file>

<file path=ppt/tags/tag821.xml><?xml version="1.0" encoding="utf-8"?>
<p:tagLst xmlns:a="http://schemas.openxmlformats.org/drawingml/2006/main" xmlns:r="http://schemas.openxmlformats.org/officeDocument/2006/relationships" xmlns:p="http://schemas.openxmlformats.org/presentationml/2006/main">
  <p:tag name="NAME" val="CustomIcon"/>
</p:tagLst>
</file>

<file path=ppt/tags/tag822.xml><?xml version="1.0" encoding="utf-8"?>
<p:tagLst xmlns:a="http://schemas.openxmlformats.org/drawingml/2006/main" xmlns:r="http://schemas.openxmlformats.org/officeDocument/2006/relationships" xmlns:p="http://schemas.openxmlformats.org/presentationml/2006/main">
  <p:tag name="NAME" val="CustomIcon"/>
</p:tagLst>
</file>

<file path=ppt/tags/tag823.xml><?xml version="1.0" encoding="utf-8"?>
<p:tagLst xmlns:a="http://schemas.openxmlformats.org/drawingml/2006/main" xmlns:r="http://schemas.openxmlformats.org/officeDocument/2006/relationships" xmlns:p="http://schemas.openxmlformats.org/presentationml/2006/main">
  <p:tag name="NAME" val="CustomIcon"/>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WAFYdER9zaBDb_aFrLGAMw"/>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gDhg3IX2w3AnjYIzyW54jQ"/>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tX0otABEllOCmoTmR_uaNP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A0jck9DvuSwR8d4SFtbDYA"/>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EmP8fl27jBiDAJaFhH30PA"/>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mI8_.cpVNn8Nthil06ydYQ"/>
</p:tagLst>
</file>

<file path=ppt/tags/tag8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OYqcX.cotIq31WrL6ek6hw"/>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tydg.14C9Zqie0GBf.x47sQ"/>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pFR7xawAHWFSd1P0gO6Eeg"/>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cpy0M.mOy_swk7JXaOskqg"/>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sTMbtj.N9IA1HJF3iGb_v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Jblz_8e9WdtesaJRfw66Ww"/>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9iEQ4zdK53462GpdMih7Hw"/>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6ttJyxr2P_go5RY79sDZ_g"/>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YHPoCwXyOapNZw5H5vCQ7w"/>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tgP4fKQnjeCH.5flHxbv6TA"/>
</p:tagLst>
</file>

<file path=ppt/tags/tag8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_0lARr2LwyOuafT_gC.xsA"/>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e8GrIPdcjrctfcT_K0_p9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mfcpRBNKkrcdqcaRTbfaVA"/>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lWTCFYYXSfnMuvU3T2DHLQ"/>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xIWpjHimkHI8rkgD0MO_LQ"/>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wZ__KmVtns_hgUFzsYQMNg"/>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6__FuRn3dSlnDd4lBsija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jccVxPzZkxWSin.c9mxm4A"/>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t8g8S2FXgZ1V5bJAfSXMXdQ"/>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theKAuF.3tjsPI.UwL2RzQQ"/>
</p:tagLst>
</file>

<file path=ppt/tags/tag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tasD7GApsR6CjMTvbIhpo_A"/>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LTRCgg6GRSOYVezNO.EJkg"/>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QrEAASFVZ6WTeFQRG.jsRw"/>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1YnpV8HLvOUdjFET3wG.1A"/>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BDQhkXFQR9W_MZZcDfi_IQ"/>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MznhnYPHSOyh7deFhT_lX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LjQ9lZ9vUftPWsYlRqvqlQ"/>
</p:tagLst>
</file>

<file path=ppt/tags/tag857.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xml><?xml version="1.0" encoding="utf-8"?>
<p:tagLst xmlns:a="http://schemas.openxmlformats.org/drawingml/2006/main" xmlns:r="http://schemas.openxmlformats.org/officeDocument/2006/relationships" xmlns:p="http://schemas.openxmlformats.org/presentationml/2006/main">
  <p:tag name="SHAPENAME" val="TopLine"/>
</p:tagLst>
</file>

<file path=ppt/tags/tag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xml><?xml version="1.0" encoding="utf-8"?>
<p:tagLst xmlns:a="http://schemas.openxmlformats.org/drawingml/2006/main" xmlns:r="http://schemas.openxmlformats.org/officeDocument/2006/relationships" xmlns:p="http://schemas.openxmlformats.org/presentationml/2006/main">
  <p:tag name="SHAPENAME" val="5. Source"/>
</p:tagLst>
</file>

<file path=ppt/tags/tag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8.xml><?xml version="1.0" encoding="utf-8"?>
<p:tagLst xmlns:a="http://schemas.openxmlformats.org/drawingml/2006/main" xmlns:r="http://schemas.openxmlformats.org/officeDocument/2006/relationships" xmlns:p="http://schemas.openxmlformats.org/presentationml/2006/main">
  <p:tag name="SHAPENAME" val="5. Source"/>
</p:tagLst>
</file>

<file path=ppt/tags/tag99.xml><?xml version="1.0" encoding="utf-8"?>
<p:tagLst xmlns:a="http://schemas.openxmlformats.org/drawingml/2006/main" xmlns:r="http://schemas.openxmlformats.org/officeDocument/2006/relationships" xmlns:p="http://schemas.openxmlformats.org/presentationml/2006/main">
  <p:tag name="SHAPENAME" val="RectangleLight"/>
</p:tagLst>
</file>

<file path=ppt/theme/theme1.xml><?xml version="1.0" encoding="utf-8"?>
<a:theme xmlns:a="http://schemas.openxmlformats.org/drawingml/2006/main" name="Slideworks">
  <a:themeElements>
    <a:clrScheme name="Slideworks 2025 (updated)">
      <a:dk1>
        <a:srgbClr val="000000"/>
      </a:dk1>
      <a:lt1>
        <a:srgbClr val="FFFFFF"/>
      </a:lt1>
      <a:dk2>
        <a:srgbClr val="000000"/>
      </a:dk2>
      <a:lt2>
        <a:srgbClr val="FFFFFF"/>
      </a:lt2>
      <a:accent1>
        <a:srgbClr val="051C2C"/>
      </a:accent1>
      <a:accent2>
        <a:srgbClr val="22A3DF"/>
      </a:accent2>
      <a:accent3>
        <a:srgbClr val="2222F6"/>
      </a:accent3>
      <a:accent4>
        <a:srgbClr val="1877A2"/>
      </a:accent4>
      <a:accent5>
        <a:srgbClr val="A2D5EC"/>
      </a:accent5>
      <a:accent6>
        <a:srgbClr val="F8BC3B"/>
      </a:accent6>
      <a:hlink>
        <a:srgbClr val="3478AB"/>
      </a:hlink>
      <a:folHlink>
        <a:srgbClr val="8B78A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Presentation17" id="{9B588B21-83F7-FC48-9C86-2F9784C77B7B}" vid="{E0497203-32F2-484B-9913-C145AFB5AD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Slideworks</Template>
  <TotalTime>7582</TotalTime>
  <Words>22630</Words>
  <Application>Microsoft Office PowerPoint</Application>
  <PresentationFormat>Widescreen</PresentationFormat>
  <Paragraphs>4955</Paragraphs>
  <Slides>216</Slides>
  <Notes>102</Notes>
  <HiddenSlides>0</HiddenSlides>
  <MMClips>0</MMClips>
  <ScaleCrop>false</ScaleCrop>
  <HeadingPairs>
    <vt:vector size="4" baseType="variant">
      <vt:variant>
        <vt:lpstr>Theme</vt:lpstr>
      </vt:variant>
      <vt:variant>
        <vt:i4>1</vt:i4>
      </vt:variant>
      <vt:variant>
        <vt:lpstr>Slide Titles</vt:lpstr>
      </vt:variant>
      <vt:variant>
        <vt:i4>216</vt:i4>
      </vt:variant>
    </vt:vector>
  </HeadingPairs>
  <TitlesOfParts>
    <vt:vector size="217" baseType="lpstr">
      <vt:lpstr>Slideworks</vt:lpstr>
      <vt:lpstr>PowerPoint Presentation</vt:lpstr>
      <vt:lpstr>PowerPoint Presentation</vt:lpstr>
      <vt:lpstr>Objectives of this template</vt:lpstr>
      <vt:lpstr>Content of this template</vt:lpstr>
      <vt:lpstr>PowerPoint Presentation</vt:lpstr>
      <vt:lpstr>[Title of document]</vt:lpstr>
      <vt:lpstr>[Title of document]</vt:lpstr>
      <vt:lpstr>PowerPoint Presentation</vt:lpstr>
      <vt:lpstr>Content</vt:lpstr>
      <vt:lpstr>Executive summary</vt:lpstr>
      <vt:lpstr>Executive summary</vt:lpstr>
      <vt:lpstr>Executive summary</vt:lpstr>
      <vt:lpstr>Executive summary</vt:lpstr>
      <vt:lpstr>Summary of this document</vt:lpstr>
      <vt:lpstr>[Section]</vt:lpstr>
      <vt:lpstr>[Column chart for comparison with takeaways / Insert action title]</vt:lpstr>
      <vt:lpstr>[Column chart with simple growth and takeaways / Insert action title]</vt:lpstr>
      <vt:lpstr>[Column chart with split growth and takeaways / Insert action title]</vt:lpstr>
      <vt:lpstr>[Column chart with historic and forecast figures / Insert action title]</vt:lpstr>
      <vt:lpstr>[Column chart with historic and forecast figures / Insert action title]</vt:lpstr>
      <vt:lpstr>[Grouped column chart with takeaways / Insert action title]</vt:lpstr>
      <vt:lpstr>[Double column chart / Insert action title]</vt:lpstr>
      <vt:lpstr>[Double column chart / Insert action title]</vt:lpstr>
      <vt:lpstr>[Double column chart / Insert action title]</vt:lpstr>
      <vt:lpstr>[Column chart with additional information / Insert action title]</vt:lpstr>
      <vt:lpstr>[Multiple column charts / Insert action title]</vt:lpstr>
      <vt:lpstr>[Double stacked chart (%) / Insert action title]</vt:lpstr>
      <vt:lpstr>[Three bar charts slide / Insert action title]</vt:lpstr>
      <vt:lpstr>[Clustered column chart with takeaways/ Insert action title]</vt:lpstr>
      <vt:lpstr>[Clustered column chart with two metrics / Insert action title]</vt:lpstr>
      <vt:lpstr>[Stacked bar chart (%) / Insert action title]</vt:lpstr>
      <vt:lpstr>[Stacked bar chart (%) with extra metric / Insert action title]</vt:lpstr>
      <vt:lpstr>[Bar chart over time / Insert action title]</vt:lpstr>
      <vt:lpstr>[Bar chart with descriptions / Insert action title]</vt:lpstr>
      <vt:lpstr>[Bar chart with takeaways / Insert action title]</vt:lpstr>
      <vt:lpstr>[Stacked bar chart with takeaways / Insert action title]</vt:lpstr>
      <vt:lpstr>[Stacked bar chart (%) with takeaways / Insert action title]</vt:lpstr>
      <vt:lpstr>[Bar chart with illustration left / Insert action title]</vt:lpstr>
      <vt:lpstr>[Bar chart with illustration right / Insert action title]</vt:lpstr>
      <vt:lpstr>[Clustered bar chart with takeaways / Insert action title]</vt:lpstr>
      <vt:lpstr>[Grouped bar chart / Insert action title]</vt:lpstr>
      <vt:lpstr>[Bar chart comparing units / Insert action title]</vt:lpstr>
      <vt:lpstr>[Savings-investments bar chart / Insert action title]</vt:lpstr>
      <vt:lpstr>[Double stacked charts with insights / Insert action title]</vt:lpstr>
      <vt:lpstr>[Line graph / Insert action title]</vt:lpstr>
      <vt:lpstr>[Multiple line charts / Insert action title]</vt:lpstr>
      <vt:lpstr>[Line chart with two scenarios / Insert action title]</vt:lpstr>
      <vt:lpstr>[Line chart with three scenarios / Insert action title]</vt:lpstr>
      <vt:lpstr>[Line chart with two scenarios and gap analysis / Insert action title]</vt:lpstr>
      <vt:lpstr>[Line chart with highlights / Insert action title]</vt:lpstr>
      <vt:lpstr>[Line chart with icons / Insert action title]</vt:lpstr>
      <vt:lpstr>[Three line charts slide / Insert action title]</vt:lpstr>
      <vt:lpstr>[Waterfall chart / Insert action title]</vt:lpstr>
      <vt:lpstr>[Waterfall chart with highlights/ Insert action title]</vt:lpstr>
      <vt:lpstr>[Waterfall chart with additional metric / Insert action title]</vt:lpstr>
      <vt:lpstr>[Waterfall chart with two metrics / Insert action title]</vt:lpstr>
      <vt:lpstr>[Waterfall chart with takeaways / Insert action title]</vt:lpstr>
      <vt:lpstr>[Stacked waterfall / Insert action title]</vt:lpstr>
      <vt:lpstr>[Horizontal waterfall chart / Insert action title]</vt:lpstr>
      <vt:lpstr>[Horizontal waterfall chart with details / Insert action title]</vt:lpstr>
      <vt:lpstr>[Growth-share matrix / Insert action title] </vt:lpstr>
      <vt:lpstr>[Prioritization or assessment matrix / Insert action title]</vt:lpstr>
      <vt:lpstr>[Bubble chart / Insert action title]</vt:lpstr>
      <vt:lpstr>[Bubble chart with takeaways / Insert action title]</vt:lpstr>
      <vt:lpstr>[Scatter chart / Insert action title]</vt:lpstr>
      <vt:lpstr>[Scatter chart with takeaways / Insert action title]</vt:lpstr>
      <vt:lpstr>[Scatter chart with quadrants/ Insert action title]</vt:lpstr>
      <vt:lpstr>[Scatter chart with quadrants and takeaways / Insert action title]</vt:lpstr>
      <vt:lpstr>[Scatter chart with groupings / Insert action title]</vt:lpstr>
      <vt:lpstr>[Scatter chart with groupings and takeaways / Insert action title]</vt:lpstr>
      <vt:lpstr>[Single pie chart / Insert action title]</vt:lpstr>
      <vt:lpstr>[Double pie chart / Insert action title]</vt:lpstr>
      <vt:lpstr>Company represents [x]% of overall market with a leading position of [y]% in [segment]</vt:lpstr>
      <vt:lpstr>[Single doughnut chart / Insert action title]</vt:lpstr>
      <vt:lpstr>[Bar chart with line graph / Insert action title]</vt:lpstr>
      <vt:lpstr>[Two column graph slide / Insert action title]</vt:lpstr>
      <vt:lpstr>[Three column graph slide / Insert action title]</vt:lpstr>
      <vt:lpstr>[Four category Harvey Ball slide / Insert action title]</vt:lpstr>
      <vt:lpstr>[Five category Harvey Ball slide / Insert action title]</vt:lpstr>
      <vt:lpstr>[World map with Harvey Balls / Insert action title]</vt:lpstr>
      <vt:lpstr>[Three key trends slide / Insert action title]</vt:lpstr>
      <vt:lpstr>[Three key trends or areas slide / Insert action title]</vt:lpstr>
      <vt:lpstr>[Three key trends slide / Insert action title]</vt:lpstr>
      <vt:lpstr>[Three key trends slide / Insert action title]</vt:lpstr>
      <vt:lpstr>[Four key trends slide / Insert action title]</vt:lpstr>
      <vt:lpstr>[Four key trends slide / Insert action title]</vt:lpstr>
      <vt:lpstr>[Four key trends slide / Insert action title]</vt:lpstr>
      <vt:lpstr>[Four key trends slide / Insert action title]</vt:lpstr>
      <vt:lpstr>[Deep-dive on trend / Insert action title]</vt:lpstr>
      <vt:lpstr>[Five key trends slide / Insert action title]</vt:lpstr>
      <vt:lpstr>[Five key trends slide / Insert action title]</vt:lpstr>
      <vt:lpstr>[Five key areas slide / Insert action title]</vt:lpstr>
      <vt:lpstr>[Five key areas slide / Insert action title]</vt:lpstr>
      <vt:lpstr>[Five key areas slide / Insert action title]</vt:lpstr>
      <vt:lpstr>[Assessment or status overview / Insert action title]</vt:lpstr>
      <vt:lpstr>[Assessment or status overview / Insert action title]</vt:lpstr>
      <vt:lpstr>[Assessment or status overview / Insert action title]</vt:lpstr>
      <vt:lpstr>[Assessment or status overview / Insert action title]</vt:lpstr>
      <vt:lpstr>[Deep-dive on actions or initiatives / Insert action title]</vt:lpstr>
      <vt:lpstr>[Assessment or status overview / Insert action title]</vt:lpstr>
      <vt:lpstr>[Option evaluation slide / Insert action title]</vt:lpstr>
      <vt:lpstr>[Option evaluation slide / Insert action title]</vt:lpstr>
      <vt:lpstr>[Option evaluation slide for build – buy (or other dimensions) / Insert action title]</vt:lpstr>
      <vt:lpstr>[Assessment conclusion slide / Insert action title]</vt:lpstr>
      <vt:lpstr>[Competitor overview / Insert action title]</vt:lpstr>
      <vt:lpstr>[Competitor overview / Insert action title]</vt:lpstr>
      <vt:lpstr>[Competitor overview / Insert action title]</vt:lpstr>
      <vt:lpstr>[Competitor overview with heatmap / Insert action title]</vt:lpstr>
      <vt:lpstr>[Competitor overview / Insert action title]</vt:lpstr>
      <vt:lpstr>[Competitor positioning slide / Insert action title]</vt:lpstr>
      <vt:lpstr>[Competitor matrix slide / Insert action title]</vt:lpstr>
      <vt:lpstr>[Value proposition comparison slide / Insert action title]</vt:lpstr>
      <vt:lpstr>[Product comparison table, detailed / Insert action title]</vt:lpstr>
      <vt:lpstr>[Project or governance structure / Insert action title]</vt:lpstr>
      <vt:lpstr>[Organizational chart / Insert action title]</vt:lpstr>
      <vt:lpstr>[Project team / Insert action title]</vt:lpstr>
      <vt:lpstr>[Project team or functions / Insert action title]</vt:lpstr>
      <vt:lpstr>[Team chart / Insert action title]</vt:lpstr>
      <vt:lpstr>[Issue tree / Insert action title]</vt:lpstr>
      <vt:lpstr>[Decision tree / Insert action title]</vt:lpstr>
      <vt:lpstr>[Three state process slide / Insert action title]</vt:lpstr>
      <vt:lpstr>[Process overview / Insert action title]</vt:lpstr>
      <vt:lpstr>[Process overview with highlight / Insert action title]</vt:lpstr>
      <vt:lpstr>[Process overview / Insert action title]</vt:lpstr>
      <vt:lpstr>[Linear process overview / Insert action title]</vt:lpstr>
      <vt:lpstr>[Circular process overview / Insert action title]</vt:lpstr>
      <vt:lpstr>[Circular process overview / Insert action title]</vt:lpstr>
      <vt:lpstr>[Path overview / Insert action title]</vt:lpstr>
      <vt:lpstr>[Customer journey with pain points / Insert action title]</vt:lpstr>
      <vt:lpstr>[Customer journey with touchpoints / Insert action title]</vt:lpstr>
      <vt:lpstr>[Customer journey with touchpoints / Insert action title]</vt:lpstr>
      <vt:lpstr>[Hypothesis overview slide / Insert action title]</vt:lpstr>
      <vt:lpstr>[Hypothesis deep-dive slide / Insert action title]</vt:lpstr>
      <vt:lpstr>[Hypothesis evaluation slide / Insert action title]</vt:lpstr>
      <vt:lpstr>[M&amp;A target list slide / Insert action title]</vt:lpstr>
      <vt:lpstr>[M&amp;A comparison slide / Insert action title] </vt:lpstr>
      <vt:lpstr>[Synergy overview slide / Insert action title]</vt:lpstr>
      <vt:lpstr>[Three key strategic areas slide / Insert action title]</vt:lpstr>
      <vt:lpstr>[Initiatives or sub-points slide / Insert action title]</vt:lpstr>
      <vt:lpstr>[Overview of initiatives slide / Insert action title]</vt:lpstr>
      <vt:lpstr>[Initiatives or sub-points slide / Insert action title]</vt:lpstr>
      <vt:lpstr>We will start by [insert action] and then [insert action]</vt:lpstr>
      <vt:lpstr>[Overview of levers or actions and outcomes / Insert action title]</vt:lpstr>
      <vt:lpstr>[Findings and recommendations summary / Insert action title]</vt:lpstr>
      <vt:lpstr>[Challenges and solutions summary / Insert action title]</vt:lpstr>
      <vt:lpstr>[Challenges and solutions summary / Insert action title]</vt:lpstr>
      <vt:lpstr>[Customer analysis slide / Insert action title]</vt:lpstr>
      <vt:lpstr>[Customer needs slide / Insert action title]</vt:lpstr>
      <vt:lpstr>[Scenario slide with geos / Insert action title]</vt:lpstr>
      <vt:lpstr>[Five box text slide with key points / Insert action title]</vt:lpstr>
      <vt:lpstr>[Five box text slide with key points / Insert action title]</vt:lpstr>
      <vt:lpstr>[Honeycomb overview / Insert action title]</vt:lpstr>
      <vt:lpstr>[Maturity or level slide / Insert action title]</vt:lpstr>
      <vt:lpstr>[Overview of areas / Insert action title]</vt:lpstr>
      <vt:lpstr>[Project title] process expected to run [xx weeks/months]</vt:lpstr>
      <vt:lpstr>[Project] will evolve in three major phases</vt:lpstr>
      <vt:lpstr>[Project] will evolve through four main phases</vt:lpstr>
      <vt:lpstr>[Project] will be built in four main waves</vt:lpstr>
      <vt:lpstr>[Project] will evolve through four main phases</vt:lpstr>
      <vt:lpstr>High-level timeline for next [insert timeframe]</vt:lpstr>
      <vt:lpstr>[Project plan with status / Insert action title]</vt:lpstr>
      <vt:lpstr>Plan</vt:lpstr>
      <vt:lpstr>We plan to [insert milestone and timeline, if relevant]</vt:lpstr>
      <vt:lpstr>[Roadmap / Insert action title]</vt:lpstr>
      <vt:lpstr>[Simple timeline / Insert action title]</vt:lpstr>
      <vt:lpstr>We plan to roll out the initiatives over next xx [years/months]</vt:lpstr>
      <vt:lpstr>[Initiative] implementation plan</vt:lpstr>
      <vt:lpstr>[Overview of key meetings / Insert action title]</vt:lpstr>
      <vt:lpstr>[Decision hierarchy for project / Insert action title]</vt:lpstr>
      <vt:lpstr>Implementation roadmap: Framework for approach</vt:lpstr>
      <vt:lpstr>I. Key activities will be undertaken in xx phases</vt:lpstr>
      <vt:lpstr>II. Prioritization of [features/components/segments]</vt:lpstr>
      <vt:lpstr>II. Key considerations on planning and sequencing</vt:lpstr>
      <vt:lpstr>II. [Insert timeline description]</vt:lpstr>
      <vt:lpstr>II. Preliminary [timeline/sequence/roadmap]</vt:lpstr>
      <vt:lpstr>III. Capabilities of the core roles at [insert departments]</vt:lpstr>
      <vt:lpstr>III. Responsibilities of the support and optional roles</vt:lpstr>
      <vt:lpstr>IV. Possible organizational structure across [project/business x]</vt:lpstr>
      <vt:lpstr>V. Implementation is expected to roll out over the next xx [years/ months]</vt:lpstr>
      <vt:lpstr>Immediate next steps</vt:lpstr>
      <vt:lpstr>Focus for next [time period] will be [focus area]</vt:lpstr>
      <vt:lpstr>PowerPoint Presentation</vt:lpstr>
      <vt:lpstr>Profitability framework version 1</vt:lpstr>
      <vt:lpstr>Profitability framework version 2</vt:lpstr>
      <vt:lpstr>Profitability drivers</vt:lpstr>
      <vt:lpstr>Issue tree</vt:lpstr>
      <vt:lpstr>Value drivers and expected benefits</vt:lpstr>
      <vt:lpstr>McKinsey 7S Model</vt:lpstr>
      <vt:lpstr>Strategy House</vt:lpstr>
      <vt:lpstr>BCG Growth-Share Matrix</vt:lpstr>
      <vt:lpstr>GE (General Electric) McKinsey Matrix</vt:lpstr>
      <vt:lpstr>McKinsey Horizon Model: The Three Horizons of Growth</vt:lpstr>
      <vt:lpstr>McKinsey Horizon Model: The Three Horizons of Growth</vt:lpstr>
      <vt:lpstr>McKinsey’s Seven Degrees of Freedom for Growth</vt:lpstr>
      <vt:lpstr>BCG Growth/Transformation framework: Three levers for growth</vt:lpstr>
      <vt:lpstr>Business Model Canvas</vt:lpstr>
      <vt:lpstr>Value proposition</vt:lpstr>
      <vt:lpstr>SWOT analysis (version 1)</vt:lpstr>
      <vt:lpstr>SWOT analysis (version 2)</vt:lpstr>
      <vt:lpstr>SWOT analysis (version 3)</vt:lpstr>
      <vt:lpstr>PESTLE analysis (version 1)</vt:lpstr>
      <vt:lpstr>PESTLE analysis (version 2)</vt:lpstr>
      <vt:lpstr>Porter’s Five Forces</vt:lpstr>
      <vt:lpstr>Balanced Scorecard</vt:lpstr>
      <vt:lpstr>Product life cycle</vt:lpstr>
      <vt:lpstr>Strategy is the combination of objective, scope, and advantage</vt:lpstr>
      <vt:lpstr>Does your strategy pass these five criteria?</vt:lpstr>
      <vt:lpstr>PowerPoint Presentation</vt:lpstr>
      <vt:lpstr>Presentation checklist</vt:lpstr>
      <vt:lpstr>Presentation checklist</vt:lpstr>
      <vt:lpstr>Best practice tip: Keep it to one message per slide</vt:lpstr>
      <vt:lpstr>Best practice tip: Use action titles</vt:lpstr>
      <vt:lpstr>Best practice tip: Use visuals and color to highlight your message</vt:lpstr>
      <vt:lpstr>Best practice tip: Read only titles and see if overall story is coherent</vt:lpstr>
      <vt:lpstr>Best practice tip: Use the Pyramid Principle</vt:lpstr>
      <vt:lpstr>PowerPoint Presentation</vt:lpstr>
    </vt:vector>
  </TitlesOfParts>
  <Manager>Slideworks</Manager>
  <Company>Slideworks ApS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Slideworks Business &amp; Consulting Toolkit</dc:title>
  <dc:subject>Consulting</dc:subject>
  <dc:creator>Slideworks</dc:creator>
  <cp:keywords>project management, business, consulting</cp:keywords>
  <dc:description>Copyright of Slideworks.io. Any unauthorized distribution prohibited. See our full terms and conditions at https://slideworks.io/terms </dc:description>
  <cp:lastModifiedBy>Alexandra Kampmann</cp:lastModifiedBy>
  <cp:revision>316</cp:revision>
  <dcterms:created xsi:type="dcterms:W3CDTF">2025-08-27T08:42:55Z</dcterms:created>
  <dcterms:modified xsi:type="dcterms:W3CDTF">2026-01-18T20:32:01Z</dcterms:modified>
  <cp:category>Management consulting, presentation design, business</cp:category>
</cp:coreProperties>
</file>